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43891200" cy="32918400"/>
  <p:notesSz cx="16002000" cy="26974800"/>
  <p:defaultTextStyle>
    <a:defPPr>
      <a:defRPr lang="en-US"/>
    </a:defPPr>
    <a:lvl1pPr marL="0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1pPr>
    <a:lvl2pPr marL="2508016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2pPr>
    <a:lvl3pPr marL="5016032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3pPr>
    <a:lvl4pPr marL="7524048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4pPr>
    <a:lvl5pPr marL="10032066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5pPr>
    <a:lvl6pPr marL="12540082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6pPr>
    <a:lvl7pPr marL="15048098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7pPr>
    <a:lvl8pPr marL="17556114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8pPr>
    <a:lvl9pPr marL="20064130" algn="l" defTabSz="5016032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000"/>
    <a:srgbClr val="B4B4B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248" autoAdjust="0"/>
    <p:restoredTop sz="99466" autoAdjust="0"/>
  </p:normalViewPr>
  <p:slideViewPr>
    <p:cSldViewPr snapToGrid="0" showGuides="1">
      <p:cViewPr>
        <p:scale>
          <a:sx n="19" d="100"/>
          <a:sy n="19" d="100"/>
        </p:scale>
        <p:origin x="-1068" y="774"/>
      </p:cViewPr>
      <p:guideLst>
        <p:guide orient="horz" pos="576"/>
        <p:guide orient="horz" pos="5688"/>
        <p:guide orient="horz" pos="19296"/>
        <p:guide pos="2376"/>
        <p:guide pos="25272"/>
        <p:guide pos="10296"/>
        <p:guide pos="9432"/>
        <p:guide pos="17352"/>
        <p:guide pos="182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2015.07.28\D_20.txt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E:\2015.07.28\D_20.txt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Raman Spectrum</a:t>
            </a:r>
            <a:r>
              <a:rPr lang="en-US" sz="2800" baseline="0" dirty="0"/>
              <a:t> of MoS</a:t>
            </a:r>
            <a:r>
              <a:rPr lang="en-US" sz="2400" baseline="0" dirty="0"/>
              <a:t>2</a:t>
            </a:r>
            <a:r>
              <a:rPr lang="en-US" sz="2800" baseline="0" dirty="0"/>
              <a:t>-Si Heterojunction</a:t>
            </a:r>
            <a:endParaRPr lang="en-US" sz="28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D_20!$B$1</c:f>
              <c:strCache>
                <c:ptCount val="1"/>
                <c:pt idx="0">
                  <c:v>D_20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D_20!$A$2:$A$7670</c:f>
              <c:numCache>
                <c:formatCode>General</c:formatCode>
                <c:ptCount val="7669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D_20!$B$2:$B$7670</c:f>
              <c:numCache>
                <c:formatCode>General</c:formatCode>
                <c:ptCount val="7669"/>
                <c:pt idx="0">
                  <c:v>19.0548</c:v>
                </c:pt>
                <c:pt idx="1">
                  <c:v>19.090499999999999</c:v>
                </c:pt>
                <c:pt idx="2">
                  <c:v>19.288699999999999</c:v>
                </c:pt>
                <c:pt idx="3">
                  <c:v>19.480799999999999</c:v>
                </c:pt>
                <c:pt idx="4">
                  <c:v>19.71</c:v>
                </c:pt>
                <c:pt idx="5">
                  <c:v>19.864599999999999</c:v>
                </c:pt>
                <c:pt idx="6">
                  <c:v>19.8965</c:v>
                </c:pt>
                <c:pt idx="7">
                  <c:v>19.944299999999998</c:v>
                </c:pt>
                <c:pt idx="8">
                  <c:v>20.115300000000001</c:v>
                </c:pt>
                <c:pt idx="9">
                  <c:v>20.173500000000001</c:v>
                </c:pt>
                <c:pt idx="10">
                  <c:v>20.120999999999999</c:v>
                </c:pt>
                <c:pt idx="11">
                  <c:v>19.9895</c:v>
                </c:pt>
                <c:pt idx="12">
                  <c:v>19.827300000000001</c:v>
                </c:pt>
                <c:pt idx="13">
                  <c:v>19.721699999999998</c:v>
                </c:pt>
                <c:pt idx="14">
                  <c:v>19.672799999999999</c:v>
                </c:pt>
                <c:pt idx="15">
                  <c:v>19.7273</c:v>
                </c:pt>
                <c:pt idx="16">
                  <c:v>19.663699999999999</c:v>
                </c:pt>
                <c:pt idx="17">
                  <c:v>19.6935</c:v>
                </c:pt>
                <c:pt idx="18">
                  <c:v>19.745799999999999</c:v>
                </c:pt>
                <c:pt idx="19">
                  <c:v>20.092199999999998</c:v>
                </c:pt>
                <c:pt idx="20">
                  <c:v>20.295999999999999</c:v>
                </c:pt>
                <c:pt idx="21">
                  <c:v>19.5839</c:v>
                </c:pt>
                <c:pt idx="22">
                  <c:v>19.4434</c:v>
                </c:pt>
                <c:pt idx="23">
                  <c:v>19.476199999999999</c:v>
                </c:pt>
                <c:pt idx="24">
                  <c:v>19.650600000000001</c:v>
                </c:pt>
                <c:pt idx="25">
                  <c:v>19.710899999999999</c:v>
                </c:pt>
                <c:pt idx="26">
                  <c:v>19.7103</c:v>
                </c:pt>
                <c:pt idx="27">
                  <c:v>19.679600000000001</c:v>
                </c:pt>
                <c:pt idx="28">
                  <c:v>19.6296</c:v>
                </c:pt>
                <c:pt idx="29">
                  <c:v>19.5627</c:v>
                </c:pt>
                <c:pt idx="30">
                  <c:v>19.491800000000001</c:v>
                </c:pt>
                <c:pt idx="31">
                  <c:v>19.403300000000002</c:v>
                </c:pt>
                <c:pt idx="32">
                  <c:v>19.355599999999999</c:v>
                </c:pt>
                <c:pt idx="33">
                  <c:v>19.268899999999999</c:v>
                </c:pt>
                <c:pt idx="34">
                  <c:v>19.217400000000001</c:v>
                </c:pt>
                <c:pt idx="35">
                  <c:v>19.169599999999999</c:v>
                </c:pt>
                <c:pt idx="36">
                  <c:v>19.128599999999999</c:v>
                </c:pt>
                <c:pt idx="37">
                  <c:v>19.052399999999999</c:v>
                </c:pt>
                <c:pt idx="38">
                  <c:v>19.058499999999999</c:v>
                </c:pt>
                <c:pt idx="39">
                  <c:v>19.084</c:v>
                </c:pt>
                <c:pt idx="40">
                  <c:v>19.1174</c:v>
                </c:pt>
                <c:pt idx="41">
                  <c:v>19.1859</c:v>
                </c:pt>
                <c:pt idx="42">
                  <c:v>19.205500000000001</c:v>
                </c:pt>
                <c:pt idx="43">
                  <c:v>19.296199999999999</c:v>
                </c:pt>
                <c:pt idx="44">
                  <c:v>19.6187</c:v>
                </c:pt>
                <c:pt idx="45">
                  <c:v>19.847799999999999</c:v>
                </c:pt>
                <c:pt idx="46">
                  <c:v>19.633299999999998</c:v>
                </c:pt>
                <c:pt idx="47">
                  <c:v>19.431000000000001</c:v>
                </c:pt>
                <c:pt idx="48">
                  <c:v>19.432400000000001</c:v>
                </c:pt>
                <c:pt idx="49">
                  <c:v>19.4787</c:v>
                </c:pt>
                <c:pt idx="50">
                  <c:v>19.4786</c:v>
                </c:pt>
                <c:pt idx="51">
                  <c:v>19.536200000000001</c:v>
                </c:pt>
                <c:pt idx="52">
                  <c:v>19.616099999999999</c:v>
                </c:pt>
                <c:pt idx="53">
                  <c:v>19.534700000000001</c:v>
                </c:pt>
                <c:pt idx="54">
                  <c:v>19.460100000000001</c:v>
                </c:pt>
                <c:pt idx="55">
                  <c:v>19.591100000000001</c:v>
                </c:pt>
                <c:pt idx="56">
                  <c:v>19.717500000000001</c:v>
                </c:pt>
                <c:pt idx="57">
                  <c:v>19.619599999999998</c:v>
                </c:pt>
                <c:pt idx="58">
                  <c:v>19.663799999999998</c:v>
                </c:pt>
                <c:pt idx="59">
                  <c:v>19.626300000000001</c:v>
                </c:pt>
                <c:pt idx="60">
                  <c:v>21.227699999999999</c:v>
                </c:pt>
                <c:pt idx="61">
                  <c:v>19.559200000000001</c:v>
                </c:pt>
                <c:pt idx="62">
                  <c:v>19.225300000000001</c:v>
                </c:pt>
                <c:pt idx="63">
                  <c:v>19.109500000000001</c:v>
                </c:pt>
                <c:pt idx="64">
                  <c:v>19.2559</c:v>
                </c:pt>
                <c:pt idx="65">
                  <c:v>19.347100000000001</c:v>
                </c:pt>
                <c:pt idx="66">
                  <c:v>19.439900000000002</c:v>
                </c:pt>
                <c:pt idx="67">
                  <c:v>19.416399999999999</c:v>
                </c:pt>
                <c:pt idx="68">
                  <c:v>19.413399999999999</c:v>
                </c:pt>
                <c:pt idx="69">
                  <c:v>19.521999999999998</c:v>
                </c:pt>
                <c:pt idx="70">
                  <c:v>19.604299999999999</c:v>
                </c:pt>
                <c:pt idx="71">
                  <c:v>19.5871</c:v>
                </c:pt>
                <c:pt idx="72">
                  <c:v>19.607600000000001</c:v>
                </c:pt>
                <c:pt idx="73">
                  <c:v>19.685500000000001</c:v>
                </c:pt>
                <c:pt idx="74">
                  <c:v>19.6966</c:v>
                </c:pt>
                <c:pt idx="75">
                  <c:v>19.629899999999999</c:v>
                </c:pt>
                <c:pt idx="76">
                  <c:v>19.621200000000002</c:v>
                </c:pt>
                <c:pt idx="77">
                  <c:v>19.7087</c:v>
                </c:pt>
                <c:pt idx="78">
                  <c:v>19.748799999999999</c:v>
                </c:pt>
                <c:pt idx="79">
                  <c:v>19.469799999999999</c:v>
                </c:pt>
                <c:pt idx="80">
                  <c:v>19.2409</c:v>
                </c:pt>
                <c:pt idx="81">
                  <c:v>19.317399999999999</c:v>
                </c:pt>
                <c:pt idx="82">
                  <c:v>19.442399999999999</c:v>
                </c:pt>
                <c:pt idx="83">
                  <c:v>19.5962</c:v>
                </c:pt>
                <c:pt idx="84">
                  <c:v>19.782499999999999</c:v>
                </c:pt>
                <c:pt idx="85">
                  <c:v>19.8795</c:v>
                </c:pt>
                <c:pt idx="86">
                  <c:v>19.960599999999999</c:v>
                </c:pt>
                <c:pt idx="87">
                  <c:v>19.9404</c:v>
                </c:pt>
                <c:pt idx="88">
                  <c:v>19.9252</c:v>
                </c:pt>
                <c:pt idx="89">
                  <c:v>19.849699999999999</c:v>
                </c:pt>
                <c:pt idx="90">
                  <c:v>19.764299999999999</c:v>
                </c:pt>
                <c:pt idx="91">
                  <c:v>19.753699999999998</c:v>
                </c:pt>
                <c:pt idx="92">
                  <c:v>19.657699999999998</c:v>
                </c:pt>
                <c:pt idx="93">
                  <c:v>19.537500000000001</c:v>
                </c:pt>
                <c:pt idx="94">
                  <c:v>19.463200000000001</c:v>
                </c:pt>
                <c:pt idx="95">
                  <c:v>19.367000000000001</c:v>
                </c:pt>
                <c:pt idx="96">
                  <c:v>19.2928</c:v>
                </c:pt>
                <c:pt idx="97">
                  <c:v>19.235900000000001</c:v>
                </c:pt>
                <c:pt idx="98">
                  <c:v>19.232399999999998</c:v>
                </c:pt>
                <c:pt idx="99">
                  <c:v>19.316700000000001</c:v>
                </c:pt>
                <c:pt idx="100">
                  <c:v>19.442399999999999</c:v>
                </c:pt>
                <c:pt idx="101">
                  <c:v>19.554400000000001</c:v>
                </c:pt>
                <c:pt idx="102">
                  <c:v>19.609500000000001</c:v>
                </c:pt>
                <c:pt idx="103">
                  <c:v>19.584599999999998</c:v>
                </c:pt>
                <c:pt idx="104">
                  <c:v>19.57</c:v>
                </c:pt>
                <c:pt idx="105">
                  <c:v>19.546900000000001</c:v>
                </c:pt>
                <c:pt idx="106">
                  <c:v>19.438300000000002</c:v>
                </c:pt>
                <c:pt idx="107">
                  <c:v>19.398099999999999</c:v>
                </c:pt>
                <c:pt idx="108">
                  <c:v>19.427800000000001</c:v>
                </c:pt>
                <c:pt idx="109">
                  <c:v>19.4084</c:v>
                </c:pt>
                <c:pt idx="110">
                  <c:v>19.566800000000001</c:v>
                </c:pt>
                <c:pt idx="111">
                  <c:v>19.6905</c:v>
                </c:pt>
                <c:pt idx="112">
                  <c:v>19.854199999999999</c:v>
                </c:pt>
                <c:pt idx="113">
                  <c:v>19.952400000000001</c:v>
                </c:pt>
                <c:pt idx="114">
                  <c:v>20.030999999999999</c:v>
                </c:pt>
                <c:pt idx="115">
                  <c:v>20.1112</c:v>
                </c:pt>
                <c:pt idx="116">
                  <c:v>20.166499999999999</c:v>
                </c:pt>
                <c:pt idx="117">
                  <c:v>20.1999</c:v>
                </c:pt>
                <c:pt idx="118">
                  <c:v>20.264399999999998</c:v>
                </c:pt>
                <c:pt idx="119">
                  <c:v>20.235299999999999</c:v>
                </c:pt>
                <c:pt idx="120">
                  <c:v>20.1218</c:v>
                </c:pt>
                <c:pt idx="121">
                  <c:v>20.084800000000001</c:v>
                </c:pt>
                <c:pt idx="122">
                  <c:v>20.034600000000001</c:v>
                </c:pt>
                <c:pt idx="123">
                  <c:v>19.976099999999999</c:v>
                </c:pt>
                <c:pt idx="124">
                  <c:v>19.922599999999999</c:v>
                </c:pt>
                <c:pt idx="125">
                  <c:v>19.8596</c:v>
                </c:pt>
                <c:pt idx="126">
                  <c:v>19.757100000000001</c:v>
                </c:pt>
                <c:pt idx="127">
                  <c:v>19.650200000000002</c:v>
                </c:pt>
                <c:pt idx="128">
                  <c:v>19.5533</c:v>
                </c:pt>
                <c:pt idx="129">
                  <c:v>19.4528</c:v>
                </c:pt>
                <c:pt idx="130">
                  <c:v>19.423500000000001</c:v>
                </c:pt>
                <c:pt idx="131">
                  <c:v>19.288900000000002</c:v>
                </c:pt>
                <c:pt idx="132">
                  <c:v>19.3933</c:v>
                </c:pt>
                <c:pt idx="133">
                  <c:v>19.4466</c:v>
                </c:pt>
                <c:pt idx="134">
                  <c:v>19.4192</c:v>
                </c:pt>
                <c:pt idx="135">
                  <c:v>19.431999999999999</c:v>
                </c:pt>
                <c:pt idx="136">
                  <c:v>19.495000000000001</c:v>
                </c:pt>
                <c:pt idx="137">
                  <c:v>19.533200000000001</c:v>
                </c:pt>
                <c:pt idx="138">
                  <c:v>19.6814</c:v>
                </c:pt>
                <c:pt idx="139">
                  <c:v>19.683</c:v>
                </c:pt>
                <c:pt idx="140">
                  <c:v>19.586200000000002</c:v>
                </c:pt>
                <c:pt idx="141">
                  <c:v>19.487400000000001</c:v>
                </c:pt>
                <c:pt idx="142">
                  <c:v>19.442699999999999</c:v>
                </c:pt>
                <c:pt idx="143">
                  <c:v>19.490400000000001</c:v>
                </c:pt>
                <c:pt idx="144">
                  <c:v>19.466100000000001</c:v>
                </c:pt>
                <c:pt idx="145">
                  <c:v>19.3826</c:v>
                </c:pt>
                <c:pt idx="146">
                  <c:v>19.350100000000001</c:v>
                </c:pt>
                <c:pt idx="147">
                  <c:v>19.352</c:v>
                </c:pt>
                <c:pt idx="148">
                  <c:v>19.478400000000001</c:v>
                </c:pt>
                <c:pt idx="149">
                  <c:v>19.496700000000001</c:v>
                </c:pt>
                <c:pt idx="150">
                  <c:v>19.531500000000001</c:v>
                </c:pt>
                <c:pt idx="151">
                  <c:v>19.460100000000001</c:v>
                </c:pt>
                <c:pt idx="152">
                  <c:v>19.415400000000002</c:v>
                </c:pt>
                <c:pt idx="153">
                  <c:v>19.363</c:v>
                </c:pt>
                <c:pt idx="154">
                  <c:v>19.230699999999999</c:v>
                </c:pt>
                <c:pt idx="155">
                  <c:v>19.3172</c:v>
                </c:pt>
                <c:pt idx="156">
                  <c:v>22.8095</c:v>
                </c:pt>
                <c:pt idx="157">
                  <c:v>20.607900000000001</c:v>
                </c:pt>
                <c:pt idx="158">
                  <c:v>20.3443</c:v>
                </c:pt>
                <c:pt idx="159">
                  <c:v>20.268799999999999</c:v>
                </c:pt>
                <c:pt idx="160">
                  <c:v>20.301300000000001</c:v>
                </c:pt>
                <c:pt idx="161">
                  <c:v>20.170100000000001</c:v>
                </c:pt>
                <c:pt idx="162">
                  <c:v>20.107299999999999</c:v>
                </c:pt>
                <c:pt idx="163">
                  <c:v>19.9681</c:v>
                </c:pt>
                <c:pt idx="164">
                  <c:v>19.919</c:v>
                </c:pt>
                <c:pt idx="165">
                  <c:v>19.827999999999999</c:v>
                </c:pt>
                <c:pt idx="166">
                  <c:v>19.729600000000001</c:v>
                </c:pt>
                <c:pt idx="167">
                  <c:v>19.5229</c:v>
                </c:pt>
                <c:pt idx="168">
                  <c:v>19.381699999999999</c:v>
                </c:pt>
                <c:pt idx="169">
                  <c:v>19.2456</c:v>
                </c:pt>
                <c:pt idx="170">
                  <c:v>19.1586</c:v>
                </c:pt>
                <c:pt idx="171">
                  <c:v>19.087900000000001</c:v>
                </c:pt>
                <c:pt idx="172">
                  <c:v>19.076799999999999</c:v>
                </c:pt>
                <c:pt idx="173">
                  <c:v>19.103200000000001</c:v>
                </c:pt>
                <c:pt idx="174">
                  <c:v>19.111599999999999</c:v>
                </c:pt>
                <c:pt idx="175">
                  <c:v>19.551500000000001</c:v>
                </c:pt>
                <c:pt idx="176">
                  <c:v>19.6905</c:v>
                </c:pt>
                <c:pt idx="177">
                  <c:v>19.764600000000002</c:v>
                </c:pt>
                <c:pt idx="178">
                  <c:v>19.7011</c:v>
                </c:pt>
                <c:pt idx="179">
                  <c:v>19.6478</c:v>
                </c:pt>
                <c:pt idx="180">
                  <c:v>19.716100000000001</c:v>
                </c:pt>
                <c:pt idx="181">
                  <c:v>19.698899999999998</c:v>
                </c:pt>
                <c:pt idx="182">
                  <c:v>19.661999999999999</c:v>
                </c:pt>
                <c:pt idx="183">
                  <c:v>19.6328</c:v>
                </c:pt>
                <c:pt idx="184">
                  <c:v>19.647300000000001</c:v>
                </c:pt>
                <c:pt idx="185">
                  <c:v>19.672899999999998</c:v>
                </c:pt>
                <c:pt idx="186">
                  <c:v>19.6463</c:v>
                </c:pt>
                <c:pt idx="187">
                  <c:v>19.625399999999999</c:v>
                </c:pt>
                <c:pt idx="188">
                  <c:v>19.648800000000001</c:v>
                </c:pt>
                <c:pt idx="189">
                  <c:v>19.6386</c:v>
                </c:pt>
                <c:pt idx="190">
                  <c:v>19.543299999999999</c:v>
                </c:pt>
                <c:pt idx="191">
                  <c:v>19.468499999999999</c:v>
                </c:pt>
                <c:pt idx="192">
                  <c:v>19.420999999999999</c:v>
                </c:pt>
                <c:pt idx="193">
                  <c:v>19.4239</c:v>
                </c:pt>
                <c:pt idx="194">
                  <c:v>19.478400000000001</c:v>
                </c:pt>
                <c:pt idx="195">
                  <c:v>19.533000000000001</c:v>
                </c:pt>
                <c:pt idx="196">
                  <c:v>19.558599999999998</c:v>
                </c:pt>
                <c:pt idx="197">
                  <c:v>19.578700000000001</c:v>
                </c:pt>
                <c:pt idx="198">
                  <c:v>19.585799999999999</c:v>
                </c:pt>
                <c:pt idx="199">
                  <c:v>19.600899999999999</c:v>
                </c:pt>
                <c:pt idx="200">
                  <c:v>19.606300000000001</c:v>
                </c:pt>
                <c:pt idx="201">
                  <c:v>19.6816</c:v>
                </c:pt>
                <c:pt idx="202">
                  <c:v>19.7285</c:v>
                </c:pt>
                <c:pt idx="203">
                  <c:v>19.728200000000001</c:v>
                </c:pt>
                <c:pt idx="204">
                  <c:v>19.686800000000002</c:v>
                </c:pt>
                <c:pt idx="205">
                  <c:v>19.710599999999999</c:v>
                </c:pt>
                <c:pt idx="206">
                  <c:v>19.681000000000001</c:v>
                </c:pt>
                <c:pt idx="207">
                  <c:v>19.708400000000001</c:v>
                </c:pt>
                <c:pt idx="208">
                  <c:v>19.721</c:v>
                </c:pt>
                <c:pt idx="209">
                  <c:v>19.701000000000001</c:v>
                </c:pt>
                <c:pt idx="210">
                  <c:v>19.685400000000001</c:v>
                </c:pt>
                <c:pt idx="211">
                  <c:v>19.641100000000002</c:v>
                </c:pt>
                <c:pt idx="212">
                  <c:v>19.5715</c:v>
                </c:pt>
                <c:pt idx="213">
                  <c:v>19.433399999999999</c:v>
                </c:pt>
                <c:pt idx="214">
                  <c:v>19.311499999999999</c:v>
                </c:pt>
                <c:pt idx="215">
                  <c:v>19.217099999999999</c:v>
                </c:pt>
                <c:pt idx="216">
                  <c:v>19.250499999999999</c:v>
                </c:pt>
                <c:pt idx="217">
                  <c:v>19.334499999999998</c:v>
                </c:pt>
                <c:pt idx="218">
                  <c:v>19.458200000000001</c:v>
                </c:pt>
                <c:pt idx="219">
                  <c:v>19.527699999999999</c:v>
                </c:pt>
                <c:pt idx="220">
                  <c:v>19.605499999999999</c:v>
                </c:pt>
                <c:pt idx="221">
                  <c:v>19.684899999999999</c:v>
                </c:pt>
                <c:pt idx="222">
                  <c:v>19.652699999999999</c:v>
                </c:pt>
                <c:pt idx="223">
                  <c:v>19.745000000000001</c:v>
                </c:pt>
                <c:pt idx="224">
                  <c:v>19.822099999999999</c:v>
                </c:pt>
                <c:pt idx="225">
                  <c:v>19.909600000000001</c:v>
                </c:pt>
                <c:pt idx="226">
                  <c:v>20.0686</c:v>
                </c:pt>
                <c:pt idx="227">
                  <c:v>20.155999999999999</c:v>
                </c:pt>
                <c:pt idx="228">
                  <c:v>20.238299999999999</c:v>
                </c:pt>
                <c:pt idx="229">
                  <c:v>20.227599999999999</c:v>
                </c:pt>
                <c:pt idx="230">
                  <c:v>20.223099999999999</c:v>
                </c:pt>
                <c:pt idx="231">
                  <c:v>20.213100000000001</c:v>
                </c:pt>
                <c:pt idx="232">
                  <c:v>20.133199999999999</c:v>
                </c:pt>
                <c:pt idx="233">
                  <c:v>20.097999999999999</c:v>
                </c:pt>
                <c:pt idx="234">
                  <c:v>20.055599999999998</c:v>
                </c:pt>
                <c:pt idx="235">
                  <c:v>19.879899999999999</c:v>
                </c:pt>
                <c:pt idx="236">
                  <c:v>19.7376</c:v>
                </c:pt>
                <c:pt idx="237">
                  <c:v>19.719799999999999</c:v>
                </c:pt>
                <c:pt idx="238">
                  <c:v>19.781400000000001</c:v>
                </c:pt>
                <c:pt idx="239">
                  <c:v>19.627400000000002</c:v>
                </c:pt>
                <c:pt idx="240">
                  <c:v>19.465599999999998</c:v>
                </c:pt>
                <c:pt idx="241">
                  <c:v>19.388400000000001</c:v>
                </c:pt>
                <c:pt idx="242">
                  <c:v>19.426500000000001</c:v>
                </c:pt>
                <c:pt idx="243">
                  <c:v>19.491800000000001</c:v>
                </c:pt>
                <c:pt idx="244">
                  <c:v>19.470500000000001</c:v>
                </c:pt>
                <c:pt idx="245">
                  <c:v>19.496300000000002</c:v>
                </c:pt>
                <c:pt idx="246">
                  <c:v>19.4801</c:v>
                </c:pt>
                <c:pt idx="247">
                  <c:v>19.766300000000001</c:v>
                </c:pt>
                <c:pt idx="248">
                  <c:v>20.6159</c:v>
                </c:pt>
                <c:pt idx="249">
                  <c:v>20.085000000000001</c:v>
                </c:pt>
                <c:pt idx="250">
                  <c:v>19.908000000000001</c:v>
                </c:pt>
                <c:pt idx="251">
                  <c:v>19.786100000000001</c:v>
                </c:pt>
                <c:pt idx="252">
                  <c:v>19.682700000000001</c:v>
                </c:pt>
                <c:pt idx="253">
                  <c:v>19.632300000000001</c:v>
                </c:pt>
                <c:pt idx="254">
                  <c:v>19.661100000000001</c:v>
                </c:pt>
                <c:pt idx="255">
                  <c:v>19.722200000000001</c:v>
                </c:pt>
                <c:pt idx="256">
                  <c:v>19.840800000000002</c:v>
                </c:pt>
                <c:pt idx="257">
                  <c:v>19.924099999999999</c:v>
                </c:pt>
                <c:pt idx="258">
                  <c:v>20.0182</c:v>
                </c:pt>
                <c:pt idx="259">
                  <c:v>20.068999999999999</c:v>
                </c:pt>
                <c:pt idx="260">
                  <c:v>20.109400000000001</c:v>
                </c:pt>
                <c:pt idx="261">
                  <c:v>20.139800000000001</c:v>
                </c:pt>
                <c:pt idx="262">
                  <c:v>20.121500000000001</c:v>
                </c:pt>
                <c:pt idx="263">
                  <c:v>20.084800000000001</c:v>
                </c:pt>
                <c:pt idx="264">
                  <c:v>20.036899999999999</c:v>
                </c:pt>
                <c:pt idx="265">
                  <c:v>20.099</c:v>
                </c:pt>
                <c:pt idx="266">
                  <c:v>20.0732</c:v>
                </c:pt>
                <c:pt idx="267">
                  <c:v>20.015999999999998</c:v>
                </c:pt>
                <c:pt idx="268">
                  <c:v>19.958200000000001</c:v>
                </c:pt>
                <c:pt idx="269">
                  <c:v>19.9133</c:v>
                </c:pt>
                <c:pt idx="270">
                  <c:v>19.8751</c:v>
                </c:pt>
                <c:pt idx="271">
                  <c:v>19.855599999999999</c:v>
                </c:pt>
                <c:pt idx="272">
                  <c:v>19.851600000000001</c:v>
                </c:pt>
                <c:pt idx="273">
                  <c:v>19.850200000000001</c:v>
                </c:pt>
                <c:pt idx="274">
                  <c:v>19.8674</c:v>
                </c:pt>
                <c:pt idx="275">
                  <c:v>19.8841</c:v>
                </c:pt>
                <c:pt idx="276">
                  <c:v>19.922799999999999</c:v>
                </c:pt>
                <c:pt idx="277">
                  <c:v>19.929400000000001</c:v>
                </c:pt>
                <c:pt idx="278">
                  <c:v>19.922699999999999</c:v>
                </c:pt>
                <c:pt idx="279">
                  <c:v>19.959399999999999</c:v>
                </c:pt>
                <c:pt idx="280">
                  <c:v>19.9998</c:v>
                </c:pt>
                <c:pt idx="281">
                  <c:v>19.973199999999999</c:v>
                </c:pt>
                <c:pt idx="282">
                  <c:v>20.0016</c:v>
                </c:pt>
                <c:pt idx="283">
                  <c:v>19.9815</c:v>
                </c:pt>
                <c:pt idx="284">
                  <c:v>19.912400000000002</c:v>
                </c:pt>
                <c:pt idx="285">
                  <c:v>19.857500000000002</c:v>
                </c:pt>
                <c:pt idx="286">
                  <c:v>19.783300000000001</c:v>
                </c:pt>
                <c:pt idx="287">
                  <c:v>19.8538</c:v>
                </c:pt>
                <c:pt idx="288">
                  <c:v>19.8688</c:v>
                </c:pt>
                <c:pt idx="289">
                  <c:v>19.8215</c:v>
                </c:pt>
                <c:pt idx="290">
                  <c:v>19.796299999999999</c:v>
                </c:pt>
                <c:pt idx="291">
                  <c:v>19.961400000000001</c:v>
                </c:pt>
                <c:pt idx="292">
                  <c:v>20.1252</c:v>
                </c:pt>
                <c:pt idx="293">
                  <c:v>20.1234</c:v>
                </c:pt>
                <c:pt idx="294">
                  <c:v>20.001899999999999</c:v>
                </c:pt>
                <c:pt idx="295">
                  <c:v>19.783100000000001</c:v>
                </c:pt>
                <c:pt idx="296">
                  <c:v>19.6431</c:v>
                </c:pt>
                <c:pt idx="297">
                  <c:v>19.5929</c:v>
                </c:pt>
                <c:pt idx="298">
                  <c:v>19.593499999999999</c:v>
                </c:pt>
                <c:pt idx="299">
                  <c:v>19.628299999999999</c:v>
                </c:pt>
                <c:pt idx="300">
                  <c:v>19.693200000000001</c:v>
                </c:pt>
                <c:pt idx="301">
                  <c:v>19.802600000000002</c:v>
                </c:pt>
                <c:pt idx="302">
                  <c:v>19.901900000000001</c:v>
                </c:pt>
                <c:pt idx="303">
                  <c:v>19.9816</c:v>
                </c:pt>
                <c:pt idx="304">
                  <c:v>20.050599999999999</c:v>
                </c:pt>
                <c:pt idx="305">
                  <c:v>20.035399999999999</c:v>
                </c:pt>
                <c:pt idx="306">
                  <c:v>20.075800000000001</c:v>
                </c:pt>
                <c:pt idx="307">
                  <c:v>20.089200000000002</c:v>
                </c:pt>
                <c:pt idx="308">
                  <c:v>20.1096</c:v>
                </c:pt>
                <c:pt idx="309">
                  <c:v>20.095800000000001</c:v>
                </c:pt>
                <c:pt idx="310">
                  <c:v>20.2226</c:v>
                </c:pt>
                <c:pt idx="311">
                  <c:v>20.353999999999999</c:v>
                </c:pt>
                <c:pt idx="312">
                  <c:v>20.4877</c:v>
                </c:pt>
                <c:pt idx="313">
                  <c:v>20.4177</c:v>
                </c:pt>
                <c:pt idx="314">
                  <c:v>19.8687</c:v>
                </c:pt>
                <c:pt idx="315">
                  <c:v>20.0077</c:v>
                </c:pt>
                <c:pt idx="316">
                  <c:v>20.3002</c:v>
                </c:pt>
                <c:pt idx="317">
                  <c:v>20.315200000000001</c:v>
                </c:pt>
                <c:pt idx="318">
                  <c:v>20.433499999999999</c:v>
                </c:pt>
                <c:pt idx="319">
                  <c:v>20.5413</c:v>
                </c:pt>
                <c:pt idx="320">
                  <c:v>20.435500000000001</c:v>
                </c:pt>
                <c:pt idx="321">
                  <c:v>20.301100000000002</c:v>
                </c:pt>
                <c:pt idx="322">
                  <c:v>20.170100000000001</c:v>
                </c:pt>
                <c:pt idx="323">
                  <c:v>20.010400000000001</c:v>
                </c:pt>
                <c:pt idx="324">
                  <c:v>19.736499999999999</c:v>
                </c:pt>
                <c:pt idx="325">
                  <c:v>19.676300000000001</c:v>
                </c:pt>
                <c:pt idx="326">
                  <c:v>19.724599999999999</c:v>
                </c:pt>
                <c:pt idx="327">
                  <c:v>19.825299999999999</c:v>
                </c:pt>
                <c:pt idx="328">
                  <c:v>19.9208</c:v>
                </c:pt>
                <c:pt idx="329">
                  <c:v>20.015499999999999</c:v>
                </c:pt>
                <c:pt idx="330">
                  <c:v>20.109400000000001</c:v>
                </c:pt>
                <c:pt idx="331">
                  <c:v>20.133099999999999</c:v>
                </c:pt>
                <c:pt idx="332">
                  <c:v>20.134899999999998</c:v>
                </c:pt>
                <c:pt idx="333">
                  <c:v>20.1435</c:v>
                </c:pt>
                <c:pt idx="334">
                  <c:v>20.159800000000001</c:v>
                </c:pt>
                <c:pt idx="335">
                  <c:v>20.2653</c:v>
                </c:pt>
                <c:pt idx="336">
                  <c:v>20.415700000000001</c:v>
                </c:pt>
                <c:pt idx="337">
                  <c:v>20.549600000000002</c:v>
                </c:pt>
                <c:pt idx="338">
                  <c:v>20.658300000000001</c:v>
                </c:pt>
                <c:pt idx="339">
                  <c:v>20.7163</c:v>
                </c:pt>
                <c:pt idx="340">
                  <c:v>20.728000000000002</c:v>
                </c:pt>
                <c:pt idx="341">
                  <c:v>20.706600000000002</c:v>
                </c:pt>
                <c:pt idx="342">
                  <c:v>20.650600000000001</c:v>
                </c:pt>
                <c:pt idx="343">
                  <c:v>20.5913</c:v>
                </c:pt>
                <c:pt idx="344">
                  <c:v>20.551500000000001</c:v>
                </c:pt>
                <c:pt idx="345">
                  <c:v>20.514600000000002</c:v>
                </c:pt>
                <c:pt idx="346">
                  <c:v>20.466000000000001</c:v>
                </c:pt>
                <c:pt idx="347">
                  <c:v>20.445</c:v>
                </c:pt>
                <c:pt idx="348">
                  <c:v>20.4224</c:v>
                </c:pt>
                <c:pt idx="349">
                  <c:v>20.4849</c:v>
                </c:pt>
                <c:pt idx="350">
                  <c:v>20.529199999999999</c:v>
                </c:pt>
                <c:pt idx="351">
                  <c:v>20.576699999999999</c:v>
                </c:pt>
                <c:pt idx="352">
                  <c:v>20.613600000000002</c:v>
                </c:pt>
                <c:pt idx="353">
                  <c:v>20.642099999999999</c:v>
                </c:pt>
                <c:pt idx="354">
                  <c:v>20.6557</c:v>
                </c:pt>
                <c:pt idx="355">
                  <c:v>20.621099999999998</c:v>
                </c:pt>
                <c:pt idx="356">
                  <c:v>20.565300000000001</c:v>
                </c:pt>
                <c:pt idx="357">
                  <c:v>20.507999999999999</c:v>
                </c:pt>
                <c:pt idx="358">
                  <c:v>20.482800000000001</c:v>
                </c:pt>
                <c:pt idx="359">
                  <c:v>20.473700000000001</c:v>
                </c:pt>
                <c:pt idx="360">
                  <c:v>20.473700000000001</c:v>
                </c:pt>
                <c:pt idx="361">
                  <c:v>20.473800000000001</c:v>
                </c:pt>
                <c:pt idx="362">
                  <c:v>20.4956</c:v>
                </c:pt>
                <c:pt idx="363">
                  <c:v>20.566500000000001</c:v>
                </c:pt>
                <c:pt idx="364">
                  <c:v>20.626200000000001</c:v>
                </c:pt>
                <c:pt idx="365">
                  <c:v>20.5291</c:v>
                </c:pt>
                <c:pt idx="366">
                  <c:v>20.353200000000001</c:v>
                </c:pt>
                <c:pt idx="367">
                  <c:v>20.2133</c:v>
                </c:pt>
                <c:pt idx="368">
                  <c:v>19.9862</c:v>
                </c:pt>
                <c:pt idx="369">
                  <c:v>19.786899999999999</c:v>
                </c:pt>
                <c:pt idx="370">
                  <c:v>19.7332</c:v>
                </c:pt>
                <c:pt idx="371">
                  <c:v>19.8401</c:v>
                </c:pt>
                <c:pt idx="372">
                  <c:v>20.007300000000001</c:v>
                </c:pt>
                <c:pt idx="373">
                  <c:v>20.1355</c:v>
                </c:pt>
                <c:pt idx="374">
                  <c:v>20.166</c:v>
                </c:pt>
                <c:pt idx="375">
                  <c:v>20.3278</c:v>
                </c:pt>
                <c:pt idx="376">
                  <c:v>20.539300000000001</c:v>
                </c:pt>
                <c:pt idx="377">
                  <c:v>20.6252</c:v>
                </c:pt>
                <c:pt idx="378">
                  <c:v>20.800999999999998</c:v>
                </c:pt>
                <c:pt idx="379">
                  <c:v>21.252600000000001</c:v>
                </c:pt>
                <c:pt idx="380">
                  <c:v>21.313400000000001</c:v>
                </c:pt>
                <c:pt idx="381">
                  <c:v>20.450700000000001</c:v>
                </c:pt>
                <c:pt idx="382">
                  <c:v>20.271899999999999</c:v>
                </c:pt>
                <c:pt idx="383">
                  <c:v>20.159099999999999</c:v>
                </c:pt>
                <c:pt idx="384">
                  <c:v>20.160699999999999</c:v>
                </c:pt>
                <c:pt idx="385">
                  <c:v>20.219100000000001</c:v>
                </c:pt>
                <c:pt idx="386">
                  <c:v>20.3371</c:v>
                </c:pt>
                <c:pt idx="387">
                  <c:v>20.3977</c:v>
                </c:pt>
                <c:pt idx="388">
                  <c:v>20.482099999999999</c:v>
                </c:pt>
                <c:pt idx="389">
                  <c:v>20.547000000000001</c:v>
                </c:pt>
                <c:pt idx="390">
                  <c:v>20.546399999999998</c:v>
                </c:pt>
                <c:pt idx="391">
                  <c:v>20.5487</c:v>
                </c:pt>
                <c:pt idx="392">
                  <c:v>20.507400000000001</c:v>
                </c:pt>
                <c:pt idx="393">
                  <c:v>20.473500000000001</c:v>
                </c:pt>
                <c:pt idx="394">
                  <c:v>20.376000000000001</c:v>
                </c:pt>
                <c:pt idx="395">
                  <c:v>20.3506</c:v>
                </c:pt>
                <c:pt idx="396">
                  <c:v>20.4163</c:v>
                </c:pt>
                <c:pt idx="397">
                  <c:v>20.470700000000001</c:v>
                </c:pt>
                <c:pt idx="398">
                  <c:v>20.483599999999999</c:v>
                </c:pt>
                <c:pt idx="399">
                  <c:v>20.454799999999999</c:v>
                </c:pt>
                <c:pt idx="400">
                  <c:v>20.428999999999998</c:v>
                </c:pt>
                <c:pt idx="401">
                  <c:v>20.3812</c:v>
                </c:pt>
                <c:pt idx="402">
                  <c:v>20.340399999999999</c:v>
                </c:pt>
                <c:pt idx="403">
                  <c:v>20.281099999999999</c:v>
                </c:pt>
                <c:pt idx="404">
                  <c:v>20.251799999999999</c:v>
                </c:pt>
                <c:pt idx="405">
                  <c:v>20.216000000000001</c:v>
                </c:pt>
                <c:pt idx="406">
                  <c:v>20.174900000000001</c:v>
                </c:pt>
                <c:pt idx="407">
                  <c:v>20.116</c:v>
                </c:pt>
                <c:pt idx="408">
                  <c:v>20.069099999999999</c:v>
                </c:pt>
                <c:pt idx="409">
                  <c:v>20.0886</c:v>
                </c:pt>
                <c:pt idx="410">
                  <c:v>20.1175</c:v>
                </c:pt>
                <c:pt idx="411">
                  <c:v>20.1553</c:v>
                </c:pt>
                <c:pt idx="412">
                  <c:v>20.225200000000001</c:v>
                </c:pt>
                <c:pt idx="413">
                  <c:v>20.308499999999999</c:v>
                </c:pt>
                <c:pt idx="414">
                  <c:v>20.357099999999999</c:v>
                </c:pt>
                <c:pt idx="415">
                  <c:v>20.453199999999999</c:v>
                </c:pt>
                <c:pt idx="416">
                  <c:v>20.529900000000001</c:v>
                </c:pt>
                <c:pt idx="417">
                  <c:v>20.620200000000001</c:v>
                </c:pt>
                <c:pt idx="418">
                  <c:v>20.6858</c:v>
                </c:pt>
                <c:pt idx="419">
                  <c:v>20.718399999999999</c:v>
                </c:pt>
                <c:pt idx="420">
                  <c:v>20.692499999999999</c:v>
                </c:pt>
                <c:pt idx="421">
                  <c:v>20.715199999999999</c:v>
                </c:pt>
                <c:pt idx="422">
                  <c:v>20.7453</c:v>
                </c:pt>
                <c:pt idx="423">
                  <c:v>20.795999999999999</c:v>
                </c:pt>
                <c:pt idx="424">
                  <c:v>20.852399999999999</c:v>
                </c:pt>
                <c:pt idx="425">
                  <c:v>20.936699999999998</c:v>
                </c:pt>
                <c:pt idx="426">
                  <c:v>21.012499999999999</c:v>
                </c:pt>
                <c:pt idx="427">
                  <c:v>21.089099999999998</c:v>
                </c:pt>
                <c:pt idx="428">
                  <c:v>21.157599999999999</c:v>
                </c:pt>
                <c:pt idx="429">
                  <c:v>21.250299999999999</c:v>
                </c:pt>
                <c:pt idx="430">
                  <c:v>21.268699999999999</c:v>
                </c:pt>
                <c:pt idx="431">
                  <c:v>21.273399999999999</c:v>
                </c:pt>
                <c:pt idx="432">
                  <c:v>21.246400000000001</c:v>
                </c:pt>
                <c:pt idx="433">
                  <c:v>21.285</c:v>
                </c:pt>
                <c:pt idx="434">
                  <c:v>21.3186</c:v>
                </c:pt>
                <c:pt idx="435">
                  <c:v>21.226299999999998</c:v>
                </c:pt>
                <c:pt idx="436">
                  <c:v>21.3629</c:v>
                </c:pt>
                <c:pt idx="437">
                  <c:v>21.5091</c:v>
                </c:pt>
                <c:pt idx="438">
                  <c:v>21.745100000000001</c:v>
                </c:pt>
                <c:pt idx="439">
                  <c:v>22.468299999999999</c:v>
                </c:pt>
                <c:pt idx="440">
                  <c:v>23.214700000000001</c:v>
                </c:pt>
                <c:pt idx="441">
                  <c:v>24.0136</c:v>
                </c:pt>
                <c:pt idx="442">
                  <c:v>26.013999999999999</c:v>
                </c:pt>
                <c:pt idx="443">
                  <c:v>29.003299999999999</c:v>
                </c:pt>
                <c:pt idx="444">
                  <c:v>30.9588</c:v>
                </c:pt>
                <c:pt idx="445">
                  <c:v>31.3858</c:v>
                </c:pt>
                <c:pt idx="446">
                  <c:v>30.861799999999999</c:v>
                </c:pt>
                <c:pt idx="447">
                  <c:v>30.003399999999999</c:v>
                </c:pt>
                <c:pt idx="448">
                  <c:v>28.215399999999999</c:v>
                </c:pt>
                <c:pt idx="449">
                  <c:v>26.27</c:v>
                </c:pt>
                <c:pt idx="450">
                  <c:v>24.472200000000001</c:v>
                </c:pt>
                <c:pt idx="451">
                  <c:v>23.265599999999999</c:v>
                </c:pt>
                <c:pt idx="452">
                  <c:v>22.412500000000001</c:v>
                </c:pt>
                <c:pt idx="453">
                  <c:v>21.7363</c:v>
                </c:pt>
                <c:pt idx="454">
                  <c:v>21.138100000000001</c:v>
                </c:pt>
                <c:pt idx="455">
                  <c:v>20.8596</c:v>
                </c:pt>
                <c:pt idx="456">
                  <c:v>20.552600000000002</c:v>
                </c:pt>
                <c:pt idx="457">
                  <c:v>20.298100000000002</c:v>
                </c:pt>
                <c:pt idx="458">
                  <c:v>20.115100000000002</c:v>
                </c:pt>
                <c:pt idx="459">
                  <c:v>20.0441</c:v>
                </c:pt>
                <c:pt idx="460">
                  <c:v>20.038799999999998</c:v>
                </c:pt>
                <c:pt idx="461">
                  <c:v>20.1447</c:v>
                </c:pt>
                <c:pt idx="462">
                  <c:v>20.262599999999999</c:v>
                </c:pt>
                <c:pt idx="463">
                  <c:v>20.489699999999999</c:v>
                </c:pt>
                <c:pt idx="464">
                  <c:v>20.775300000000001</c:v>
                </c:pt>
                <c:pt idx="465">
                  <c:v>21.139600000000002</c:v>
                </c:pt>
                <c:pt idx="466">
                  <c:v>21.5182</c:v>
                </c:pt>
                <c:pt idx="467">
                  <c:v>21.960599999999999</c:v>
                </c:pt>
                <c:pt idx="468">
                  <c:v>22.438700000000001</c:v>
                </c:pt>
                <c:pt idx="469">
                  <c:v>22.984000000000002</c:v>
                </c:pt>
                <c:pt idx="470">
                  <c:v>23.551100000000002</c:v>
                </c:pt>
                <c:pt idx="471">
                  <c:v>24.2059</c:v>
                </c:pt>
                <c:pt idx="472">
                  <c:v>24.9057</c:v>
                </c:pt>
                <c:pt idx="473">
                  <c:v>25.642600000000002</c:v>
                </c:pt>
                <c:pt idx="474">
                  <c:v>26.4084</c:v>
                </c:pt>
                <c:pt idx="475">
                  <c:v>27.412800000000001</c:v>
                </c:pt>
                <c:pt idx="476">
                  <c:v>28.555299999999999</c:v>
                </c:pt>
                <c:pt idx="477">
                  <c:v>29.892099999999999</c:v>
                </c:pt>
                <c:pt idx="478">
                  <c:v>31.3383</c:v>
                </c:pt>
                <c:pt idx="479">
                  <c:v>32.819499999999998</c:v>
                </c:pt>
                <c:pt idx="480">
                  <c:v>34.635199999999998</c:v>
                </c:pt>
                <c:pt idx="481">
                  <c:v>36.774099999999997</c:v>
                </c:pt>
                <c:pt idx="482">
                  <c:v>39.128500000000003</c:v>
                </c:pt>
                <c:pt idx="483">
                  <c:v>41.824599999999997</c:v>
                </c:pt>
                <c:pt idx="484">
                  <c:v>42.785200000000003</c:v>
                </c:pt>
                <c:pt idx="485">
                  <c:v>42.770600000000002</c:v>
                </c:pt>
                <c:pt idx="486">
                  <c:v>40.337699999999998</c:v>
                </c:pt>
                <c:pt idx="487">
                  <c:v>39.084000000000003</c:v>
                </c:pt>
                <c:pt idx="488">
                  <c:v>31.9573</c:v>
                </c:pt>
                <c:pt idx="489">
                  <c:v>28.0305</c:v>
                </c:pt>
                <c:pt idx="490">
                  <c:v>24.739799999999999</c:v>
                </c:pt>
                <c:pt idx="491">
                  <c:v>23.587700000000002</c:v>
                </c:pt>
                <c:pt idx="492">
                  <c:v>23.1875</c:v>
                </c:pt>
                <c:pt idx="493">
                  <c:v>23.150200000000002</c:v>
                </c:pt>
                <c:pt idx="494">
                  <c:v>22.8535</c:v>
                </c:pt>
                <c:pt idx="495">
                  <c:v>22.555599999999998</c:v>
                </c:pt>
                <c:pt idx="496">
                  <c:v>22.328499999999998</c:v>
                </c:pt>
                <c:pt idx="497">
                  <c:v>22.191700000000001</c:v>
                </c:pt>
                <c:pt idx="498">
                  <c:v>22.129799999999999</c:v>
                </c:pt>
                <c:pt idx="499">
                  <c:v>22.040800000000001</c:v>
                </c:pt>
                <c:pt idx="500">
                  <c:v>22.052499999999998</c:v>
                </c:pt>
                <c:pt idx="501">
                  <c:v>22.0032</c:v>
                </c:pt>
                <c:pt idx="502">
                  <c:v>21.8721</c:v>
                </c:pt>
                <c:pt idx="503">
                  <c:v>21.703199999999999</c:v>
                </c:pt>
                <c:pt idx="504">
                  <c:v>21.658799999999999</c:v>
                </c:pt>
                <c:pt idx="505">
                  <c:v>21.5456</c:v>
                </c:pt>
                <c:pt idx="506">
                  <c:v>21.491900000000001</c:v>
                </c:pt>
                <c:pt idx="507">
                  <c:v>21.4026</c:v>
                </c:pt>
                <c:pt idx="508">
                  <c:v>21.297000000000001</c:v>
                </c:pt>
                <c:pt idx="509">
                  <c:v>21.171199999999999</c:v>
                </c:pt>
                <c:pt idx="510">
                  <c:v>21.183700000000002</c:v>
                </c:pt>
                <c:pt idx="511">
                  <c:v>21.0932</c:v>
                </c:pt>
                <c:pt idx="512">
                  <c:v>20.9983</c:v>
                </c:pt>
                <c:pt idx="513">
                  <c:v>20.885999999999999</c:v>
                </c:pt>
                <c:pt idx="514">
                  <c:v>20.836300000000001</c:v>
                </c:pt>
                <c:pt idx="515">
                  <c:v>20.860900000000001</c:v>
                </c:pt>
                <c:pt idx="516">
                  <c:v>20.989899999999999</c:v>
                </c:pt>
                <c:pt idx="517">
                  <c:v>21.106300000000001</c:v>
                </c:pt>
                <c:pt idx="518">
                  <c:v>21.1038</c:v>
                </c:pt>
                <c:pt idx="519">
                  <c:v>21.199300000000001</c:v>
                </c:pt>
                <c:pt idx="520">
                  <c:v>21.304200000000002</c:v>
                </c:pt>
                <c:pt idx="521">
                  <c:v>21.332599999999999</c:v>
                </c:pt>
                <c:pt idx="522">
                  <c:v>21.482199999999999</c:v>
                </c:pt>
                <c:pt idx="523">
                  <c:v>21.571999999999999</c:v>
                </c:pt>
                <c:pt idx="524">
                  <c:v>21.6173</c:v>
                </c:pt>
                <c:pt idx="525">
                  <c:v>21.640999999999998</c:v>
                </c:pt>
                <c:pt idx="526">
                  <c:v>21.633299999999998</c:v>
                </c:pt>
                <c:pt idx="527">
                  <c:v>21.6557</c:v>
                </c:pt>
                <c:pt idx="528">
                  <c:v>21.654399999999999</c:v>
                </c:pt>
                <c:pt idx="529">
                  <c:v>21.639700000000001</c:v>
                </c:pt>
                <c:pt idx="530">
                  <c:v>21.625800000000002</c:v>
                </c:pt>
                <c:pt idx="531">
                  <c:v>21.685400000000001</c:v>
                </c:pt>
                <c:pt idx="532">
                  <c:v>21.745999999999999</c:v>
                </c:pt>
                <c:pt idx="533">
                  <c:v>21.802700000000002</c:v>
                </c:pt>
                <c:pt idx="534">
                  <c:v>21.863600000000002</c:v>
                </c:pt>
                <c:pt idx="535">
                  <c:v>21.936599999999999</c:v>
                </c:pt>
                <c:pt idx="536">
                  <c:v>22.014600000000002</c:v>
                </c:pt>
                <c:pt idx="537">
                  <c:v>22.073899999999998</c:v>
                </c:pt>
                <c:pt idx="538">
                  <c:v>22.129000000000001</c:v>
                </c:pt>
                <c:pt idx="539">
                  <c:v>22.192599999999999</c:v>
                </c:pt>
                <c:pt idx="540">
                  <c:v>22.255500000000001</c:v>
                </c:pt>
                <c:pt idx="541">
                  <c:v>22.304500000000001</c:v>
                </c:pt>
                <c:pt idx="542">
                  <c:v>22.289400000000001</c:v>
                </c:pt>
                <c:pt idx="543">
                  <c:v>22.2818</c:v>
                </c:pt>
                <c:pt idx="544">
                  <c:v>22.267700000000001</c:v>
                </c:pt>
                <c:pt idx="545">
                  <c:v>22.234500000000001</c:v>
                </c:pt>
                <c:pt idx="546">
                  <c:v>22.237100000000002</c:v>
                </c:pt>
                <c:pt idx="547">
                  <c:v>22.244800000000001</c:v>
                </c:pt>
                <c:pt idx="548">
                  <c:v>22.241499999999998</c:v>
                </c:pt>
                <c:pt idx="549">
                  <c:v>22.276</c:v>
                </c:pt>
                <c:pt idx="550">
                  <c:v>22.36</c:v>
                </c:pt>
                <c:pt idx="551">
                  <c:v>22.502400000000002</c:v>
                </c:pt>
                <c:pt idx="552">
                  <c:v>22.6066</c:v>
                </c:pt>
                <c:pt idx="553">
                  <c:v>22.7088</c:v>
                </c:pt>
                <c:pt idx="554">
                  <c:v>22.7117</c:v>
                </c:pt>
                <c:pt idx="555">
                  <c:v>22.697199999999999</c:v>
                </c:pt>
                <c:pt idx="556">
                  <c:v>22.735299999999999</c:v>
                </c:pt>
                <c:pt idx="557">
                  <c:v>22.720199999999998</c:v>
                </c:pt>
                <c:pt idx="558">
                  <c:v>22.733499999999999</c:v>
                </c:pt>
                <c:pt idx="559">
                  <c:v>22.6907</c:v>
                </c:pt>
                <c:pt idx="560">
                  <c:v>22.483599999999999</c:v>
                </c:pt>
                <c:pt idx="561">
                  <c:v>22.406300000000002</c:v>
                </c:pt>
                <c:pt idx="562">
                  <c:v>22.281500000000001</c:v>
                </c:pt>
                <c:pt idx="563">
                  <c:v>22.153600000000001</c:v>
                </c:pt>
                <c:pt idx="564">
                  <c:v>22.028400000000001</c:v>
                </c:pt>
                <c:pt idx="565">
                  <c:v>21.901700000000002</c:v>
                </c:pt>
                <c:pt idx="566">
                  <c:v>21.796299999999999</c:v>
                </c:pt>
                <c:pt idx="567">
                  <c:v>21.705400000000001</c:v>
                </c:pt>
                <c:pt idx="568">
                  <c:v>21.6233</c:v>
                </c:pt>
                <c:pt idx="569">
                  <c:v>21.541899999999998</c:v>
                </c:pt>
                <c:pt idx="570">
                  <c:v>21.4114</c:v>
                </c:pt>
                <c:pt idx="571">
                  <c:v>21.2593</c:v>
                </c:pt>
                <c:pt idx="572">
                  <c:v>21.1297</c:v>
                </c:pt>
                <c:pt idx="573">
                  <c:v>20.994800000000001</c:v>
                </c:pt>
                <c:pt idx="574">
                  <c:v>20.892399999999999</c:v>
                </c:pt>
                <c:pt idx="575">
                  <c:v>20.753</c:v>
                </c:pt>
                <c:pt idx="576">
                  <c:v>20.7059</c:v>
                </c:pt>
                <c:pt idx="577">
                  <c:v>20.689800000000002</c:v>
                </c:pt>
                <c:pt idx="578">
                  <c:v>20.663499999999999</c:v>
                </c:pt>
                <c:pt idx="579">
                  <c:v>20.692599999999999</c:v>
                </c:pt>
                <c:pt idx="580">
                  <c:v>20.484999999999999</c:v>
                </c:pt>
                <c:pt idx="581">
                  <c:v>20.434799999999999</c:v>
                </c:pt>
                <c:pt idx="582">
                  <c:v>20.834299999999999</c:v>
                </c:pt>
                <c:pt idx="583">
                  <c:v>20.935199999999998</c:v>
                </c:pt>
                <c:pt idx="584">
                  <c:v>20.785699999999999</c:v>
                </c:pt>
                <c:pt idx="585">
                  <c:v>20.947500000000002</c:v>
                </c:pt>
                <c:pt idx="586">
                  <c:v>20.8597</c:v>
                </c:pt>
                <c:pt idx="587">
                  <c:v>20.8354</c:v>
                </c:pt>
                <c:pt idx="588">
                  <c:v>20.855899999999998</c:v>
                </c:pt>
                <c:pt idx="589">
                  <c:v>20.885400000000001</c:v>
                </c:pt>
                <c:pt idx="590">
                  <c:v>20.895900000000001</c:v>
                </c:pt>
                <c:pt idx="591">
                  <c:v>20.9603</c:v>
                </c:pt>
                <c:pt idx="592">
                  <c:v>21.008199999999999</c:v>
                </c:pt>
                <c:pt idx="593">
                  <c:v>21.035799999999998</c:v>
                </c:pt>
                <c:pt idx="594">
                  <c:v>21.023599999999998</c:v>
                </c:pt>
                <c:pt idx="595">
                  <c:v>21.019400000000001</c:v>
                </c:pt>
                <c:pt idx="596">
                  <c:v>21.008700000000001</c:v>
                </c:pt>
                <c:pt idx="597">
                  <c:v>20.981400000000001</c:v>
                </c:pt>
                <c:pt idx="598">
                  <c:v>20.971800000000002</c:v>
                </c:pt>
                <c:pt idx="599">
                  <c:v>20.9663</c:v>
                </c:pt>
                <c:pt idx="600">
                  <c:v>20.976800000000001</c:v>
                </c:pt>
                <c:pt idx="601">
                  <c:v>20.984500000000001</c:v>
                </c:pt>
                <c:pt idx="602">
                  <c:v>21.006599999999999</c:v>
                </c:pt>
                <c:pt idx="603">
                  <c:v>21.0581</c:v>
                </c:pt>
                <c:pt idx="604">
                  <c:v>21.034800000000001</c:v>
                </c:pt>
                <c:pt idx="605">
                  <c:v>20.9755</c:v>
                </c:pt>
                <c:pt idx="606">
                  <c:v>20.8828</c:v>
                </c:pt>
                <c:pt idx="607">
                  <c:v>20.738499999999998</c:v>
                </c:pt>
                <c:pt idx="608">
                  <c:v>20.5871</c:v>
                </c:pt>
                <c:pt idx="609">
                  <c:v>20.4314</c:v>
                </c:pt>
                <c:pt idx="610">
                  <c:v>20.2685</c:v>
                </c:pt>
                <c:pt idx="611">
                  <c:v>20.105899999999998</c:v>
                </c:pt>
                <c:pt idx="612">
                  <c:v>19.9725</c:v>
                </c:pt>
                <c:pt idx="613">
                  <c:v>19.9512</c:v>
                </c:pt>
                <c:pt idx="614">
                  <c:v>20.0303</c:v>
                </c:pt>
                <c:pt idx="615">
                  <c:v>20.2898</c:v>
                </c:pt>
                <c:pt idx="616">
                  <c:v>20.442299999999999</c:v>
                </c:pt>
                <c:pt idx="617">
                  <c:v>20.459499999999998</c:v>
                </c:pt>
                <c:pt idx="618">
                  <c:v>20.453800000000001</c:v>
                </c:pt>
                <c:pt idx="619">
                  <c:v>20.351500000000001</c:v>
                </c:pt>
                <c:pt idx="620">
                  <c:v>20.3017</c:v>
                </c:pt>
                <c:pt idx="621">
                  <c:v>20.346900000000002</c:v>
                </c:pt>
                <c:pt idx="622">
                  <c:v>20.362400000000001</c:v>
                </c:pt>
                <c:pt idx="623">
                  <c:v>20.352900000000002</c:v>
                </c:pt>
                <c:pt idx="624">
                  <c:v>20.2773</c:v>
                </c:pt>
                <c:pt idx="625">
                  <c:v>20.2437</c:v>
                </c:pt>
                <c:pt idx="626">
                  <c:v>20.229199999999999</c:v>
                </c:pt>
                <c:pt idx="627">
                  <c:v>20.191500000000001</c:v>
                </c:pt>
                <c:pt idx="628">
                  <c:v>20.180900000000001</c:v>
                </c:pt>
                <c:pt idx="629">
                  <c:v>20.263300000000001</c:v>
                </c:pt>
                <c:pt idx="630">
                  <c:v>20.3368</c:v>
                </c:pt>
                <c:pt idx="631">
                  <c:v>20.4224</c:v>
                </c:pt>
                <c:pt idx="632">
                  <c:v>20.528500000000001</c:v>
                </c:pt>
                <c:pt idx="633">
                  <c:v>20.642600000000002</c:v>
                </c:pt>
                <c:pt idx="634">
                  <c:v>20.777200000000001</c:v>
                </c:pt>
                <c:pt idx="635">
                  <c:v>20.962299999999999</c:v>
                </c:pt>
                <c:pt idx="636">
                  <c:v>21.128599999999999</c:v>
                </c:pt>
                <c:pt idx="637">
                  <c:v>21.2712</c:v>
                </c:pt>
                <c:pt idx="638">
                  <c:v>21.411799999999999</c:v>
                </c:pt>
                <c:pt idx="639">
                  <c:v>21.578099999999999</c:v>
                </c:pt>
                <c:pt idx="640">
                  <c:v>21.793099999999999</c:v>
                </c:pt>
                <c:pt idx="641">
                  <c:v>21.978899999999999</c:v>
                </c:pt>
                <c:pt idx="642">
                  <c:v>22.1371</c:v>
                </c:pt>
                <c:pt idx="643">
                  <c:v>22.277899999999999</c:v>
                </c:pt>
                <c:pt idx="644">
                  <c:v>22.454899999999999</c:v>
                </c:pt>
                <c:pt idx="645">
                  <c:v>22.652999999999999</c:v>
                </c:pt>
                <c:pt idx="646">
                  <c:v>22.895600000000002</c:v>
                </c:pt>
                <c:pt idx="647">
                  <c:v>23.165400000000002</c:v>
                </c:pt>
                <c:pt idx="648">
                  <c:v>23.4602</c:v>
                </c:pt>
                <c:pt idx="649">
                  <c:v>23.7041</c:v>
                </c:pt>
                <c:pt idx="650">
                  <c:v>23.983699999999999</c:v>
                </c:pt>
                <c:pt idx="651">
                  <c:v>24.346499999999999</c:v>
                </c:pt>
                <c:pt idx="652">
                  <c:v>24.609100000000002</c:v>
                </c:pt>
                <c:pt idx="653">
                  <c:v>24.844899999999999</c:v>
                </c:pt>
                <c:pt idx="654">
                  <c:v>25.609300000000001</c:v>
                </c:pt>
                <c:pt idx="655">
                  <c:v>26.928799999999999</c:v>
                </c:pt>
                <c:pt idx="656">
                  <c:v>28.5717</c:v>
                </c:pt>
                <c:pt idx="657">
                  <c:v>30.740200000000002</c:v>
                </c:pt>
                <c:pt idx="658">
                  <c:v>33.343400000000003</c:v>
                </c:pt>
                <c:pt idx="659">
                  <c:v>36.261200000000002</c:v>
                </c:pt>
                <c:pt idx="660">
                  <c:v>39.187600000000003</c:v>
                </c:pt>
                <c:pt idx="661">
                  <c:v>41.987299999999998</c:v>
                </c:pt>
                <c:pt idx="662">
                  <c:v>44.267800000000001</c:v>
                </c:pt>
                <c:pt idx="663">
                  <c:v>46.786799999999999</c:v>
                </c:pt>
                <c:pt idx="664">
                  <c:v>48.665700000000001</c:v>
                </c:pt>
                <c:pt idx="665">
                  <c:v>49.6008</c:v>
                </c:pt>
                <c:pt idx="666">
                  <c:v>49.760800000000003</c:v>
                </c:pt>
                <c:pt idx="667">
                  <c:v>49.0426</c:v>
                </c:pt>
                <c:pt idx="668">
                  <c:v>47.8611</c:v>
                </c:pt>
                <c:pt idx="669">
                  <c:v>46.1434</c:v>
                </c:pt>
                <c:pt idx="670">
                  <c:v>44.223599999999998</c:v>
                </c:pt>
                <c:pt idx="671">
                  <c:v>42.203099999999999</c:v>
                </c:pt>
                <c:pt idx="672">
                  <c:v>39.970199999999998</c:v>
                </c:pt>
                <c:pt idx="673">
                  <c:v>37.9816</c:v>
                </c:pt>
                <c:pt idx="674">
                  <c:v>36.044400000000003</c:v>
                </c:pt>
                <c:pt idx="675">
                  <c:v>34.129100000000001</c:v>
                </c:pt>
                <c:pt idx="676">
                  <c:v>32.368200000000002</c:v>
                </c:pt>
                <c:pt idx="677">
                  <c:v>30.8291</c:v>
                </c:pt>
                <c:pt idx="678">
                  <c:v>29.519200000000001</c:v>
                </c:pt>
                <c:pt idx="679">
                  <c:v>28.5593</c:v>
                </c:pt>
                <c:pt idx="680">
                  <c:v>27.805800000000001</c:v>
                </c:pt>
                <c:pt idx="681">
                  <c:v>27.1845</c:v>
                </c:pt>
                <c:pt idx="682">
                  <c:v>26.705300000000001</c:v>
                </c:pt>
                <c:pt idx="683">
                  <c:v>26.522300000000001</c:v>
                </c:pt>
                <c:pt idx="684">
                  <c:v>26.083600000000001</c:v>
                </c:pt>
                <c:pt idx="685">
                  <c:v>25.734500000000001</c:v>
                </c:pt>
                <c:pt idx="686">
                  <c:v>25.4939</c:v>
                </c:pt>
                <c:pt idx="687">
                  <c:v>25.2988</c:v>
                </c:pt>
                <c:pt idx="688">
                  <c:v>25.141400000000001</c:v>
                </c:pt>
                <c:pt idx="689">
                  <c:v>24.931899999999999</c:v>
                </c:pt>
                <c:pt idx="690">
                  <c:v>24.8201</c:v>
                </c:pt>
                <c:pt idx="691">
                  <c:v>24.643000000000001</c:v>
                </c:pt>
                <c:pt idx="692">
                  <c:v>24.3962</c:v>
                </c:pt>
                <c:pt idx="693">
                  <c:v>24.171700000000001</c:v>
                </c:pt>
                <c:pt idx="694">
                  <c:v>23.970099999999999</c:v>
                </c:pt>
                <c:pt idx="695">
                  <c:v>23.782599999999999</c:v>
                </c:pt>
                <c:pt idx="696">
                  <c:v>23.598099999999999</c:v>
                </c:pt>
                <c:pt idx="697">
                  <c:v>23.419699999999999</c:v>
                </c:pt>
                <c:pt idx="698">
                  <c:v>23.263500000000001</c:v>
                </c:pt>
                <c:pt idx="699">
                  <c:v>23.1434</c:v>
                </c:pt>
                <c:pt idx="700">
                  <c:v>23.054200000000002</c:v>
                </c:pt>
                <c:pt idx="701">
                  <c:v>23.004000000000001</c:v>
                </c:pt>
                <c:pt idx="702">
                  <c:v>22.980799999999999</c:v>
                </c:pt>
                <c:pt idx="703">
                  <c:v>22.839500000000001</c:v>
                </c:pt>
                <c:pt idx="704">
                  <c:v>22.518799999999999</c:v>
                </c:pt>
                <c:pt idx="705">
                  <c:v>22.397600000000001</c:v>
                </c:pt>
                <c:pt idx="706">
                  <c:v>22.318200000000001</c:v>
                </c:pt>
                <c:pt idx="707">
                  <c:v>22.294599999999999</c:v>
                </c:pt>
                <c:pt idx="708">
                  <c:v>22.275400000000001</c:v>
                </c:pt>
                <c:pt idx="709">
                  <c:v>22.375699999999998</c:v>
                </c:pt>
                <c:pt idx="710">
                  <c:v>22.543099999999999</c:v>
                </c:pt>
                <c:pt idx="711">
                  <c:v>22.728899999999999</c:v>
                </c:pt>
                <c:pt idx="712">
                  <c:v>22.7334</c:v>
                </c:pt>
                <c:pt idx="713">
                  <c:v>22.649799999999999</c:v>
                </c:pt>
                <c:pt idx="714">
                  <c:v>22.6219</c:v>
                </c:pt>
                <c:pt idx="715">
                  <c:v>22.580400000000001</c:v>
                </c:pt>
                <c:pt idx="716">
                  <c:v>22.541399999999999</c:v>
                </c:pt>
                <c:pt idx="717">
                  <c:v>22.513300000000001</c:v>
                </c:pt>
                <c:pt idx="718">
                  <c:v>22.505299999999998</c:v>
                </c:pt>
                <c:pt idx="719">
                  <c:v>22.509899999999998</c:v>
                </c:pt>
                <c:pt idx="720">
                  <c:v>22.476900000000001</c:v>
                </c:pt>
                <c:pt idx="721">
                  <c:v>22.430700000000002</c:v>
                </c:pt>
                <c:pt idx="722">
                  <c:v>22.2819</c:v>
                </c:pt>
                <c:pt idx="723">
                  <c:v>22.174299999999999</c:v>
                </c:pt>
                <c:pt idx="724">
                  <c:v>22.074100000000001</c:v>
                </c:pt>
                <c:pt idx="725">
                  <c:v>22.049700000000001</c:v>
                </c:pt>
                <c:pt idx="726">
                  <c:v>22.049299999999999</c:v>
                </c:pt>
                <c:pt idx="727">
                  <c:v>22.0731</c:v>
                </c:pt>
                <c:pt idx="728">
                  <c:v>22.044599999999999</c:v>
                </c:pt>
                <c:pt idx="729">
                  <c:v>21.953299999999999</c:v>
                </c:pt>
                <c:pt idx="730">
                  <c:v>21.799900000000001</c:v>
                </c:pt>
                <c:pt idx="731">
                  <c:v>21.686699999999998</c:v>
                </c:pt>
                <c:pt idx="732">
                  <c:v>21.606100000000001</c:v>
                </c:pt>
                <c:pt idx="733">
                  <c:v>21.592300000000002</c:v>
                </c:pt>
                <c:pt idx="734">
                  <c:v>21.634799999999998</c:v>
                </c:pt>
                <c:pt idx="735">
                  <c:v>21.678699999999999</c:v>
                </c:pt>
                <c:pt idx="736">
                  <c:v>21.75</c:v>
                </c:pt>
                <c:pt idx="737">
                  <c:v>21.843900000000001</c:v>
                </c:pt>
                <c:pt idx="738">
                  <c:v>21.947500000000002</c:v>
                </c:pt>
                <c:pt idx="739">
                  <c:v>22.091799999999999</c:v>
                </c:pt>
                <c:pt idx="740">
                  <c:v>22.165600000000001</c:v>
                </c:pt>
                <c:pt idx="741">
                  <c:v>22.216000000000001</c:v>
                </c:pt>
                <c:pt idx="742">
                  <c:v>22.270099999999999</c:v>
                </c:pt>
                <c:pt idx="743">
                  <c:v>22.317699999999999</c:v>
                </c:pt>
                <c:pt idx="744">
                  <c:v>22.313700000000001</c:v>
                </c:pt>
                <c:pt idx="745">
                  <c:v>22.359100000000002</c:v>
                </c:pt>
                <c:pt idx="746">
                  <c:v>22.377400000000002</c:v>
                </c:pt>
                <c:pt idx="747">
                  <c:v>22.389800000000001</c:v>
                </c:pt>
                <c:pt idx="748">
                  <c:v>22.345300000000002</c:v>
                </c:pt>
                <c:pt idx="749">
                  <c:v>22.332100000000001</c:v>
                </c:pt>
                <c:pt idx="750">
                  <c:v>22.274100000000001</c:v>
                </c:pt>
                <c:pt idx="751">
                  <c:v>22.247699999999998</c:v>
                </c:pt>
                <c:pt idx="752">
                  <c:v>22.154800000000002</c:v>
                </c:pt>
                <c:pt idx="753">
                  <c:v>22.093800000000002</c:v>
                </c:pt>
                <c:pt idx="754">
                  <c:v>22.042200000000001</c:v>
                </c:pt>
                <c:pt idx="755">
                  <c:v>22.0198</c:v>
                </c:pt>
                <c:pt idx="756">
                  <c:v>21.965</c:v>
                </c:pt>
                <c:pt idx="757">
                  <c:v>21.913599999999999</c:v>
                </c:pt>
                <c:pt idx="758">
                  <c:v>21.874099999999999</c:v>
                </c:pt>
                <c:pt idx="759">
                  <c:v>21.828900000000001</c:v>
                </c:pt>
                <c:pt idx="760">
                  <c:v>21.7898</c:v>
                </c:pt>
                <c:pt idx="761">
                  <c:v>21.7456</c:v>
                </c:pt>
                <c:pt idx="762">
                  <c:v>21.705100000000002</c:v>
                </c:pt>
                <c:pt idx="763">
                  <c:v>21.6708</c:v>
                </c:pt>
                <c:pt idx="764">
                  <c:v>21.651599999999998</c:v>
                </c:pt>
                <c:pt idx="765">
                  <c:v>21.655799999999999</c:v>
                </c:pt>
                <c:pt idx="766">
                  <c:v>21.742000000000001</c:v>
                </c:pt>
                <c:pt idx="767">
                  <c:v>21.771699999999999</c:v>
                </c:pt>
                <c:pt idx="768">
                  <c:v>21.752400000000002</c:v>
                </c:pt>
                <c:pt idx="769">
                  <c:v>21.748999999999999</c:v>
                </c:pt>
                <c:pt idx="770">
                  <c:v>21.744399999999999</c:v>
                </c:pt>
                <c:pt idx="771">
                  <c:v>21.7988</c:v>
                </c:pt>
                <c:pt idx="772">
                  <c:v>21.848099999999999</c:v>
                </c:pt>
                <c:pt idx="773">
                  <c:v>21.925999999999998</c:v>
                </c:pt>
                <c:pt idx="774">
                  <c:v>22.043399999999998</c:v>
                </c:pt>
                <c:pt idx="775">
                  <c:v>22.146100000000001</c:v>
                </c:pt>
                <c:pt idx="776">
                  <c:v>22.2254</c:v>
                </c:pt>
                <c:pt idx="777">
                  <c:v>22.323399999999999</c:v>
                </c:pt>
                <c:pt idx="778">
                  <c:v>22.5078</c:v>
                </c:pt>
                <c:pt idx="779">
                  <c:v>22.631900000000002</c:v>
                </c:pt>
                <c:pt idx="780">
                  <c:v>22.6828</c:v>
                </c:pt>
                <c:pt idx="781">
                  <c:v>22.715900000000001</c:v>
                </c:pt>
                <c:pt idx="782">
                  <c:v>22.762</c:v>
                </c:pt>
                <c:pt idx="783">
                  <c:v>22.769600000000001</c:v>
                </c:pt>
                <c:pt idx="784">
                  <c:v>22.7835</c:v>
                </c:pt>
                <c:pt idx="785">
                  <c:v>22.770800000000001</c:v>
                </c:pt>
                <c:pt idx="786">
                  <c:v>22.7667</c:v>
                </c:pt>
                <c:pt idx="787">
                  <c:v>22.8248</c:v>
                </c:pt>
                <c:pt idx="788">
                  <c:v>22.872900000000001</c:v>
                </c:pt>
                <c:pt idx="789">
                  <c:v>22.887</c:v>
                </c:pt>
                <c:pt idx="790">
                  <c:v>22.929400000000001</c:v>
                </c:pt>
                <c:pt idx="791">
                  <c:v>22.931000000000001</c:v>
                </c:pt>
                <c:pt idx="792">
                  <c:v>22.8675</c:v>
                </c:pt>
                <c:pt idx="793">
                  <c:v>22.730899999999998</c:v>
                </c:pt>
                <c:pt idx="794">
                  <c:v>22.49</c:v>
                </c:pt>
                <c:pt idx="795">
                  <c:v>22.248899999999999</c:v>
                </c:pt>
                <c:pt idx="796">
                  <c:v>22.210799999999999</c:v>
                </c:pt>
                <c:pt idx="797">
                  <c:v>22.002099999999999</c:v>
                </c:pt>
                <c:pt idx="798">
                  <c:v>21.8672</c:v>
                </c:pt>
                <c:pt idx="799">
                  <c:v>21.773399999999999</c:v>
                </c:pt>
                <c:pt idx="800">
                  <c:v>21.7029</c:v>
                </c:pt>
                <c:pt idx="801">
                  <c:v>21.8306</c:v>
                </c:pt>
                <c:pt idx="802">
                  <c:v>22.27</c:v>
                </c:pt>
                <c:pt idx="803">
                  <c:v>22.575099999999999</c:v>
                </c:pt>
                <c:pt idx="804">
                  <c:v>22.726800000000001</c:v>
                </c:pt>
                <c:pt idx="805">
                  <c:v>22.613299999999999</c:v>
                </c:pt>
                <c:pt idx="806">
                  <c:v>22.522400000000001</c:v>
                </c:pt>
                <c:pt idx="807">
                  <c:v>22.5672</c:v>
                </c:pt>
                <c:pt idx="808">
                  <c:v>22.5318</c:v>
                </c:pt>
                <c:pt idx="809">
                  <c:v>22.139500000000002</c:v>
                </c:pt>
                <c:pt idx="810">
                  <c:v>21.9634</c:v>
                </c:pt>
                <c:pt idx="811">
                  <c:v>21.817900000000002</c:v>
                </c:pt>
                <c:pt idx="812">
                  <c:v>21.6831</c:v>
                </c:pt>
                <c:pt idx="813">
                  <c:v>21.494399999999999</c:v>
                </c:pt>
                <c:pt idx="814">
                  <c:v>21.4953</c:v>
                </c:pt>
                <c:pt idx="815">
                  <c:v>21.435600000000001</c:v>
                </c:pt>
                <c:pt idx="816">
                  <c:v>21.255500000000001</c:v>
                </c:pt>
                <c:pt idx="817">
                  <c:v>22.644100000000002</c:v>
                </c:pt>
                <c:pt idx="818">
                  <c:v>21.866399999999999</c:v>
                </c:pt>
                <c:pt idx="819">
                  <c:v>21.971</c:v>
                </c:pt>
                <c:pt idx="820">
                  <c:v>21.977900000000002</c:v>
                </c:pt>
                <c:pt idx="821">
                  <c:v>22.098099999999999</c:v>
                </c:pt>
                <c:pt idx="822">
                  <c:v>22.236699999999999</c:v>
                </c:pt>
                <c:pt idx="823">
                  <c:v>22.359100000000002</c:v>
                </c:pt>
                <c:pt idx="824">
                  <c:v>22.477799999999998</c:v>
                </c:pt>
                <c:pt idx="825">
                  <c:v>22.6037</c:v>
                </c:pt>
                <c:pt idx="826">
                  <c:v>22.731000000000002</c:v>
                </c:pt>
                <c:pt idx="827">
                  <c:v>22.850200000000001</c:v>
                </c:pt>
                <c:pt idx="828">
                  <c:v>22.9924</c:v>
                </c:pt>
                <c:pt idx="829">
                  <c:v>23.262899999999998</c:v>
                </c:pt>
                <c:pt idx="830">
                  <c:v>23.412500000000001</c:v>
                </c:pt>
                <c:pt idx="831">
                  <c:v>23.550799999999999</c:v>
                </c:pt>
                <c:pt idx="832">
                  <c:v>23.540199999999999</c:v>
                </c:pt>
                <c:pt idx="833">
                  <c:v>23.413699999999999</c:v>
                </c:pt>
                <c:pt idx="834">
                  <c:v>23.36</c:v>
                </c:pt>
                <c:pt idx="835">
                  <c:v>23.3047</c:v>
                </c:pt>
                <c:pt idx="836">
                  <c:v>23.262899999999998</c:v>
                </c:pt>
                <c:pt idx="837">
                  <c:v>23.264199999999999</c:v>
                </c:pt>
                <c:pt idx="838">
                  <c:v>23.154900000000001</c:v>
                </c:pt>
                <c:pt idx="839">
                  <c:v>22.993500000000001</c:v>
                </c:pt>
                <c:pt idx="840">
                  <c:v>22.749700000000001</c:v>
                </c:pt>
                <c:pt idx="841">
                  <c:v>22.488099999999999</c:v>
                </c:pt>
                <c:pt idx="842">
                  <c:v>22.297799999999999</c:v>
                </c:pt>
                <c:pt idx="843">
                  <c:v>22.161899999999999</c:v>
                </c:pt>
                <c:pt idx="844">
                  <c:v>22.166499999999999</c:v>
                </c:pt>
                <c:pt idx="845">
                  <c:v>22.061</c:v>
                </c:pt>
                <c:pt idx="846">
                  <c:v>21.906300000000002</c:v>
                </c:pt>
                <c:pt idx="847">
                  <c:v>21.735800000000001</c:v>
                </c:pt>
                <c:pt idx="848">
                  <c:v>21.584399999999999</c:v>
                </c:pt>
                <c:pt idx="849">
                  <c:v>21.564699999999998</c:v>
                </c:pt>
                <c:pt idx="850">
                  <c:v>21.6114</c:v>
                </c:pt>
                <c:pt idx="851">
                  <c:v>21.668700000000001</c:v>
                </c:pt>
                <c:pt idx="852">
                  <c:v>21.7438</c:v>
                </c:pt>
                <c:pt idx="853">
                  <c:v>21.889600000000002</c:v>
                </c:pt>
                <c:pt idx="854">
                  <c:v>21.930099999999999</c:v>
                </c:pt>
                <c:pt idx="855">
                  <c:v>21.941199999999998</c:v>
                </c:pt>
                <c:pt idx="856">
                  <c:v>21.833400000000001</c:v>
                </c:pt>
                <c:pt idx="857">
                  <c:v>21.940999999999999</c:v>
                </c:pt>
                <c:pt idx="858">
                  <c:v>22.122499999999999</c:v>
                </c:pt>
                <c:pt idx="859">
                  <c:v>22.119199999999999</c:v>
                </c:pt>
                <c:pt idx="860">
                  <c:v>21.887</c:v>
                </c:pt>
                <c:pt idx="861">
                  <c:v>21.5703</c:v>
                </c:pt>
                <c:pt idx="862">
                  <c:v>21.436699999999998</c:v>
                </c:pt>
                <c:pt idx="863">
                  <c:v>21.446999999999999</c:v>
                </c:pt>
                <c:pt idx="864">
                  <c:v>21.480799999999999</c:v>
                </c:pt>
                <c:pt idx="865">
                  <c:v>21.578700000000001</c:v>
                </c:pt>
                <c:pt idx="866">
                  <c:v>21.680900000000001</c:v>
                </c:pt>
                <c:pt idx="867">
                  <c:v>21.831399999999999</c:v>
                </c:pt>
                <c:pt idx="868">
                  <c:v>21.775600000000001</c:v>
                </c:pt>
                <c:pt idx="869">
                  <c:v>21.6996</c:v>
                </c:pt>
                <c:pt idx="870">
                  <c:v>21.662600000000001</c:v>
                </c:pt>
                <c:pt idx="871">
                  <c:v>21.732600000000001</c:v>
                </c:pt>
                <c:pt idx="872">
                  <c:v>21.920500000000001</c:v>
                </c:pt>
                <c:pt idx="873">
                  <c:v>22.217500000000001</c:v>
                </c:pt>
                <c:pt idx="874">
                  <c:v>22.437000000000001</c:v>
                </c:pt>
                <c:pt idx="875">
                  <c:v>22.488299999999999</c:v>
                </c:pt>
                <c:pt idx="876">
                  <c:v>22.349</c:v>
                </c:pt>
                <c:pt idx="877">
                  <c:v>22.1738</c:v>
                </c:pt>
                <c:pt idx="878">
                  <c:v>22.0123</c:v>
                </c:pt>
                <c:pt idx="879">
                  <c:v>21.795000000000002</c:v>
                </c:pt>
                <c:pt idx="880">
                  <c:v>21.589400000000001</c:v>
                </c:pt>
                <c:pt idx="881">
                  <c:v>21.405999999999999</c:v>
                </c:pt>
                <c:pt idx="882">
                  <c:v>21.246099999999998</c:v>
                </c:pt>
                <c:pt idx="883">
                  <c:v>21.092500000000001</c:v>
                </c:pt>
                <c:pt idx="884">
                  <c:v>21.067900000000002</c:v>
                </c:pt>
                <c:pt idx="885">
                  <c:v>21.2195</c:v>
                </c:pt>
                <c:pt idx="886">
                  <c:v>21.348700000000001</c:v>
                </c:pt>
                <c:pt idx="887">
                  <c:v>21.5304</c:v>
                </c:pt>
                <c:pt idx="888">
                  <c:v>21.717600000000001</c:v>
                </c:pt>
                <c:pt idx="889">
                  <c:v>21.874300000000002</c:v>
                </c:pt>
                <c:pt idx="890">
                  <c:v>22.056799999999999</c:v>
                </c:pt>
                <c:pt idx="891">
                  <c:v>22.2743</c:v>
                </c:pt>
                <c:pt idx="892">
                  <c:v>22.080400000000001</c:v>
                </c:pt>
                <c:pt idx="893">
                  <c:v>21.707799999999999</c:v>
                </c:pt>
                <c:pt idx="894">
                  <c:v>21.604199999999999</c:v>
                </c:pt>
                <c:pt idx="895">
                  <c:v>21.637799999999999</c:v>
                </c:pt>
                <c:pt idx="896">
                  <c:v>21.699000000000002</c:v>
                </c:pt>
                <c:pt idx="897">
                  <c:v>21.779499999999999</c:v>
                </c:pt>
                <c:pt idx="898">
                  <c:v>21.829799999999999</c:v>
                </c:pt>
                <c:pt idx="899">
                  <c:v>21.877700000000001</c:v>
                </c:pt>
                <c:pt idx="900">
                  <c:v>21.938700000000001</c:v>
                </c:pt>
                <c:pt idx="901">
                  <c:v>22.000299999999999</c:v>
                </c:pt>
                <c:pt idx="902">
                  <c:v>22.058199999999999</c:v>
                </c:pt>
                <c:pt idx="903">
                  <c:v>21.982299999999999</c:v>
                </c:pt>
                <c:pt idx="904">
                  <c:v>21.8766</c:v>
                </c:pt>
                <c:pt idx="905">
                  <c:v>21.776800000000001</c:v>
                </c:pt>
                <c:pt idx="906">
                  <c:v>21.7014</c:v>
                </c:pt>
                <c:pt idx="907">
                  <c:v>21.6816</c:v>
                </c:pt>
                <c:pt idx="908">
                  <c:v>21.646599999999999</c:v>
                </c:pt>
                <c:pt idx="909">
                  <c:v>21.6402</c:v>
                </c:pt>
                <c:pt idx="910">
                  <c:v>21.552199999999999</c:v>
                </c:pt>
                <c:pt idx="911">
                  <c:v>21.424299999999999</c:v>
                </c:pt>
                <c:pt idx="912">
                  <c:v>21.401299999999999</c:v>
                </c:pt>
                <c:pt idx="913">
                  <c:v>21.376200000000001</c:v>
                </c:pt>
                <c:pt idx="914">
                  <c:v>21.211500000000001</c:v>
                </c:pt>
                <c:pt idx="915">
                  <c:v>21.2941</c:v>
                </c:pt>
                <c:pt idx="916">
                  <c:v>21.751899999999999</c:v>
                </c:pt>
                <c:pt idx="917">
                  <c:v>21.5213</c:v>
                </c:pt>
                <c:pt idx="918">
                  <c:v>21.515000000000001</c:v>
                </c:pt>
                <c:pt idx="919">
                  <c:v>21.496300000000002</c:v>
                </c:pt>
                <c:pt idx="920">
                  <c:v>21.565300000000001</c:v>
                </c:pt>
                <c:pt idx="921">
                  <c:v>21.680900000000001</c:v>
                </c:pt>
                <c:pt idx="922">
                  <c:v>21.809000000000001</c:v>
                </c:pt>
                <c:pt idx="923">
                  <c:v>21.874300000000002</c:v>
                </c:pt>
                <c:pt idx="924">
                  <c:v>21.9252</c:v>
                </c:pt>
                <c:pt idx="925">
                  <c:v>21.968399999999999</c:v>
                </c:pt>
                <c:pt idx="926">
                  <c:v>22.0152</c:v>
                </c:pt>
                <c:pt idx="927">
                  <c:v>22.072700000000001</c:v>
                </c:pt>
                <c:pt idx="928">
                  <c:v>22.104900000000001</c:v>
                </c:pt>
                <c:pt idx="929">
                  <c:v>22.142399999999999</c:v>
                </c:pt>
                <c:pt idx="930">
                  <c:v>22.1813</c:v>
                </c:pt>
                <c:pt idx="931">
                  <c:v>22.212599999999998</c:v>
                </c:pt>
                <c:pt idx="932">
                  <c:v>22.274100000000001</c:v>
                </c:pt>
                <c:pt idx="933">
                  <c:v>22.336600000000001</c:v>
                </c:pt>
                <c:pt idx="934">
                  <c:v>22.389800000000001</c:v>
                </c:pt>
                <c:pt idx="935">
                  <c:v>22.396599999999999</c:v>
                </c:pt>
                <c:pt idx="936">
                  <c:v>22.399799999999999</c:v>
                </c:pt>
                <c:pt idx="937">
                  <c:v>22.4299</c:v>
                </c:pt>
                <c:pt idx="938">
                  <c:v>22.440100000000001</c:v>
                </c:pt>
                <c:pt idx="939">
                  <c:v>22.415099999999999</c:v>
                </c:pt>
                <c:pt idx="940">
                  <c:v>22.352599999999999</c:v>
                </c:pt>
                <c:pt idx="941">
                  <c:v>22.297599999999999</c:v>
                </c:pt>
                <c:pt idx="942">
                  <c:v>22.232500000000002</c:v>
                </c:pt>
                <c:pt idx="943">
                  <c:v>22.1632</c:v>
                </c:pt>
                <c:pt idx="944">
                  <c:v>22.072399999999998</c:v>
                </c:pt>
                <c:pt idx="945">
                  <c:v>22.023800000000001</c:v>
                </c:pt>
                <c:pt idx="946">
                  <c:v>21.9953</c:v>
                </c:pt>
                <c:pt idx="947">
                  <c:v>21.976500000000001</c:v>
                </c:pt>
                <c:pt idx="948">
                  <c:v>21.970400000000001</c:v>
                </c:pt>
                <c:pt idx="949">
                  <c:v>22.043399999999998</c:v>
                </c:pt>
                <c:pt idx="950">
                  <c:v>22.156600000000001</c:v>
                </c:pt>
                <c:pt idx="951">
                  <c:v>22.232800000000001</c:v>
                </c:pt>
                <c:pt idx="952">
                  <c:v>22.307099999999998</c:v>
                </c:pt>
                <c:pt idx="953">
                  <c:v>22.4069</c:v>
                </c:pt>
                <c:pt idx="954">
                  <c:v>22.513999999999999</c:v>
                </c:pt>
                <c:pt idx="955">
                  <c:v>22.626200000000001</c:v>
                </c:pt>
                <c:pt idx="956">
                  <c:v>22.7104</c:v>
                </c:pt>
                <c:pt idx="957">
                  <c:v>22.769100000000002</c:v>
                </c:pt>
                <c:pt idx="958">
                  <c:v>22.790600000000001</c:v>
                </c:pt>
                <c:pt idx="959">
                  <c:v>22.794499999999999</c:v>
                </c:pt>
                <c:pt idx="960">
                  <c:v>22.768999999999998</c:v>
                </c:pt>
                <c:pt idx="961">
                  <c:v>22.689</c:v>
                </c:pt>
                <c:pt idx="962">
                  <c:v>22.5867</c:v>
                </c:pt>
                <c:pt idx="963">
                  <c:v>22.406099999999999</c:v>
                </c:pt>
                <c:pt idx="964">
                  <c:v>22.2821</c:v>
                </c:pt>
                <c:pt idx="965">
                  <c:v>22.204599999999999</c:v>
                </c:pt>
                <c:pt idx="966">
                  <c:v>22.177800000000001</c:v>
                </c:pt>
                <c:pt idx="967">
                  <c:v>22.183</c:v>
                </c:pt>
                <c:pt idx="968">
                  <c:v>22.212199999999999</c:v>
                </c:pt>
                <c:pt idx="969">
                  <c:v>22.259799999999998</c:v>
                </c:pt>
                <c:pt idx="970">
                  <c:v>22.314399999999999</c:v>
                </c:pt>
                <c:pt idx="971">
                  <c:v>22.382999999999999</c:v>
                </c:pt>
                <c:pt idx="972">
                  <c:v>22.388300000000001</c:v>
                </c:pt>
                <c:pt idx="973">
                  <c:v>22.265000000000001</c:v>
                </c:pt>
                <c:pt idx="974">
                  <c:v>22.568100000000001</c:v>
                </c:pt>
                <c:pt idx="975">
                  <c:v>22.651599999999998</c:v>
                </c:pt>
                <c:pt idx="976">
                  <c:v>22.8522</c:v>
                </c:pt>
                <c:pt idx="977">
                  <c:v>22.7865</c:v>
                </c:pt>
                <c:pt idx="978">
                  <c:v>22.705400000000001</c:v>
                </c:pt>
                <c:pt idx="979">
                  <c:v>22.685600000000001</c:v>
                </c:pt>
                <c:pt idx="980">
                  <c:v>22.651900000000001</c:v>
                </c:pt>
                <c:pt idx="981">
                  <c:v>22.8386</c:v>
                </c:pt>
                <c:pt idx="982">
                  <c:v>22.813199999999998</c:v>
                </c:pt>
                <c:pt idx="983">
                  <c:v>22.744199999999999</c:v>
                </c:pt>
                <c:pt idx="984">
                  <c:v>22.687799999999999</c:v>
                </c:pt>
                <c:pt idx="985">
                  <c:v>22.6556</c:v>
                </c:pt>
                <c:pt idx="986">
                  <c:v>22.6693</c:v>
                </c:pt>
                <c:pt idx="987">
                  <c:v>22.6797</c:v>
                </c:pt>
                <c:pt idx="988">
                  <c:v>22.663799999999998</c:v>
                </c:pt>
                <c:pt idx="989">
                  <c:v>22.644600000000001</c:v>
                </c:pt>
                <c:pt idx="990">
                  <c:v>22.627300000000002</c:v>
                </c:pt>
                <c:pt idx="991">
                  <c:v>22.6356</c:v>
                </c:pt>
                <c:pt idx="992">
                  <c:v>22.6601</c:v>
                </c:pt>
                <c:pt idx="993">
                  <c:v>22.645900000000001</c:v>
                </c:pt>
                <c:pt idx="994">
                  <c:v>22.602</c:v>
                </c:pt>
                <c:pt idx="995">
                  <c:v>22.5899</c:v>
                </c:pt>
                <c:pt idx="996">
                  <c:v>22.558399999999999</c:v>
                </c:pt>
                <c:pt idx="997">
                  <c:v>22.5106</c:v>
                </c:pt>
                <c:pt idx="998">
                  <c:v>22.4999</c:v>
                </c:pt>
                <c:pt idx="999">
                  <c:v>22.523199999999999</c:v>
                </c:pt>
                <c:pt idx="1000">
                  <c:v>22.540099999999999</c:v>
                </c:pt>
                <c:pt idx="1001">
                  <c:v>22.523199999999999</c:v>
                </c:pt>
                <c:pt idx="1002">
                  <c:v>22.561699999999998</c:v>
                </c:pt>
                <c:pt idx="1003">
                  <c:v>22.632300000000001</c:v>
                </c:pt>
                <c:pt idx="1004">
                  <c:v>22.706800000000001</c:v>
                </c:pt>
                <c:pt idx="1005">
                  <c:v>22.754200000000001</c:v>
                </c:pt>
                <c:pt idx="1006">
                  <c:v>22.796900000000001</c:v>
                </c:pt>
                <c:pt idx="1007">
                  <c:v>22.827300000000001</c:v>
                </c:pt>
                <c:pt idx="1008">
                  <c:v>22.875900000000001</c:v>
                </c:pt>
                <c:pt idx="1009">
                  <c:v>22.8688</c:v>
                </c:pt>
                <c:pt idx="1010">
                  <c:v>22.783200000000001</c:v>
                </c:pt>
                <c:pt idx="1011">
                  <c:v>22.7746</c:v>
                </c:pt>
                <c:pt idx="1012">
                  <c:v>22.8629</c:v>
                </c:pt>
                <c:pt idx="1013">
                  <c:v>22.9346</c:v>
                </c:pt>
                <c:pt idx="1014">
                  <c:v>22.840699999999998</c:v>
                </c:pt>
                <c:pt idx="1015">
                  <c:v>22.536899999999999</c:v>
                </c:pt>
                <c:pt idx="1016">
                  <c:v>22.3048</c:v>
                </c:pt>
                <c:pt idx="1017">
                  <c:v>22.374700000000001</c:v>
                </c:pt>
                <c:pt idx="1018">
                  <c:v>22.537800000000001</c:v>
                </c:pt>
                <c:pt idx="1019">
                  <c:v>22.566800000000001</c:v>
                </c:pt>
                <c:pt idx="1020">
                  <c:v>22.584800000000001</c:v>
                </c:pt>
                <c:pt idx="1021">
                  <c:v>22.555499999999999</c:v>
                </c:pt>
                <c:pt idx="1022">
                  <c:v>22.4818</c:v>
                </c:pt>
                <c:pt idx="1023">
                  <c:v>22.5243</c:v>
                </c:pt>
                <c:pt idx="1024">
                  <c:v>22.590900000000001</c:v>
                </c:pt>
                <c:pt idx="1025">
                  <c:v>22.625</c:v>
                </c:pt>
                <c:pt idx="1026">
                  <c:v>22.652699999999999</c:v>
                </c:pt>
                <c:pt idx="1027">
                  <c:v>22.669499999999999</c:v>
                </c:pt>
                <c:pt idx="1028">
                  <c:v>22.5685</c:v>
                </c:pt>
                <c:pt idx="1029">
                  <c:v>22.478400000000001</c:v>
                </c:pt>
                <c:pt idx="1030">
                  <c:v>22.447399999999998</c:v>
                </c:pt>
                <c:pt idx="1031">
                  <c:v>22.4282</c:v>
                </c:pt>
                <c:pt idx="1032">
                  <c:v>22.435400000000001</c:v>
                </c:pt>
                <c:pt idx="1033">
                  <c:v>22.456099999999999</c:v>
                </c:pt>
                <c:pt idx="1034">
                  <c:v>22.4709</c:v>
                </c:pt>
                <c:pt idx="1035">
                  <c:v>22.477900000000002</c:v>
                </c:pt>
                <c:pt idx="1036">
                  <c:v>22.476700000000001</c:v>
                </c:pt>
                <c:pt idx="1037">
                  <c:v>22.3858</c:v>
                </c:pt>
                <c:pt idx="1038">
                  <c:v>22.348099999999999</c:v>
                </c:pt>
                <c:pt idx="1039">
                  <c:v>22.329000000000001</c:v>
                </c:pt>
                <c:pt idx="1040">
                  <c:v>22.202999999999999</c:v>
                </c:pt>
                <c:pt idx="1041">
                  <c:v>22.1433</c:v>
                </c:pt>
                <c:pt idx="1042">
                  <c:v>22.135400000000001</c:v>
                </c:pt>
                <c:pt idx="1043">
                  <c:v>22.1647</c:v>
                </c:pt>
                <c:pt idx="1044">
                  <c:v>22.116599999999998</c:v>
                </c:pt>
                <c:pt idx="1045">
                  <c:v>22.1859</c:v>
                </c:pt>
                <c:pt idx="1046">
                  <c:v>22.363900000000001</c:v>
                </c:pt>
                <c:pt idx="1047">
                  <c:v>22.433299999999999</c:v>
                </c:pt>
                <c:pt idx="1048">
                  <c:v>22.517399999999999</c:v>
                </c:pt>
                <c:pt idx="1049">
                  <c:v>22.606300000000001</c:v>
                </c:pt>
                <c:pt idx="1050">
                  <c:v>22.661899999999999</c:v>
                </c:pt>
                <c:pt idx="1051">
                  <c:v>22.682500000000001</c:v>
                </c:pt>
                <c:pt idx="1052">
                  <c:v>22.683599999999998</c:v>
                </c:pt>
                <c:pt idx="1053">
                  <c:v>22.685600000000001</c:v>
                </c:pt>
                <c:pt idx="1054">
                  <c:v>22.681999999999999</c:v>
                </c:pt>
                <c:pt idx="1055">
                  <c:v>22.6798</c:v>
                </c:pt>
                <c:pt idx="1056">
                  <c:v>22.685199999999998</c:v>
                </c:pt>
                <c:pt idx="1057">
                  <c:v>22.687999999999999</c:v>
                </c:pt>
                <c:pt idx="1058">
                  <c:v>22.6937</c:v>
                </c:pt>
                <c:pt idx="1059">
                  <c:v>22.700500000000002</c:v>
                </c:pt>
                <c:pt idx="1060">
                  <c:v>22.710699999999999</c:v>
                </c:pt>
                <c:pt idx="1061">
                  <c:v>22.7239</c:v>
                </c:pt>
                <c:pt idx="1062">
                  <c:v>22.738600000000002</c:v>
                </c:pt>
                <c:pt idx="1063">
                  <c:v>22.7499</c:v>
                </c:pt>
                <c:pt idx="1064">
                  <c:v>22.759799999999998</c:v>
                </c:pt>
                <c:pt idx="1065">
                  <c:v>22.769200000000001</c:v>
                </c:pt>
                <c:pt idx="1066">
                  <c:v>22.782699999999998</c:v>
                </c:pt>
                <c:pt idx="1067">
                  <c:v>22.7896</c:v>
                </c:pt>
                <c:pt idx="1068">
                  <c:v>22.808900000000001</c:v>
                </c:pt>
                <c:pt idx="1069">
                  <c:v>22.815300000000001</c:v>
                </c:pt>
                <c:pt idx="1070">
                  <c:v>22.8141</c:v>
                </c:pt>
                <c:pt idx="1071">
                  <c:v>22.7545</c:v>
                </c:pt>
                <c:pt idx="1072">
                  <c:v>22.731100000000001</c:v>
                </c:pt>
                <c:pt idx="1073">
                  <c:v>22.713000000000001</c:v>
                </c:pt>
                <c:pt idx="1074">
                  <c:v>22.633600000000001</c:v>
                </c:pt>
                <c:pt idx="1075">
                  <c:v>22.540400000000002</c:v>
                </c:pt>
                <c:pt idx="1076">
                  <c:v>22.448499999999999</c:v>
                </c:pt>
                <c:pt idx="1077">
                  <c:v>22.275400000000001</c:v>
                </c:pt>
                <c:pt idx="1078">
                  <c:v>22.2621</c:v>
                </c:pt>
                <c:pt idx="1079">
                  <c:v>22.2775</c:v>
                </c:pt>
                <c:pt idx="1080">
                  <c:v>22.27</c:v>
                </c:pt>
                <c:pt idx="1081">
                  <c:v>22.4604</c:v>
                </c:pt>
                <c:pt idx="1082">
                  <c:v>22.547699999999999</c:v>
                </c:pt>
                <c:pt idx="1083">
                  <c:v>22.491800000000001</c:v>
                </c:pt>
                <c:pt idx="1084">
                  <c:v>22.429300000000001</c:v>
                </c:pt>
                <c:pt idx="1085">
                  <c:v>22.3431</c:v>
                </c:pt>
                <c:pt idx="1086">
                  <c:v>22.210899999999999</c:v>
                </c:pt>
                <c:pt idx="1087">
                  <c:v>22.101400000000002</c:v>
                </c:pt>
                <c:pt idx="1088">
                  <c:v>22.029499999999999</c:v>
                </c:pt>
                <c:pt idx="1089">
                  <c:v>22.023499999999999</c:v>
                </c:pt>
                <c:pt idx="1090">
                  <c:v>21.941199999999998</c:v>
                </c:pt>
                <c:pt idx="1091">
                  <c:v>21.849299999999999</c:v>
                </c:pt>
                <c:pt idx="1092">
                  <c:v>21.783999999999999</c:v>
                </c:pt>
                <c:pt idx="1093">
                  <c:v>21.7102</c:v>
                </c:pt>
                <c:pt idx="1094">
                  <c:v>21.6829</c:v>
                </c:pt>
                <c:pt idx="1095">
                  <c:v>21.6418</c:v>
                </c:pt>
                <c:pt idx="1096">
                  <c:v>22.116900000000001</c:v>
                </c:pt>
                <c:pt idx="1097">
                  <c:v>22.224699999999999</c:v>
                </c:pt>
                <c:pt idx="1098">
                  <c:v>22.453099999999999</c:v>
                </c:pt>
                <c:pt idx="1099">
                  <c:v>22.677099999999999</c:v>
                </c:pt>
                <c:pt idx="1100">
                  <c:v>22.918299999999999</c:v>
                </c:pt>
                <c:pt idx="1101">
                  <c:v>22.657800000000002</c:v>
                </c:pt>
                <c:pt idx="1102">
                  <c:v>22.527999999999999</c:v>
                </c:pt>
                <c:pt idx="1103">
                  <c:v>22.3691</c:v>
                </c:pt>
                <c:pt idx="1104">
                  <c:v>22.226199999999999</c:v>
                </c:pt>
                <c:pt idx="1105">
                  <c:v>22.1496</c:v>
                </c:pt>
                <c:pt idx="1106">
                  <c:v>22.138000000000002</c:v>
                </c:pt>
                <c:pt idx="1107">
                  <c:v>22.1845</c:v>
                </c:pt>
                <c:pt idx="1108">
                  <c:v>22.1951</c:v>
                </c:pt>
                <c:pt idx="1109">
                  <c:v>22.220300000000002</c:v>
                </c:pt>
                <c:pt idx="1110">
                  <c:v>22.3398</c:v>
                </c:pt>
                <c:pt idx="1111">
                  <c:v>22.489699999999999</c:v>
                </c:pt>
                <c:pt idx="1112">
                  <c:v>22.683199999999999</c:v>
                </c:pt>
                <c:pt idx="1113">
                  <c:v>22.863600000000002</c:v>
                </c:pt>
                <c:pt idx="1114">
                  <c:v>23.051300000000001</c:v>
                </c:pt>
                <c:pt idx="1115">
                  <c:v>23.181899999999999</c:v>
                </c:pt>
                <c:pt idx="1116">
                  <c:v>23.271599999999999</c:v>
                </c:pt>
                <c:pt idx="1117">
                  <c:v>23.3431</c:v>
                </c:pt>
                <c:pt idx="1118">
                  <c:v>23.390699999999999</c:v>
                </c:pt>
                <c:pt idx="1119">
                  <c:v>23.422799999999999</c:v>
                </c:pt>
                <c:pt idx="1120">
                  <c:v>23.355399999999999</c:v>
                </c:pt>
                <c:pt idx="1121">
                  <c:v>23.305499999999999</c:v>
                </c:pt>
                <c:pt idx="1122">
                  <c:v>23.221900000000002</c:v>
                </c:pt>
                <c:pt idx="1123">
                  <c:v>22.884399999999999</c:v>
                </c:pt>
                <c:pt idx="1124">
                  <c:v>22.7136</c:v>
                </c:pt>
                <c:pt idx="1125">
                  <c:v>22.7607</c:v>
                </c:pt>
                <c:pt idx="1126">
                  <c:v>22.811800000000002</c:v>
                </c:pt>
                <c:pt idx="1127">
                  <c:v>22.6754</c:v>
                </c:pt>
                <c:pt idx="1128">
                  <c:v>22.525500000000001</c:v>
                </c:pt>
                <c:pt idx="1129">
                  <c:v>22.3279</c:v>
                </c:pt>
                <c:pt idx="1130">
                  <c:v>22.150600000000001</c:v>
                </c:pt>
                <c:pt idx="1131">
                  <c:v>22.208100000000002</c:v>
                </c:pt>
                <c:pt idx="1132">
                  <c:v>22.293800000000001</c:v>
                </c:pt>
                <c:pt idx="1133">
                  <c:v>22.363299999999999</c:v>
                </c:pt>
                <c:pt idx="1134">
                  <c:v>22.3108</c:v>
                </c:pt>
                <c:pt idx="1135">
                  <c:v>22.2471</c:v>
                </c:pt>
                <c:pt idx="1136">
                  <c:v>22.075299999999999</c:v>
                </c:pt>
                <c:pt idx="1137">
                  <c:v>21.955400000000001</c:v>
                </c:pt>
                <c:pt idx="1138">
                  <c:v>21.6815</c:v>
                </c:pt>
                <c:pt idx="1139">
                  <c:v>21.781500000000001</c:v>
                </c:pt>
                <c:pt idx="1140">
                  <c:v>22.374700000000001</c:v>
                </c:pt>
                <c:pt idx="1141">
                  <c:v>22.767099999999999</c:v>
                </c:pt>
                <c:pt idx="1142">
                  <c:v>23.031199999999998</c:v>
                </c:pt>
                <c:pt idx="1143">
                  <c:v>23.1264</c:v>
                </c:pt>
                <c:pt idx="1144">
                  <c:v>22.872900000000001</c:v>
                </c:pt>
                <c:pt idx="1145">
                  <c:v>22.697399999999998</c:v>
                </c:pt>
                <c:pt idx="1146">
                  <c:v>22.537700000000001</c:v>
                </c:pt>
                <c:pt idx="1147">
                  <c:v>21.926400000000001</c:v>
                </c:pt>
                <c:pt idx="1148">
                  <c:v>21.750900000000001</c:v>
                </c:pt>
                <c:pt idx="1149">
                  <c:v>21.657</c:v>
                </c:pt>
                <c:pt idx="1150">
                  <c:v>21.721</c:v>
                </c:pt>
                <c:pt idx="1151">
                  <c:v>21.637699999999999</c:v>
                </c:pt>
                <c:pt idx="1152">
                  <c:v>23.757000000000001</c:v>
                </c:pt>
                <c:pt idx="1153">
                  <c:v>21.798200000000001</c:v>
                </c:pt>
                <c:pt idx="1154">
                  <c:v>22.3475</c:v>
                </c:pt>
                <c:pt idx="1155">
                  <c:v>22.229500000000002</c:v>
                </c:pt>
                <c:pt idx="1156">
                  <c:v>22.086400000000001</c:v>
                </c:pt>
                <c:pt idx="1157">
                  <c:v>21.874300000000002</c:v>
                </c:pt>
                <c:pt idx="1158">
                  <c:v>21.911799999999999</c:v>
                </c:pt>
                <c:pt idx="1159">
                  <c:v>21.9925</c:v>
                </c:pt>
                <c:pt idx="1160">
                  <c:v>22.025600000000001</c:v>
                </c:pt>
                <c:pt idx="1161">
                  <c:v>22.088999999999999</c:v>
                </c:pt>
                <c:pt idx="1162">
                  <c:v>22.287400000000002</c:v>
                </c:pt>
                <c:pt idx="1163">
                  <c:v>22.479600000000001</c:v>
                </c:pt>
                <c:pt idx="1164">
                  <c:v>22.746500000000001</c:v>
                </c:pt>
                <c:pt idx="1165">
                  <c:v>22.973299999999998</c:v>
                </c:pt>
                <c:pt idx="1166">
                  <c:v>23.136099999999999</c:v>
                </c:pt>
                <c:pt idx="1167">
                  <c:v>23.121400000000001</c:v>
                </c:pt>
                <c:pt idx="1168">
                  <c:v>23.0854</c:v>
                </c:pt>
                <c:pt idx="1169">
                  <c:v>23.2319</c:v>
                </c:pt>
                <c:pt idx="1170">
                  <c:v>23.348500000000001</c:v>
                </c:pt>
                <c:pt idx="1171">
                  <c:v>23.028300000000002</c:v>
                </c:pt>
                <c:pt idx="1172">
                  <c:v>23.236799999999999</c:v>
                </c:pt>
                <c:pt idx="1173">
                  <c:v>23.3599</c:v>
                </c:pt>
                <c:pt idx="1174">
                  <c:v>22.9145</c:v>
                </c:pt>
                <c:pt idx="1175">
                  <c:v>22.500599999999999</c:v>
                </c:pt>
                <c:pt idx="1176">
                  <c:v>22.2287</c:v>
                </c:pt>
                <c:pt idx="1177">
                  <c:v>22.141200000000001</c:v>
                </c:pt>
                <c:pt idx="1178">
                  <c:v>22.108499999999999</c:v>
                </c:pt>
                <c:pt idx="1179">
                  <c:v>22.136800000000001</c:v>
                </c:pt>
                <c:pt idx="1180">
                  <c:v>22.182700000000001</c:v>
                </c:pt>
                <c:pt idx="1181">
                  <c:v>22.259</c:v>
                </c:pt>
                <c:pt idx="1182">
                  <c:v>22.3093</c:v>
                </c:pt>
                <c:pt idx="1183">
                  <c:v>22.285299999999999</c:v>
                </c:pt>
                <c:pt idx="1184">
                  <c:v>22.4541</c:v>
                </c:pt>
                <c:pt idx="1185">
                  <c:v>22.610499999999998</c:v>
                </c:pt>
                <c:pt idx="1186">
                  <c:v>22.611000000000001</c:v>
                </c:pt>
                <c:pt idx="1187">
                  <c:v>22.543700000000001</c:v>
                </c:pt>
                <c:pt idx="1188">
                  <c:v>22.490400000000001</c:v>
                </c:pt>
                <c:pt idx="1189">
                  <c:v>22.401599999999998</c:v>
                </c:pt>
                <c:pt idx="1190">
                  <c:v>22.322900000000001</c:v>
                </c:pt>
                <c:pt idx="1191">
                  <c:v>22.271899999999999</c:v>
                </c:pt>
                <c:pt idx="1192">
                  <c:v>22.2317</c:v>
                </c:pt>
                <c:pt idx="1193">
                  <c:v>22.158999999999999</c:v>
                </c:pt>
                <c:pt idx="1194">
                  <c:v>22.090699999999998</c:v>
                </c:pt>
                <c:pt idx="1195">
                  <c:v>22.042999999999999</c:v>
                </c:pt>
                <c:pt idx="1196">
                  <c:v>22.011399999999998</c:v>
                </c:pt>
                <c:pt idx="1197">
                  <c:v>21.979800000000001</c:v>
                </c:pt>
                <c:pt idx="1198">
                  <c:v>21.9605</c:v>
                </c:pt>
                <c:pt idx="1199">
                  <c:v>21.9636</c:v>
                </c:pt>
                <c:pt idx="1200">
                  <c:v>21.967400000000001</c:v>
                </c:pt>
                <c:pt idx="1201">
                  <c:v>22.049900000000001</c:v>
                </c:pt>
                <c:pt idx="1202">
                  <c:v>22.149899999999999</c:v>
                </c:pt>
                <c:pt idx="1203">
                  <c:v>22.252700000000001</c:v>
                </c:pt>
                <c:pt idx="1204">
                  <c:v>22.319099999999999</c:v>
                </c:pt>
                <c:pt idx="1205">
                  <c:v>22.353300000000001</c:v>
                </c:pt>
                <c:pt idx="1206">
                  <c:v>22.3932</c:v>
                </c:pt>
                <c:pt idx="1207">
                  <c:v>22.421800000000001</c:v>
                </c:pt>
                <c:pt idx="1208">
                  <c:v>22.479800000000001</c:v>
                </c:pt>
                <c:pt idx="1209">
                  <c:v>22.542899999999999</c:v>
                </c:pt>
                <c:pt idx="1210">
                  <c:v>22.590900000000001</c:v>
                </c:pt>
                <c:pt idx="1211">
                  <c:v>22.592400000000001</c:v>
                </c:pt>
                <c:pt idx="1212">
                  <c:v>22.5853</c:v>
                </c:pt>
                <c:pt idx="1213">
                  <c:v>22.612100000000002</c:v>
                </c:pt>
                <c:pt idx="1214">
                  <c:v>22.6493</c:v>
                </c:pt>
                <c:pt idx="1215">
                  <c:v>22.679099999999998</c:v>
                </c:pt>
                <c:pt idx="1216">
                  <c:v>22.660799999999998</c:v>
                </c:pt>
                <c:pt idx="1217">
                  <c:v>22.589099999999998</c:v>
                </c:pt>
                <c:pt idx="1218">
                  <c:v>22.4954</c:v>
                </c:pt>
                <c:pt idx="1219">
                  <c:v>22.400300000000001</c:v>
                </c:pt>
                <c:pt idx="1220">
                  <c:v>22.3002</c:v>
                </c:pt>
                <c:pt idx="1221">
                  <c:v>22.131799999999998</c:v>
                </c:pt>
                <c:pt idx="1222">
                  <c:v>22.1417</c:v>
                </c:pt>
                <c:pt idx="1223">
                  <c:v>22.189399999999999</c:v>
                </c:pt>
                <c:pt idx="1224">
                  <c:v>22.015799999999999</c:v>
                </c:pt>
                <c:pt idx="1225">
                  <c:v>21.9877</c:v>
                </c:pt>
                <c:pt idx="1226">
                  <c:v>22.643799999999999</c:v>
                </c:pt>
                <c:pt idx="1227">
                  <c:v>22.527699999999999</c:v>
                </c:pt>
                <c:pt idx="1228">
                  <c:v>22.5245</c:v>
                </c:pt>
                <c:pt idx="1229">
                  <c:v>22.532299999999999</c:v>
                </c:pt>
                <c:pt idx="1230">
                  <c:v>22.529199999999999</c:v>
                </c:pt>
                <c:pt idx="1231">
                  <c:v>22.474399999999999</c:v>
                </c:pt>
                <c:pt idx="1232">
                  <c:v>22.414000000000001</c:v>
                </c:pt>
                <c:pt idx="1233">
                  <c:v>22.378299999999999</c:v>
                </c:pt>
                <c:pt idx="1234">
                  <c:v>22.013400000000001</c:v>
                </c:pt>
                <c:pt idx="1235">
                  <c:v>21.676100000000002</c:v>
                </c:pt>
                <c:pt idx="1236">
                  <c:v>21.605</c:v>
                </c:pt>
                <c:pt idx="1237">
                  <c:v>21.590199999999999</c:v>
                </c:pt>
                <c:pt idx="1238">
                  <c:v>21.756499999999999</c:v>
                </c:pt>
                <c:pt idx="1239">
                  <c:v>21.940300000000001</c:v>
                </c:pt>
                <c:pt idx="1240">
                  <c:v>22.0076</c:v>
                </c:pt>
                <c:pt idx="1241">
                  <c:v>21.940799999999999</c:v>
                </c:pt>
                <c:pt idx="1242">
                  <c:v>21.9224</c:v>
                </c:pt>
                <c:pt idx="1243">
                  <c:v>21.999500000000001</c:v>
                </c:pt>
                <c:pt idx="1244">
                  <c:v>22.104399999999998</c:v>
                </c:pt>
                <c:pt idx="1245">
                  <c:v>22.278700000000001</c:v>
                </c:pt>
                <c:pt idx="1246">
                  <c:v>22.392499999999998</c:v>
                </c:pt>
                <c:pt idx="1247">
                  <c:v>22.307200000000002</c:v>
                </c:pt>
                <c:pt idx="1248">
                  <c:v>22.225200000000001</c:v>
                </c:pt>
                <c:pt idx="1249">
                  <c:v>22.162299999999998</c:v>
                </c:pt>
                <c:pt idx="1250">
                  <c:v>22.1191</c:v>
                </c:pt>
                <c:pt idx="1251">
                  <c:v>22.056799999999999</c:v>
                </c:pt>
                <c:pt idx="1252">
                  <c:v>22.001300000000001</c:v>
                </c:pt>
                <c:pt idx="1253">
                  <c:v>21.963200000000001</c:v>
                </c:pt>
                <c:pt idx="1254">
                  <c:v>21.937000000000001</c:v>
                </c:pt>
                <c:pt idx="1255">
                  <c:v>21.889199999999999</c:v>
                </c:pt>
                <c:pt idx="1256">
                  <c:v>21.893599999999999</c:v>
                </c:pt>
                <c:pt idx="1257">
                  <c:v>21.9161</c:v>
                </c:pt>
                <c:pt idx="1258">
                  <c:v>21.945</c:v>
                </c:pt>
                <c:pt idx="1259">
                  <c:v>22.005500000000001</c:v>
                </c:pt>
                <c:pt idx="1260">
                  <c:v>22.104299999999999</c:v>
                </c:pt>
                <c:pt idx="1261">
                  <c:v>22.220700000000001</c:v>
                </c:pt>
                <c:pt idx="1262">
                  <c:v>22.3079</c:v>
                </c:pt>
                <c:pt idx="1263">
                  <c:v>22.404</c:v>
                </c:pt>
                <c:pt idx="1264">
                  <c:v>22.4541</c:v>
                </c:pt>
                <c:pt idx="1265">
                  <c:v>22.2318</c:v>
                </c:pt>
                <c:pt idx="1266">
                  <c:v>22.494900000000001</c:v>
                </c:pt>
                <c:pt idx="1267">
                  <c:v>22.598099999999999</c:v>
                </c:pt>
                <c:pt idx="1268">
                  <c:v>22.6173</c:v>
                </c:pt>
                <c:pt idx="1269">
                  <c:v>22.600899999999999</c:v>
                </c:pt>
                <c:pt idx="1270">
                  <c:v>22.511700000000001</c:v>
                </c:pt>
                <c:pt idx="1271">
                  <c:v>22.495999999999999</c:v>
                </c:pt>
                <c:pt idx="1272">
                  <c:v>22.450600000000001</c:v>
                </c:pt>
                <c:pt idx="1273">
                  <c:v>22.444900000000001</c:v>
                </c:pt>
                <c:pt idx="1274">
                  <c:v>22.439900000000002</c:v>
                </c:pt>
                <c:pt idx="1275">
                  <c:v>22.3597</c:v>
                </c:pt>
                <c:pt idx="1276">
                  <c:v>22.231300000000001</c:v>
                </c:pt>
                <c:pt idx="1277">
                  <c:v>22.100200000000001</c:v>
                </c:pt>
                <c:pt idx="1278">
                  <c:v>21.9589</c:v>
                </c:pt>
                <c:pt idx="1279">
                  <c:v>21.8386</c:v>
                </c:pt>
                <c:pt idx="1280">
                  <c:v>21.7788</c:v>
                </c:pt>
                <c:pt idx="1281">
                  <c:v>21.755099999999999</c:v>
                </c:pt>
                <c:pt idx="1282">
                  <c:v>21.759799999999998</c:v>
                </c:pt>
                <c:pt idx="1283">
                  <c:v>21.802600000000002</c:v>
                </c:pt>
                <c:pt idx="1284">
                  <c:v>21.862400000000001</c:v>
                </c:pt>
                <c:pt idx="1285">
                  <c:v>21.956600000000002</c:v>
                </c:pt>
                <c:pt idx="1286">
                  <c:v>22.0718</c:v>
                </c:pt>
                <c:pt idx="1287">
                  <c:v>22.172899999999998</c:v>
                </c:pt>
                <c:pt idx="1288">
                  <c:v>22.279499999999999</c:v>
                </c:pt>
                <c:pt idx="1289">
                  <c:v>22.371400000000001</c:v>
                </c:pt>
                <c:pt idx="1290">
                  <c:v>22.554300000000001</c:v>
                </c:pt>
                <c:pt idx="1291">
                  <c:v>22.6479</c:v>
                </c:pt>
                <c:pt idx="1292">
                  <c:v>22.7316</c:v>
                </c:pt>
                <c:pt idx="1293">
                  <c:v>22.784700000000001</c:v>
                </c:pt>
                <c:pt idx="1294">
                  <c:v>22.7364</c:v>
                </c:pt>
                <c:pt idx="1295">
                  <c:v>22.603000000000002</c:v>
                </c:pt>
                <c:pt idx="1296">
                  <c:v>22.431100000000001</c:v>
                </c:pt>
                <c:pt idx="1297">
                  <c:v>22.3428</c:v>
                </c:pt>
                <c:pt idx="1298">
                  <c:v>22.249700000000001</c:v>
                </c:pt>
                <c:pt idx="1299">
                  <c:v>22.142800000000001</c:v>
                </c:pt>
                <c:pt idx="1300">
                  <c:v>22.040900000000001</c:v>
                </c:pt>
                <c:pt idx="1301">
                  <c:v>21.988700000000001</c:v>
                </c:pt>
                <c:pt idx="1302">
                  <c:v>21.944500000000001</c:v>
                </c:pt>
                <c:pt idx="1303">
                  <c:v>21.968699999999998</c:v>
                </c:pt>
                <c:pt idx="1304">
                  <c:v>21.993500000000001</c:v>
                </c:pt>
                <c:pt idx="1305">
                  <c:v>22.071400000000001</c:v>
                </c:pt>
                <c:pt idx="1306">
                  <c:v>22.218499999999999</c:v>
                </c:pt>
                <c:pt idx="1307">
                  <c:v>22.307099999999998</c:v>
                </c:pt>
                <c:pt idx="1308">
                  <c:v>22.297899999999998</c:v>
                </c:pt>
                <c:pt idx="1309">
                  <c:v>22.2822</c:v>
                </c:pt>
                <c:pt idx="1310">
                  <c:v>22.2363</c:v>
                </c:pt>
                <c:pt idx="1311">
                  <c:v>22.328499999999998</c:v>
                </c:pt>
                <c:pt idx="1312">
                  <c:v>22.428000000000001</c:v>
                </c:pt>
                <c:pt idx="1313">
                  <c:v>22.5762</c:v>
                </c:pt>
                <c:pt idx="1314">
                  <c:v>22.628900000000002</c:v>
                </c:pt>
                <c:pt idx="1315">
                  <c:v>22.682700000000001</c:v>
                </c:pt>
                <c:pt idx="1316">
                  <c:v>22.709900000000001</c:v>
                </c:pt>
                <c:pt idx="1317">
                  <c:v>22.734999999999999</c:v>
                </c:pt>
                <c:pt idx="1318">
                  <c:v>22.792200000000001</c:v>
                </c:pt>
                <c:pt idx="1319">
                  <c:v>22.771100000000001</c:v>
                </c:pt>
                <c:pt idx="1320">
                  <c:v>22.686499999999999</c:v>
                </c:pt>
                <c:pt idx="1321">
                  <c:v>22.547000000000001</c:v>
                </c:pt>
                <c:pt idx="1322">
                  <c:v>22.386900000000001</c:v>
                </c:pt>
                <c:pt idx="1323">
                  <c:v>22.253799999999998</c:v>
                </c:pt>
                <c:pt idx="1324">
                  <c:v>22.084499999999998</c:v>
                </c:pt>
                <c:pt idx="1325">
                  <c:v>21.926300000000001</c:v>
                </c:pt>
                <c:pt idx="1326">
                  <c:v>21.8627</c:v>
                </c:pt>
                <c:pt idx="1327">
                  <c:v>21.8718</c:v>
                </c:pt>
                <c:pt idx="1328">
                  <c:v>22.0242</c:v>
                </c:pt>
                <c:pt idx="1329">
                  <c:v>22.163399999999999</c:v>
                </c:pt>
                <c:pt idx="1330">
                  <c:v>22.200099999999999</c:v>
                </c:pt>
                <c:pt idx="1331">
                  <c:v>22.264500000000002</c:v>
                </c:pt>
                <c:pt idx="1332">
                  <c:v>22.3142</c:v>
                </c:pt>
                <c:pt idx="1333">
                  <c:v>22.363800000000001</c:v>
                </c:pt>
                <c:pt idx="1334">
                  <c:v>22.3691</c:v>
                </c:pt>
                <c:pt idx="1335">
                  <c:v>22.316800000000001</c:v>
                </c:pt>
                <c:pt idx="1336">
                  <c:v>22.257200000000001</c:v>
                </c:pt>
                <c:pt idx="1337">
                  <c:v>22.2559</c:v>
                </c:pt>
                <c:pt idx="1338">
                  <c:v>22.285</c:v>
                </c:pt>
                <c:pt idx="1339">
                  <c:v>22.344200000000001</c:v>
                </c:pt>
                <c:pt idx="1340">
                  <c:v>22.4526</c:v>
                </c:pt>
                <c:pt idx="1341">
                  <c:v>22.6264</c:v>
                </c:pt>
                <c:pt idx="1342">
                  <c:v>22.844799999999999</c:v>
                </c:pt>
                <c:pt idx="1343">
                  <c:v>23.0474</c:v>
                </c:pt>
                <c:pt idx="1344">
                  <c:v>23.158100000000001</c:v>
                </c:pt>
                <c:pt idx="1345">
                  <c:v>23.164899999999999</c:v>
                </c:pt>
                <c:pt idx="1346">
                  <c:v>23.014199999999999</c:v>
                </c:pt>
                <c:pt idx="1347">
                  <c:v>22.869499999999999</c:v>
                </c:pt>
                <c:pt idx="1348">
                  <c:v>22.761600000000001</c:v>
                </c:pt>
                <c:pt idx="1349">
                  <c:v>22.662400000000002</c:v>
                </c:pt>
                <c:pt idx="1350">
                  <c:v>22.701699999999999</c:v>
                </c:pt>
                <c:pt idx="1351">
                  <c:v>22.7562</c:v>
                </c:pt>
                <c:pt idx="1352">
                  <c:v>22.8672</c:v>
                </c:pt>
                <c:pt idx="1353">
                  <c:v>22.7807</c:v>
                </c:pt>
                <c:pt idx="1354">
                  <c:v>22.5916</c:v>
                </c:pt>
                <c:pt idx="1355">
                  <c:v>22.4223</c:v>
                </c:pt>
                <c:pt idx="1356">
                  <c:v>22.2941</c:v>
                </c:pt>
                <c:pt idx="1357">
                  <c:v>22.261299999999999</c:v>
                </c:pt>
                <c:pt idx="1358">
                  <c:v>22.243500000000001</c:v>
                </c:pt>
                <c:pt idx="1359">
                  <c:v>22.221</c:v>
                </c:pt>
                <c:pt idx="1360">
                  <c:v>22.226600000000001</c:v>
                </c:pt>
                <c:pt idx="1361">
                  <c:v>22.247399999999999</c:v>
                </c:pt>
                <c:pt idx="1362">
                  <c:v>22.279399999999999</c:v>
                </c:pt>
                <c:pt idx="1363">
                  <c:v>22.302499999999998</c:v>
                </c:pt>
                <c:pt idx="1364">
                  <c:v>22.336200000000002</c:v>
                </c:pt>
                <c:pt idx="1365">
                  <c:v>22.347799999999999</c:v>
                </c:pt>
                <c:pt idx="1366">
                  <c:v>22.363399999999999</c:v>
                </c:pt>
                <c:pt idx="1367">
                  <c:v>22.339200000000002</c:v>
                </c:pt>
                <c:pt idx="1368">
                  <c:v>22.324300000000001</c:v>
                </c:pt>
                <c:pt idx="1369">
                  <c:v>22.301500000000001</c:v>
                </c:pt>
                <c:pt idx="1370">
                  <c:v>22.297899999999998</c:v>
                </c:pt>
                <c:pt idx="1371">
                  <c:v>22.2958</c:v>
                </c:pt>
                <c:pt idx="1372">
                  <c:v>22.287600000000001</c:v>
                </c:pt>
                <c:pt idx="1373">
                  <c:v>22.334700000000002</c:v>
                </c:pt>
                <c:pt idx="1374">
                  <c:v>22.355699999999999</c:v>
                </c:pt>
                <c:pt idx="1375">
                  <c:v>22.521000000000001</c:v>
                </c:pt>
                <c:pt idx="1376">
                  <c:v>22.566700000000001</c:v>
                </c:pt>
                <c:pt idx="1377">
                  <c:v>22.776800000000001</c:v>
                </c:pt>
                <c:pt idx="1378">
                  <c:v>22.909099999999999</c:v>
                </c:pt>
                <c:pt idx="1379">
                  <c:v>23.3354</c:v>
                </c:pt>
                <c:pt idx="1380">
                  <c:v>23.183199999999999</c:v>
                </c:pt>
                <c:pt idx="1381">
                  <c:v>22.8141</c:v>
                </c:pt>
                <c:pt idx="1382">
                  <c:v>22.643999999999998</c:v>
                </c:pt>
                <c:pt idx="1383">
                  <c:v>22.705500000000001</c:v>
                </c:pt>
                <c:pt idx="1384">
                  <c:v>22.7638</c:v>
                </c:pt>
                <c:pt idx="1385">
                  <c:v>22.804400000000001</c:v>
                </c:pt>
                <c:pt idx="1386">
                  <c:v>22.845099999999999</c:v>
                </c:pt>
                <c:pt idx="1387">
                  <c:v>22.787400000000002</c:v>
                </c:pt>
                <c:pt idx="1388">
                  <c:v>22.878599999999999</c:v>
                </c:pt>
                <c:pt idx="1389">
                  <c:v>22.977399999999999</c:v>
                </c:pt>
                <c:pt idx="1390">
                  <c:v>23.044599999999999</c:v>
                </c:pt>
                <c:pt idx="1391">
                  <c:v>23.090199999999999</c:v>
                </c:pt>
                <c:pt idx="1392">
                  <c:v>23.090699999999998</c:v>
                </c:pt>
                <c:pt idx="1393">
                  <c:v>23.0762</c:v>
                </c:pt>
                <c:pt idx="1394">
                  <c:v>23.081700000000001</c:v>
                </c:pt>
                <c:pt idx="1395">
                  <c:v>23.1145</c:v>
                </c:pt>
                <c:pt idx="1396">
                  <c:v>23.158100000000001</c:v>
                </c:pt>
                <c:pt idx="1397">
                  <c:v>23.182200000000002</c:v>
                </c:pt>
                <c:pt idx="1398">
                  <c:v>23.198899999999998</c:v>
                </c:pt>
                <c:pt idx="1399">
                  <c:v>23.1922</c:v>
                </c:pt>
                <c:pt idx="1400">
                  <c:v>23.188400000000001</c:v>
                </c:pt>
                <c:pt idx="1401">
                  <c:v>23.186699999999998</c:v>
                </c:pt>
                <c:pt idx="1402">
                  <c:v>23.148900000000001</c:v>
                </c:pt>
                <c:pt idx="1403">
                  <c:v>23.084800000000001</c:v>
                </c:pt>
                <c:pt idx="1404">
                  <c:v>23.0458</c:v>
                </c:pt>
                <c:pt idx="1405">
                  <c:v>22.973500000000001</c:v>
                </c:pt>
                <c:pt idx="1406">
                  <c:v>22.872399999999999</c:v>
                </c:pt>
                <c:pt idx="1407">
                  <c:v>22.812799999999999</c:v>
                </c:pt>
                <c:pt idx="1408">
                  <c:v>22.76</c:v>
                </c:pt>
                <c:pt idx="1409">
                  <c:v>22.74</c:v>
                </c:pt>
                <c:pt idx="1410">
                  <c:v>22.723700000000001</c:v>
                </c:pt>
                <c:pt idx="1411">
                  <c:v>22.713999999999999</c:v>
                </c:pt>
                <c:pt idx="1412">
                  <c:v>22.729399999999998</c:v>
                </c:pt>
                <c:pt idx="1413">
                  <c:v>22.7437</c:v>
                </c:pt>
                <c:pt idx="1414">
                  <c:v>22.707999999999998</c:v>
                </c:pt>
                <c:pt idx="1415">
                  <c:v>22.709299999999999</c:v>
                </c:pt>
                <c:pt idx="1416">
                  <c:v>22.7849</c:v>
                </c:pt>
                <c:pt idx="1417">
                  <c:v>22.911799999999999</c:v>
                </c:pt>
                <c:pt idx="1418">
                  <c:v>23.118200000000002</c:v>
                </c:pt>
                <c:pt idx="1419">
                  <c:v>23.401599999999998</c:v>
                </c:pt>
                <c:pt idx="1420">
                  <c:v>23.494700000000002</c:v>
                </c:pt>
                <c:pt idx="1421">
                  <c:v>23.588699999999999</c:v>
                </c:pt>
                <c:pt idx="1422">
                  <c:v>23.5854</c:v>
                </c:pt>
                <c:pt idx="1423">
                  <c:v>23.577000000000002</c:v>
                </c:pt>
                <c:pt idx="1424">
                  <c:v>23.4937</c:v>
                </c:pt>
                <c:pt idx="1425">
                  <c:v>23.416599999999999</c:v>
                </c:pt>
                <c:pt idx="1426">
                  <c:v>23.3354</c:v>
                </c:pt>
                <c:pt idx="1427">
                  <c:v>23.271999999999998</c:v>
                </c:pt>
                <c:pt idx="1428">
                  <c:v>23.2441</c:v>
                </c:pt>
                <c:pt idx="1429">
                  <c:v>23.196899999999999</c:v>
                </c:pt>
                <c:pt idx="1430">
                  <c:v>23.1599</c:v>
                </c:pt>
                <c:pt idx="1431">
                  <c:v>23.163399999999999</c:v>
                </c:pt>
                <c:pt idx="1432">
                  <c:v>23.174700000000001</c:v>
                </c:pt>
                <c:pt idx="1433">
                  <c:v>23.207599999999999</c:v>
                </c:pt>
                <c:pt idx="1434">
                  <c:v>23.263000000000002</c:v>
                </c:pt>
                <c:pt idx="1435">
                  <c:v>23.51</c:v>
                </c:pt>
                <c:pt idx="1436">
                  <c:v>23.6569</c:v>
                </c:pt>
                <c:pt idx="1437">
                  <c:v>23.917899999999999</c:v>
                </c:pt>
                <c:pt idx="1438">
                  <c:v>23.452500000000001</c:v>
                </c:pt>
                <c:pt idx="1439">
                  <c:v>23.254000000000001</c:v>
                </c:pt>
                <c:pt idx="1440">
                  <c:v>23.101500000000001</c:v>
                </c:pt>
                <c:pt idx="1441">
                  <c:v>22.9983</c:v>
                </c:pt>
                <c:pt idx="1442">
                  <c:v>22.666399999999999</c:v>
                </c:pt>
                <c:pt idx="1443">
                  <c:v>22.691400000000002</c:v>
                </c:pt>
                <c:pt idx="1444">
                  <c:v>22.796600000000002</c:v>
                </c:pt>
                <c:pt idx="1445">
                  <c:v>22.919499999999999</c:v>
                </c:pt>
                <c:pt idx="1446">
                  <c:v>23.0685</c:v>
                </c:pt>
                <c:pt idx="1447">
                  <c:v>23.216699999999999</c:v>
                </c:pt>
                <c:pt idx="1448">
                  <c:v>23.412099999999999</c:v>
                </c:pt>
                <c:pt idx="1449">
                  <c:v>23.6205</c:v>
                </c:pt>
                <c:pt idx="1450">
                  <c:v>23.7514</c:v>
                </c:pt>
                <c:pt idx="1451">
                  <c:v>24.013500000000001</c:v>
                </c:pt>
                <c:pt idx="1452">
                  <c:v>24.184100000000001</c:v>
                </c:pt>
                <c:pt idx="1453">
                  <c:v>23.940999999999999</c:v>
                </c:pt>
                <c:pt idx="1454">
                  <c:v>23.883500000000002</c:v>
                </c:pt>
                <c:pt idx="1455">
                  <c:v>25.316299999999998</c:v>
                </c:pt>
                <c:pt idx="1456">
                  <c:v>24.3735</c:v>
                </c:pt>
                <c:pt idx="1457">
                  <c:v>23.818100000000001</c:v>
                </c:pt>
                <c:pt idx="1458">
                  <c:v>23.689900000000002</c:v>
                </c:pt>
                <c:pt idx="1459">
                  <c:v>23.666899999999998</c:v>
                </c:pt>
                <c:pt idx="1460">
                  <c:v>23.7423</c:v>
                </c:pt>
                <c:pt idx="1461">
                  <c:v>23.833500000000001</c:v>
                </c:pt>
                <c:pt idx="1462">
                  <c:v>23.814599999999999</c:v>
                </c:pt>
                <c:pt idx="1463">
                  <c:v>23.732600000000001</c:v>
                </c:pt>
                <c:pt idx="1464">
                  <c:v>23.5124</c:v>
                </c:pt>
                <c:pt idx="1465">
                  <c:v>23.272099999999998</c:v>
                </c:pt>
                <c:pt idx="1466">
                  <c:v>22.698</c:v>
                </c:pt>
                <c:pt idx="1467">
                  <c:v>22.769100000000002</c:v>
                </c:pt>
                <c:pt idx="1468">
                  <c:v>22.837599999999998</c:v>
                </c:pt>
                <c:pt idx="1469">
                  <c:v>22.888100000000001</c:v>
                </c:pt>
                <c:pt idx="1470">
                  <c:v>22.9587</c:v>
                </c:pt>
                <c:pt idx="1471">
                  <c:v>23.066099999999999</c:v>
                </c:pt>
                <c:pt idx="1472">
                  <c:v>23.1919</c:v>
                </c:pt>
                <c:pt idx="1473">
                  <c:v>23.291899999999998</c:v>
                </c:pt>
                <c:pt idx="1474">
                  <c:v>23.379899999999999</c:v>
                </c:pt>
                <c:pt idx="1475">
                  <c:v>23.506499999999999</c:v>
                </c:pt>
                <c:pt idx="1476">
                  <c:v>23.6526</c:v>
                </c:pt>
                <c:pt idx="1477">
                  <c:v>23.715499999999999</c:v>
                </c:pt>
                <c:pt idx="1478">
                  <c:v>23.749400000000001</c:v>
                </c:pt>
                <c:pt idx="1479">
                  <c:v>23.726199999999999</c:v>
                </c:pt>
                <c:pt idx="1480">
                  <c:v>23.651299999999999</c:v>
                </c:pt>
                <c:pt idx="1481">
                  <c:v>23.567799999999998</c:v>
                </c:pt>
                <c:pt idx="1482">
                  <c:v>23.453299999999999</c:v>
                </c:pt>
                <c:pt idx="1483">
                  <c:v>23.354700000000001</c:v>
                </c:pt>
                <c:pt idx="1484">
                  <c:v>23.1906</c:v>
                </c:pt>
                <c:pt idx="1485">
                  <c:v>22.998100000000001</c:v>
                </c:pt>
                <c:pt idx="1486">
                  <c:v>22.7713</c:v>
                </c:pt>
                <c:pt idx="1487">
                  <c:v>22.620100000000001</c:v>
                </c:pt>
                <c:pt idx="1488">
                  <c:v>22.515699999999999</c:v>
                </c:pt>
                <c:pt idx="1489">
                  <c:v>24.226600000000001</c:v>
                </c:pt>
                <c:pt idx="1490">
                  <c:v>22.702300000000001</c:v>
                </c:pt>
                <c:pt idx="1491">
                  <c:v>22.541399999999999</c:v>
                </c:pt>
                <c:pt idx="1492">
                  <c:v>22.404</c:v>
                </c:pt>
                <c:pt idx="1493">
                  <c:v>22.563800000000001</c:v>
                </c:pt>
                <c:pt idx="1494">
                  <c:v>22.677800000000001</c:v>
                </c:pt>
                <c:pt idx="1495">
                  <c:v>22.834599999999998</c:v>
                </c:pt>
                <c:pt idx="1496">
                  <c:v>22.9923</c:v>
                </c:pt>
                <c:pt idx="1497">
                  <c:v>23.1553</c:v>
                </c:pt>
                <c:pt idx="1498">
                  <c:v>23.3338</c:v>
                </c:pt>
                <c:pt idx="1499">
                  <c:v>23.452100000000002</c:v>
                </c:pt>
                <c:pt idx="1500">
                  <c:v>23.505600000000001</c:v>
                </c:pt>
                <c:pt idx="1501">
                  <c:v>23.5593</c:v>
                </c:pt>
                <c:pt idx="1502">
                  <c:v>23.663599999999999</c:v>
                </c:pt>
                <c:pt idx="1503">
                  <c:v>23.668500000000002</c:v>
                </c:pt>
                <c:pt idx="1504">
                  <c:v>23.647200000000002</c:v>
                </c:pt>
                <c:pt idx="1505">
                  <c:v>23.564299999999999</c:v>
                </c:pt>
                <c:pt idx="1506">
                  <c:v>23.4603</c:v>
                </c:pt>
                <c:pt idx="1507">
                  <c:v>23.263300000000001</c:v>
                </c:pt>
                <c:pt idx="1508">
                  <c:v>23.204000000000001</c:v>
                </c:pt>
                <c:pt idx="1509">
                  <c:v>23.203299999999999</c:v>
                </c:pt>
                <c:pt idx="1510">
                  <c:v>23.006499999999999</c:v>
                </c:pt>
                <c:pt idx="1511">
                  <c:v>22.818200000000001</c:v>
                </c:pt>
                <c:pt idx="1512">
                  <c:v>22.65</c:v>
                </c:pt>
                <c:pt idx="1513">
                  <c:v>22.412400000000002</c:v>
                </c:pt>
                <c:pt idx="1514">
                  <c:v>22.3367</c:v>
                </c:pt>
                <c:pt idx="1515">
                  <c:v>22.219200000000001</c:v>
                </c:pt>
                <c:pt idx="1516">
                  <c:v>22.219799999999999</c:v>
                </c:pt>
                <c:pt idx="1517">
                  <c:v>22.164000000000001</c:v>
                </c:pt>
                <c:pt idx="1518">
                  <c:v>22.094899999999999</c:v>
                </c:pt>
                <c:pt idx="1519">
                  <c:v>22.126300000000001</c:v>
                </c:pt>
                <c:pt idx="1520">
                  <c:v>22.241399999999999</c:v>
                </c:pt>
                <c:pt idx="1521">
                  <c:v>22.517900000000001</c:v>
                </c:pt>
                <c:pt idx="1522">
                  <c:v>23.046600000000002</c:v>
                </c:pt>
                <c:pt idx="1523">
                  <c:v>23.104900000000001</c:v>
                </c:pt>
                <c:pt idx="1524">
                  <c:v>22.738199999999999</c:v>
                </c:pt>
                <c:pt idx="1525">
                  <c:v>22.435700000000001</c:v>
                </c:pt>
                <c:pt idx="1526">
                  <c:v>22.178999999999998</c:v>
                </c:pt>
                <c:pt idx="1527">
                  <c:v>22.1816</c:v>
                </c:pt>
                <c:pt idx="1528">
                  <c:v>22.184100000000001</c:v>
                </c:pt>
                <c:pt idx="1529">
                  <c:v>22.2226</c:v>
                </c:pt>
                <c:pt idx="1530">
                  <c:v>22.3306</c:v>
                </c:pt>
                <c:pt idx="1531">
                  <c:v>22.251100000000001</c:v>
                </c:pt>
                <c:pt idx="1532">
                  <c:v>22.229900000000001</c:v>
                </c:pt>
                <c:pt idx="1533">
                  <c:v>22.109500000000001</c:v>
                </c:pt>
                <c:pt idx="1534">
                  <c:v>21.953700000000001</c:v>
                </c:pt>
                <c:pt idx="1535">
                  <c:v>21.810600000000001</c:v>
                </c:pt>
                <c:pt idx="1536">
                  <c:v>21.7148</c:v>
                </c:pt>
                <c:pt idx="1537">
                  <c:v>21.670200000000001</c:v>
                </c:pt>
                <c:pt idx="1538">
                  <c:v>21.614899999999999</c:v>
                </c:pt>
                <c:pt idx="1539">
                  <c:v>21.607700000000001</c:v>
                </c:pt>
                <c:pt idx="1540">
                  <c:v>21.6937</c:v>
                </c:pt>
                <c:pt idx="1541">
                  <c:v>21.824400000000001</c:v>
                </c:pt>
                <c:pt idx="1542">
                  <c:v>21.963699999999999</c:v>
                </c:pt>
                <c:pt idx="1543">
                  <c:v>22.060500000000001</c:v>
                </c:pt>
                <c:pt idx="1544">
                  <c:v>22.168399999999998</c:v>
                </c:pt>
                <c:pt idx="1545">
                  <c:v>22.428899999999999</c:v>
                </c:pt>
                <c:pt idx="1546">
                  <c:v>22.720600000000001</c:v>
                </c:pt>
                <c:pt idx="1547">
                  <c:v>22.706900000000001</c:v>
                </c:pt>
                <c:pt idx="1548">
                  <c:v>22.7209</c:v>
                </c:pt>
                <c:pt idx="1549">
                  <c:v>22.692799999999998</c:v>
                </c:pt>
                <c:pt idx="1550">
                  <c:v>22.635999999999999</c:v>
                </c:pt>
                <c:pt idx="1551">
                  <c:v>22.525099999999998</c:v>
                </c:pt>
                <c:pt idx="1552">
                  <c:v>22.268899999999999</c:v>
                </c:pt>
                <c:pt idx="1553">
                  <c:v>22.0869</c:v>
                </c:pt>
                <c:pt idx="1554">
                  <c:v>21.947199999999999</c:v>
                </c:pt>
                <c:pt idx="1555">
                  <c:v>21.9191</c:v>
                </c:pt>
                <c:pt idx="1556">
                  <c:v>21.692499999999999</c:v>
                </c:pt>
                <c:pt idx="1557">
                  <c:v>21.7136</c:v>
                </c:pt>
                <c:pt idx="1558">
                  <c:v>21.814900000000002</c:v>
                </c:pt>
                <c:pt idx="1559">
                  <c:v>21.967099999999999</c:v>
                </c:pt>
                <c:pt idx="1560">
                  <c:v>22.198</c:v>
                </c:pt>
                <c:pt idx="1561">
                  <c:v>22.480699999999999</c:v>
                </c:pt>
                <c:pt idx="1562">
                  <c:v>22.6477</c:v>
                </c:pt>
                <c:pt idx="1563">
                  <c:v>22.7392</c:v>
                </c:pt>
                <c:pt idx="1564">
                  <c:v>22.801200000000001</c:v>
                </c:pt>
                <c:pt idx="1565">
                  <c:v>22.785299999999999</c:v>
                </c:pt>
                <c:pt idx="1566">
                  <c:v>22.690999999999999</c:v>
                </c:pt>
                <c:pt idx="1567">
                  <c:v>22.498100000000001</c:v>
                </c:pt>
                <c:pt idx="1568">
                  <c:v>22.573</c:v>
                </c:pt>
                <c:pt idx="1569">
                  <c:v>22.218699999999998</c:v>
                </c:pt>
                <c:pt idx="1570">
                  <c:v>21.807500000000001</c:v>
                </c:pt>
                <c:pt idx="1571">
                  <c:v>21.7546</c:v>
                </c:pt>
                <c:pt idx="1572">
                  <c:v>21.8215</c:v>
                </c:pt>
                <c:pt idx="1573">
                  <c:v>21.7698</c:v>
                </c:pt>
                <c:pt idx="1574">
                  <c:v>21.588200000000001</c:v>
                </c:pt>
                <c:pt idx="1575">
                  <c:v>21.445</c:v>
                </c:pt>
                <c:pt idx="1576">
                  <c:v>21.305700000000002</c:v>
                </c:pt>
                <c:pt idx="1577">
                  <c:v>21.1921</c:v>
                </c:pt>
                <c:pt idx="1578">
                  <c:v>21.1434</c:v>
                </c:pt>
                <c:pt idx="1579">
                  <c:v>20.967600000000001</c:v>
                </c:pt>
                <c:pt idx="1580">
                  <c:v>21.1236</c:v>
                </c:pt>
                <c:pt idx="1581">
                  <c:v>21.615600000000001</c:v>
                </c:pt>
                <c:pt idx="1582">
                  <c:v>21.983499999999999</c:v>
                </c:pt>
                <c:pt idx="1583">
                  <c:v>21.486699999999999</c:v>
                </c:pt>
                <c:pt idx="1584">
                  <c:v>21.2818</c:v>
                </c:pt>
                <c:pt idx="1585">
                  <c:v>21.069500000000001</c:v>
                </c:pt>
                <c:pt idx="1586">
                  <c:v>21.046600000000002</c:v>
                </c:pt>
                <c:pt idx="1587">
                  <c:v>21.0471</c:v>
                </c:pt>
                <c:pt idx="1588">
                  <c:v>21.081399999999999</c:v>
                </c:pt>
                <c:pt idx="1589">
                  <c:v>21.1496</c:v>
                </c:pt>
                <c:pt idx="1590">
                  <c:v>21.248899999999999</c:v>
                </c:pt>
                <c:pt idx="1591">
                  <c:v>21.39</c:v>
                </c:pt>
                <c:pt idx="1592">
                  <c:v>21.5762</c:v>
                </c:pt>
                <c:pt idx="1593">
                  <c:v>21.762599999999999</c:v>
                </c:pt>
                <c:pt idx="1594">
                  <c:v>21.956499999999998</c:v>
                </c:pt>
                <c:pt idx="1595">
                  <c:v>22.1724</c:v>
                </c:pt>
                <c:pt idx="1596">
                  <c:v>22.369499999999999</c:v>
                </c:pt>
                <c:pt idx="1597">
                  <c:v>22.422499999999999</c:v>
                </c:pt>
                <c:pt idx="1598">
                  <c:v>22.353400000000001</c:v>
                </c:pt>
                <c:pt idx="1599">
                  <c:v>22.2318</c:v>
                </c:pt>
                <c:pt idx="1600">
                  <c:v>22.091000000000001</c:v>
                </c:pt>
                <c:pt idx="1601">
                  <c:v>21.941099999999999</c:v>
                </c:pt>
                <c:pt idx="1602">
                  <c:v>21.768699999999999</c:v>
                </c:pt>
                <c:pt idx="1603">
                  <c:v>21.634799999999998</c:v>
                </c:pt>
                <c:pt idx="1604">
                  <c:v>21.558700000000002</c:v>
                </c:pt>
                <c:pt idx="1605">
                  <c:v>21.501999999999999</c:v>
                </c:pt>
                <c:pt idx="1606">
                  <c:v>21.471</c:v>
                </c:pt>
                <c:pt idx="1607">
                  <c:v>21.4694</c:v>
                </c:pt>
                <c:pt idx="1608">
                  <c:v>21.556799999999999</c:v>
                </c:pt>
                <c:pt idx="1609">
                  <c:v>21.563600000000001</c:v>
                </c:pt>
                <c:pt idx="1610">
                  <c:v>21.544499999999999</c:v>
                </c:pt>
                <c:pt idx="1611">
                  <c:v>21.502600000000001</c:v>
                </c:pt>
                <c:pt idx="1612">
                  <c:v>21.414100000000001</c:v>
                </c:pt>
                <c:pt idx="1613">
                  <c:v>21.405100000000001</c:v>
                </c:pt>
                <c:pt idx="1614">
                  <c:v>21.398499999999999</c:v>
                </c:pt>
                <c:pt idx="1615">
                  <c:v>21.470199999999998</c:v>
                </c:pt>
                <c:pt idx="1616">
                  <c:v>21.523199999999999</c:v>
                </c:pt>
                <c:pt idx="1617">
                  <c:v>21.570399999999999</c:v>
                </c:pt>
                <c:pt idx="1618">
                  <c:v>21.582899999999999</c:v>
                </c:pt>
                <c:pt idx="1619">
                  <c:v>21.593499999999999</c:v>
                </c:pt>
                <c:pt idx="1620">
                  <c:v>21.620200000000001</c:v>
                </c:pt>
                <c:pt idx="1621">
                  <c:v>21.648099999999999</c:v>
                </c:pt>
                <c:pt idx="1622">
                  <c:v>21.6812</c:v>
                </c:pt>
                <c:pt idx="1623">
                  <c:v>21.7182</c:v>
                </c:pt>
                <c:pt idx="1624">
                  <c:v>21.7363</c:v>
                </c:pt>
                <c:pt idx="1625">
                  <c:v>21.717600000000001</c:v>
                </c:pt>
                <c:pt idx="1626">
                  <c:v>21.622399999999999</c:v>
                </c:pt>
                <c:pt idx="1627">
                  <c:v>21.428799999999999</c:v>
                </c:pt>
                <c:pt idx="1628">
                  <c:v>21.258199999999999</c:v>
                </c:pt>
                <c:pt idx="1629">
                  <c:v>21.090299999999999</c:v>
                </c:pt>
                <c:pt idx="1630">
                  <c:v>20.9377</c:v>
                </c:pt>
                <c:pt idx="1631">
                  <c:v>20.849599999999999</c:v>
                </c:pt>
                <c:pt idx="1632">
                  <c:v>20.853899999999999</c:v>
                </c:pt>
                <c:pt idx="1633">
                  <c:v>20.8232</c:v>
                </c:pt>
                <c:pt idx="1634">
                  <c:v>20.762699999999999</c:v>
                </c:pt>
                <c:pt idx="1635">
                  <c:v>20.790299999999998</c:v>
                </c:pt>
                <c:pt idx="1636">
                  <c:v>20.854299999999999</c:v>
                </c:pt>
                <c:pt idx="1637">
                  <c:v>20.9284</c:v>
                </c:pt>
                <c:pt idx="1638">
                  <c:v>21.018999999999998</c:v>
                </c:pt>
                <c:pt idx="1639">
                  <c:v>21.129100000000001</c:v>
                </c:pt>
                <c:pt idx="1640">
                  <c:v>21.200199999999999</c:v>
                </c:pt>
                <c:pt idx="1641">
                  <c:v>21.383400000000002</c:v>
                </c:pt>
                <c:pt idx="1642">
                  <c:v>21.567599999999999</c:v>
                </c:pt>
                <c:pt idx="1643">
                  <c:v>21.7591</c:v>
                </c:pt>
                <c:pt idx="1644">
                  <c:v>21.878599999999999</c:v>
                </c:pt>
                <c:pt idx="1645">
                  <c:v>21.900500000000001</c:v>
                </c:pt>
                <c:pt idx="1646">
                  <c:v>21.895399999999999</c:v>
                </c:pt>
                <c:pt idx="1647">
                  <c:v>21.8779</c:v>
                </c:pt>
                <c:pt idx="1648">
                  <c:v>21.857199999999999</c:v>
                </c:pt>
                <c:pt idx="1649">
                  <c:v>21.748999999999999</c:v>
                </c:pt>
                <c:pt idx="1650">
                  <c:v>21.684899999999999</c:v>
                </c:pt>
                <c:pt idx="1651">
                  <c:v>21.616700000000002</c:v>
                </c:pt>
                <c:pt idx="1652">
                  <c:v>21.656700000000001</c:v>
                </c:pt>
                <c:pt idx="1653">
                  <c:v>21.681799999999999</c:v>
                </c:pt>
                <c:pt idx="1654">
                  <c:v>21.7178</c:v>
                </c:pt>
                <c:pt idx="1655">
                  <c:v>21.838200000000001</c:v>
                </c:pt>
                <c:pt idx="1656">
                  <c:v>21.8627</c:v>
                </c:pt>
                <c:pt idx="1657">
                  <c:v>21.341200000000001</c:v>
                </c:pt>
                <c:pt idx="1658">
                  <c:v>20.954599999999999</c:v>
                </c:pt>
                <c:pt idx="1659">
                  <c:v>20.898800000000001</c:v>
                </c:pt>
                <c:pt idx="1660">
                  <c:v>20.8932</c:v>
                </c:pt>
                <c:pt idx="1661">
                  <c:v>20.8902</c:v>
                </c:pt>
                <c:pt idx="1662">
                  <c:v>20.880199999999999</c:v>
                </c:pt>
                <c:pt idx="1663">
                  <c:v>20.894100000000002</c:v>
                </c:pt>
                <c:pt idx="1664">
                  <c:v>20.880299999999998</c:v>
                </c:pt>
                <c:pt idx="1665">
                  <c:v>20.820599999999999</c:v>
                </c:pt>
                <c:pt idx="1666">
                  <c:v>20.781600000000001</c:v>
                </c:pt>
                <c:pt idx="1667">
                  <c:v>20.789200000000001</c:v>
                </c:pt>
                <c:pt idx="1668">
                  <c:v>20.8278</c:v>
                </c:pt>
                <c:pt idx="1669">
                  <c:v>20.933199999999999</c:v>
                </c:pt>
                <c:pt idx="1670">
                  <c:v>21.010100000000001</c:v>
                </c:pt>
                <c:pt idx="1671">
                  <c:v>21.158300000000001</c:v>
                </c:pt>
                <c:pt idx="1672">
                  <c:v>21.3094</c:v>
                </c:pt>
                <c:pt idx="1673">
                  <c:v>21.4434</c:v>
                </c:pt>
                <c:pt idx="1674">
                  <c:v>21.592500000000001</c:v>
                </c:pt>
                <c:pt idx="1675">
                  <c:v>21.748200000000001</c:v>
                </c:pt>
                <c:pt idx="1676">
                  <c:v>21.876200000000001</c:v>
                </c:pt>
                <c:pt idx="1677">
                  <c:v>22.003499999999999</c:v>
                </c:pt>
                <c:pt idx="1678">
                  <c:v>22.1143</c:v>
                </c:pt>
                <c:pt idx="1679">
                  <c:v>22.1096</c:v>
                </c:pt>
                <c:pt idx="1680">
                  <c:v>21.999199999999998</c:v>
                </c:pt>
                <c:pt idx="1681">
                  <c:v>21.901599999999998</c:v>
                </c:pt>
                <c:pt idx="1682">
                  <c:v>21.788900000000002</c:v>
                </c:pt>
                <c:pt idx="1683">
                  <c:v>21.680900000000001</c:v>
                </c:pt>
                <c:pt idx="1684">
                  <c:v>21.557500000000001</c:v>
                </c:pt>
                <c:pt idx="1685">
                  <c:v>21.429099999999998</c:v>
                </c:pt>
                <c:pt idx="1686">
                  <c:v>21.274799999999999</c:v>
                </c:pt>
                <c:pt idx="1687">
                  <c:v>21.244399999999999</c:v>
                </c:pt>
                <c:pt idx="1688">
                  <c:v>21.293199999999999</c:v>
                </c:pt>
                <c:pt idx="1689">
                  <c:v>21.3401</c:v>
                </c:pt>
                <c:pt idx="1690">
                  <c:v>21.339099999999998</c:v>
                </c:pt>
                <c:pt idx="1691">
                  <c:v>21.293900000000001</c:v>
                </c:pt>
                <c:pt idx="1692">
                  <c:v>21.271999999999998</c:v>
                </c:pt>
                <c:pt idx="1693">
                  <c:v>21.2349</c:v>
                </c:pt>
                <c:pt idx="1694">
                  <c:v>21.169699999999999</c:v>
                </c:pt>
                <c:pt idx="1695">
                  <c:v>21.172899999999998</c:v>
                </c:pt>
                <c:pt idx="1696">
                  <c:v>21.201899999999998</c:v>
                </c:pt>
                <c:pt idx="1697">
                  <c:v>21.146899999999999</c:v>
                </c:pt>
                <c:pt idx="1698">
                  <c:v>21.107500000000002</c:v>
                </c:pt>
                <c:pt idx="1699">
                  <c:v>21.0868</c:v>
                </c:pt>
                <c:pt idx="1700">
                  <c:v>21.047699999999999</c:v>
                </c:pt>
                <c:pt idx="1701">
                  <c:v>21.006799999999998</c:v>
                </c:pt>
                <c:pt idx="1702">
                  <c:v>20.961600000000001</c:v>
                </c:pt>
                <c:pt idx="1703">
                  <c:v>20.927600000000002</c:v>
                </c:pt>
                <c:pt idx="1704">
                  <c:v>20.953700000000001</c:v>
                </c:pt>
                <c:pt idx="1705">
                  <c:v>20.973400000000002</c:v>
                </c:pt>
                <c:pt idx="1706">
                  <c:v>21.023099999999999</c:v>
                </c:pt>
                <c:pt idx="1707">
                  <c:v>21.072399999999998</c:v>
                </c:pt>
                <c:pt idx="1708">
                  <c:v>21.052199999999999</c:v>
                </c:pt>
                <c:pt idx="1709">
                  <c:v>20.983000000000001</c:v>
                </c:pt>
                <c:pt idx="1710">
                  <c:v>20.976800000000001</c:v>
                </c:pt>
                <c:pt idx="1711">
                  <c:v>20.9771</c:v>
                </c:pt>
                <c:pt idx="1712">
                  <c:v>21.017499999999998</c:v>
                </c:pt>
                <c:pt idx="1713">
                  <c:v>21.0379</c:v>
                </c:pt>
                <c:pt idx="1714">
                  <c:v>21.162600000000001</c:v>
                </c:pt>
                <c:pt idx="1715">
                  <c:v>21.3626</c:v>
                </c:pt>
                <c:pt idx="1716">
                  <c:v>21.619399999999999</c:v>
                </c:pt>
                <c:pt idx="1717">
                  <c:v>21.4422</c:v>
                </c:pt>
                <c:pt idx="1718">
                  <c:v>21.418700000000001</c:v>
                </c:pt>
                <c:pt idx="1719">
                  <c:v>21.404</c:v>
                </c:pt>
                <c:pt idx="1720">
                  <c:v>21.3843</c:v>
                </c:pt>
                <c:pt idx="1721">
                  <c:v>21.318999999999999</c:v>
                </c:pt>
                <c:pt idx="1722">
                  <c:v>21.2029</c:v>
                </c:pt>
                <c:pt idx="1723">
                  <c:v>21.0809</c:v>
                </c:pt>
                <c:pt idx="1724">
                  <c:v>20.959099999999999</c:v>
                </c:pt>
                <c:pt idx="1725">
                  <c:v>20.840199999999999</c:v>
                </c:pt>
                <c:pt idx="1726">
                  <c:v>20.794499999999999</c:v>
                </c:pt>
                <c:pt idx="1727">
                  <c:v>20.775400000000001</c:v>
                </c:pt>
                <c:pt idx="1728">
                  <c:v>20.779699999999998</c:v>
                </c:pt>
                <c:pt idx="1729">
                  <c:v>20.817599999999999</c:v>
                </c:pt>
                <c:pt idx="1730">
                  <c:v>20.9863</c:v>
                </c:pt>
                <c:pt idx="1731">
                  <c:v>21.046500000000002</c:v>
                </c:pt>
                <c:pt idx="1732">
                  <c:v>21.116700000000002</c:v>
                </c:pt>
                <c:pt idx="1733">
                  <c:v>21.132300000000001</c:v>
                </c:pt>
                <c:pt idx="1734">
                  <c:v>21.095199999999998</c:v>
                </c:pt>
                <c:pt idx="1735">
                  <c:v>21.057300000000001</c:v>
                </c:pt>
                <c:pt idx="1736">
                  <c:v>21.022400000000001</c:v>
                </c:pt>
                <c:pt idx="1737">
                  <c:v>20.986899999999999</c:v>
                </c:pt>
                <c:pt idx="1738">
                  <c:v>20.950900000000001</c:v>
                </c:pt>
                <c:pt idx="1739">
                  <c:v>20.9161</c:v>
                </c:pt>
                <c:pt idx="1740">
                  <c:v>20.887799999999999</c:v>
                </c:pt>
                <c:pt idx="1741">
                  <c:v>20.860600000000002</c:v>
                </c:pt>
                <c:pt idx="1742">
                  <c:v>20.837700000000002</c:v>
                </c:pt>
                <c:pt idx="1743">
                  <c:v>20.819500000000001</c:v>
                </c:pt>
                <c:pt idx="1744">
                  <c:v>20.803899999999999</c:v>
                </c:pt>
                <c:pt idx="1745">
                  <c:v>20.794599999999999</c:v>
                </c:pt>
                <c:pt idx="1746">
                  <c:v>20.778400000000001</c:v>
                </c:pt>
                <c:pt idx="1747">
                  <c:v>20.757100000000001</c:v>
                </c:pt>
                <c:pt idx="1748">
                  <c:v>20.747800000000002</c:v>
                </c:pt>
                <c:pt idx="1749">
                  <c:v>20.7883</c:v>
                </c:pt>
                <c:pt idx="1750">
                  <c:v>20.821300000000001</c:v>
                </c:pt>
                <c:pt idx="1751">
                  <c:v>20.858699999999999</c:v>
                </c:pt>
                <c:pt idx="1752">
                  <c:v>20.908799999999999</c:v>
                </c:pt>
                <c:pt idx="1753">
                  <c:v>20.975300000000001</c:v>
                </c:pt>
                <c:pt idx="1754">
                  <c:v>21.0398</c:v>
                </c:pt>
                <c:pt idx="1755">
                  <c:v>21.101600000000001</c:v>
                </c:pt>
                <c:pt idx="1756">
                  <c:v>21.152200000000001</c:v>
                </c:pt>
                <c:pt idx="1757">
                  <c:v>21.183599999999998</c:v>
                </c:pt>
                <c:pt idx="1758">
                  <c:v>21.197199999999999</c:v>
                </c:pt>
                <c:pt idx="1759">
                  <c:v>21.212900000000001</c:v>
                </c:pt>
                <c:pt idx="1760">
                  <c:v>21.236599999999999</c:v>
                </c:pt>
                <c:pt idx="1761">
                  <c:v>21.241499999999998</c:v>
                </c:pt>
                <c:pt idx="1762">
                  <c:v>21.193100000000001</c:v>
                </c:pt>
                <c:pt idx="1763">
                  <c:v>21.1233</c:v>
                </c:pt>
                <c:pt idx="1764">
                  <c:v>21.060700000000001</c:v>
                </c:pt>
                <c:pt idx="1765">
                  <c:v>20.997399999999999</c:v>
                </c:pt>
                <c:pt idx="1766">
                  <c:v>20.9831</c:v>
                </c:pt>
                <c:pt idx="1767">
                  <c:v>21.040500000000002</c:v>
                </c:pt>
                <c:pt idx="1768">
                  <c:v>21.029800000000002</c:v>
                </c:pt>
                <c:pt idx="1769">
                  <c:v>21.0426</c:v>
                </c:pt>
                <c:pt idx="1770">
                  <c:v>21.065999999999999</c:v>
                </c:pt>
                <c:pt idx="1771">
                  <c:v>21.095700000000001</c:v>
                </c:pt>
                <c:pt idx="1772">
                  <c:v>21.1145</c:v>
                </c:pt>
                <c:pt idx="1773">
                  <c:v>21.0916</c:v>
                </c:pt>
                <c:pt idx="1774">
                  <c:v>21.057099999999998</c:v>
                </c:pt>
                <c:pt idx="1775">
                  <c:v>21.016300000000001</c:v>
                </c:pt>
                <c:pt idx="1776">
                  <c:v>20.9939</c:v>
                </c:pt>
                <c:pt idx="1777">
                  <c:v>21.021000000000001</c:v>
                </c:pt>
                <c:pt idx="1778">
                  <c:v>21.123799999999999</c:v>
                </c:pt>
                <c:pt idx="1779">
                  <c:v>21.1846</c:v>
                </c:pt>
                <c:pt idx="1780">
                  <c:v>21.267900000000001</c:v>
                </c:pt>
                <c:pt idx="1781">
                  <c:v>21.333600000000001</c:v>
                </c:pt>
                <c:pt idx="1782">
                  <c:v>21.408899999999999</c:v>
                </c:pt>
                <c:pt idx="1783">
                  <c:v>21.453299999999999</c:v>
                </c:pt>
                <c:pt idx="1784">
                  <c:v>21.490100000000002</c:v>
                </c:pt>
                <c:pt idx="1785">
                  <c:v>21.516200000000001</c:v>
                </c:pt>
                <c:pt idx="1786">
                  <c:v>21.5427</c:v>
                </c:pt>
                <c:pt idx="1787">
                  <c:v>21.560099999999998</c:v>
                </c:pt>
                <c:pt idx="1788">
                  <c:v>21.564399999999999</c:v>
                </c:pt>
                <c:pt idx="1789">
                  <c:v>21.560199999999998</c:v>
                </c:pt>
                <c:pt idx="1790">
                  <c:v>21.554600000000001</c:v>
                </c:pt>
                <c:pt idx="1791">
                  <c:v>21.5306</c:v>
                </c:pt>
                <c:pt idx="1792">
                  <c:v>21.384399999999999</c:v>
                </c:pt>
                <c:pt idx="1793">
                  <c:v>21.247599999999998</c:v>
                </c:pt>
                <c:pt idx="1794">
                  <c:v>21.2273</c:v>
                </c:pt>
                <c:pt idx="1795">
                  <c:v>21.206800000000001</c:v>
                </c:pt>
                <c:pt idx="1796">
                  <c:v>21.200600000000001</c:v>
                </c:pt>
                <c:pt idx="1797">
                  <c:v>21.128299999999999</c:v>
                </c:pt>
                <c:pt idx="1798">
                  <c:v>21.1142</c:v>
                </c:pt>
                <c:pt idx="1799">
                  <c:v>21.118500000000001</c:v>
                </c:pt>
                <c:pt idx="1800">
                  <c:v>21.183299999999999</c:v>
                </c:pt>
                <c:pt idx="1801">
                  <c:v>21.251000000000001</c:v>
                </c:pt>
                <c:pt idx="1802">
                  <c:v>21.335699999999999</c:v>
                </c:pt>
                <c:pt idx="1803">
                  <c:v>21.4132</c:v>
                </c:pt>
                <c:pt idx="1804">
                  <c:v>21.467700000000001</c:v>
                </c:pt>
                <c:pt idx="1805">
                  <c:v>21.5002</c:v>
                </c:pt>
                <c:pt idx="1806">
                  <c:v>21.5593</c:v>
                </c:pt>
                <c:pt idx="1807">
                  <c:v>21.6221</c:v>
                </c:pt>
                <c:pt idx="1808">
                  <c:v>21.671299999999999</c:v>
                </c:pt>
                <c:pt idx="1809">
                  <c:v>21.7318</c:v>
                </c:pt>
                <c:pt idx="1810">
                  <c:v>21.792300000000001</c:v>
                </c:pt>
                <c:pt idx="1811">
                  <c:v>21.854299999999999</c:v>
                </c:pt>
                <c:pt idx="1812">
                  <c:v>21.940300000000001</c:v>
                </c:pt>
                <c:pt idx="1813">
                  <c:v>21.947399999999998</c:v>
                </c:pt>
                <c:pt idx="1814">
                  <c:v>21.859500000000001</c:v>
                </c:pt>
                <c:pt idx="1815">
                  <c:v>21.735399999999998</c:v>
                </c:pt>
                <c:pt idx="1816">
                  <c:v>21.5855</c:v>
                </c:pt>
                <c:pt idx="1817">
                  <c:v>21.445599999999999</c:v>
                </c:pt>
                <c:pt idx="1818">
                  <c:v>21.305099999999999</c:v>
                </c:pt>
                <c:pt idx="1819">
                  <c:v>21.1738</c:v>
                </c:pt>
                <c:pt idx="1820">
                  <c:v>21.056899999999999</c:v>
                </c:pt>
                <c:pt idx="1821">
                  <c:v>20.851400000000002</c:v>
                </c:pt>
                <c:pt idx="1822">
                  <c:v>20.744199999999999</c:v>
                </c:pt>
                <c:pt idx="1823">
                  <c:v>20.569199999999999</c:v>
                </c:pt>
                <c:pt idx="1824">
                  <c:v>20.5518</c:v>
                </c:pt>
                <c:pt idx="1825">
                  <c:v>20.863600000000002</c:v>
                </c:pt>
                <c:pt idx="1826">
                  <c:v>21.562100000000001</c:v>
                </c:pt>
                <c:pt idx="1827">
                  <c:v>20.432099999999998</c:v>
                </c:pt>
                <c:pt idx="1828">
                  <c:v>20.357800000000001</c:v>
                </c:pt>
                <c:pt idx="1829">
                  <c:v>20.286999999999999</c:v>
                </c:pt>
                <c:pt idx="1830">
                  <c:v>20.6251</c:v>
                </c:pt>
                <c:pt idx="1831">
                  <c:v>21.009399999999999</c:v>
                </c:pt>
                <c:pt idx="1832">
                  <c:v>21.781700000000001</c:v>
                </c:pt>
                <c:pt idx="1833">
                  <c:v>22.302600000000002</c:v>
                </c:pt>
                <c:pt idx="1834">
                  <c:v>22.419699999999999</c:v>
                </c:pt>
                <c:pt idx="1835">
                  <c:v>22.516300000000001</c:v>
                </c:pt>
                <c:pt idx="1836">
                  <c:v>22.213200000000001</c:v>
                </c:pt>
                <c:pt idx="1837">
                  <c:v>21.915500000000002</c:v>
                </c:pt>
                <c:pt idx="1838">
                  <c:v>21.4739</c:v>
                </c:pt>
                <c:pt idx="1839">
                  <c:v>21.525300000000001</c:v>
                </c:pt>
                <c:pt idx="1840">
                  <c:v>21.339700000000001</c:v>
                </c:pt>
                <c:pt idx="1841">
                  <c:v>21.108599999999999</c:v>
                </c:pt>
                <c:pt idx="1842">
                  <c:v>21.014299999999999</c:v>
                </c:pt>
                <c:pt idx="1843">
                  <c:v>21.657599999999999</c:v>
                </c:pt>
                <c:pt idx="1844">
                  <c:v>21.938300000000002</c:v>
                </c:pt>
                <c:pt idx="1845">
                  <c:v>21.411899999999999</c:v>
                </c:pt>
                <c:pt idx="1846">
                  <c:v>21.342500000000001</c:v>
                </c:pt>
                <c:pt idx="1847">
                  <c:v>21.2576</c:v>
                </c:pt>
                <c:pt idx="1848">
                  <c:v>21.050699999999999</c:v>
                </c:pt>
                <c:pt idx="1849">
                  <c:v>20.895199999999999</c:v>
                </c:pt>
                <c:pt idx="1850">
                  <c:v>20.8123</c:v>
                </c:pt>
                <c:pt idx="1851">
                  <c:v>20.750800000000002</c:v>
                </c:pt>
                <c:pt idx="1852">
                  <c:v>20.7438</c:v>
                </c:pt>
                <c:pt idx="1853">
                  <c:v>20.7653</c:v>
                </c:pt>
                <c:pt idx="1854">
                  <c:v>20.814900000000002</c:v>
                </c:pt>
                <c:pt idx="1855">
                  <c:v>20.8674</c:v>
                </c:pt>
                <c:pt idx="1856">
                  <c:v>20.895199999999999</c:v>
                </c:pt>
                <c:pt idx="1857">
                  <c:v>20.901800000000001</c:v>
                </c:pt>
                <c:pt idx="1858">
                  <c:v>20.903199999999998</c:v>
                </c:pt>
                <c:pt idx="1859">
                  <c:v>20.91</c:v>
                </c:pt>
                <c:pt idx="1860">
                  <c:v>20.9252</c:v>
                </c:pt>
                <c:pt idx="1861">
                  <c:v>20.939399999999999</c:v>
                </c:pt>
                <c:pt idx="1862">
                  <c:v>20.942</c:v>
                </c:pt>
                <c:pt idx="1863">
                  <c:v>20.9528</c:v>
                </c:pt>
                <c:pt idx="1864">
                  <c:v>20.963899999999999</c:v>
                </c:pt>
                <c:pt idx="1865">
                  <c:v>21.008900000000001</c:v>
                </c:pt>
                <c:pt idx="1866">
                  <c:v>21.008099999999999</c:v>
                </c:pt>
                <c:pt idx="1867">
                  <c:v>21.0046</c:v>
                </c:pt>
                <c:pt idx="1868">
                  <c:v>20.992799999999999</c:v>
                </c:pt>
                <c:pt idx="1869">
                  <c:v>20.956700000000001</c:v>
                </c:pt>
                <c:pt idx="1870">
                  <c:v>20.909400000000002</c:v>
                </c:pt>
                <c:pt idx="1871">
                  <c:v>20.857700000000001</c:v>
                </c:pt>
                <c:pt idx="1872">
                  <c:v>20.8325</c:v>
                </c:pt>
                <c:pt idx="1873">
                  <c:v>20.820399999999999</c:v>
                </c:pt>
                <c:pt idx="1874">
                  <c:v>20.816199999999998</c:v>
                </c:pt>
                <c:pt idx="1875">
                  <c:v>20.8078</c:v>
                </c:pt>
                <c:pt idx="1876">
                  <c:v>20.835899999999999</c:v>
                </c:pt>
                <c:pt idx="1877">
                  <c:v>20.877099999999999</c:v>
                </c:pt>
                <c:pt idx="1878">
                  <c:v>20.893799999999999</c:v>
                </c:pt>
                <c:pt idx="1879">
                  <c:v>20.936900000000001</c:v>
                </c:pt>
                <c:pt idx="1880">
                  <c:v>20.9709</c:v>
                </c:pt>
                <c:pt idx="1881">
                  <c:v>20.910499999999999</c:v>
                </c:pt>
                <c:pt idx="1882">
                  <c:v>20.791599999999999</c:v>
                </c:pt>
                <c:pt idx="1883">
                  <c:v>20.8306</c:v>
                </c:pt>
                <c:pt idx="1884">
                  <c:v>20.968</c:v>
                </c:pt>
                <c:pt idx="1885">
                  <c:v>21.015499999999999</c:v>
                </c:pt>
                <c:pt idx="1886">
                  <c:v>21.0977</c:v>
                </c:pt>
                <c:pt idx="1887">
                  <c:v>21.0928</c:v>
                </c:pt>
                <c:pt idx="1888">
                  <c:v>21.156400000000001</c:v>
                </c:pt>
                <c:pt idx="1889">
                  <c:v>21.226299999999998</c:v>
                </c:pt>
                <c:pt idx="1890">
                  <c:v>21.3154</c:v>
                </c:pt>
                <c:pt idx="1891">
                  <c:v>21.3675</c:v>
                </c:pt>
                <c:pt idx="1892">
                  <c:v>21.4054</c:v>
                </c:pt>
                <c:pt idx="1893">
                  <c:v>21.435400000000001</c:v>
                </c:pt>
                <c:pt idx="1894">
                  <c:v>21.455500000000001</c:v>
                </c:pt>
                <c:pt idx="1895">
                  <c:v>21.458500000000001</c:v>
                </c:pt>
                <c:pt idx="1896">
                  <c:v>21.431999999999999</c:v>
                </c:pt>
                <c:pt idx="1897">
                  <c:v>21.384</c:v>
                </c:pt>
                <c:pt idx="1898">
                  <c:v>21.3292</c:v>
                </c:pt>
                <c:pt idx="1899">
                  <c:v>21.2803</c:v>
                </c:pt>
                <c:pt idx="1900">
                  <c:v>21.227699999999999</c:v>
                </c:pt>
                <c:pt idx="1901">
                  <c:v>21.177499999999998</c:v>
                </c:pt>
                <c:pt idx="1902">
                  <c:v>21.102399999999999</c:v>
                </c:pt>
                <c:pt idx="1903">
                  <c:v>20.999099999999999</c:v>
                </c:pt>
                <c:pt idx="1904">
                  <c:v>20.8611</c:v>
                </c:pt>
                <c:pt idx="1905">
                  <c:v>20.7468</c:v>
                </c:pt>
                <c:pt idx="1906">
                  <c:v>20.674900000000001</c:v>
                </c:pt>
                <c:pt idx="1907">
                  <c:v>20.656400000000001</c:v>
                </c:pt>
                <c:pt idx="1908">
                  <c:v>20.738800000000001</c:v>
                </c:pt>
                <c:pt idx="1909">
                  <c:v>20.878900000000002</c:v>
                </c:pt>
                <c:pt idx="1910">
                  <c:v>20.900500000000001</c:v>
                </c:pt>
                <c:pt idx="1911">
                  <c:v>20.7959</c:v>
                </c:pt>
                <c:pt idx="1912">
                  <c:v>20.702500000000001</c:v>
                </c:pt>
                <c:pt idx="1913">
                  <c:v>20.591799999999999</c:v>
                </c:pt>
                <c:pt idx="1914">
                  <c:v>20.500800000000002</c:v>
                </c:pt>
                <c:pt idx="1915">
                  <c:v>20.3978</c:v>
                </c:pt>
                <c:pt idx="1916">
                  <c:v>20.350300000000001</c:v>
                </c:pt>
                <c:pt idx="1917">
                  <c:v>20.380199999999999</c:v>
                </c:pt>
                <c:pt idx="1918">
                  <c:v>20.380400000000002</c:v>
                </c:pt>
                <c:pt idx="1919">
                  <c:v>20.378</c:v>
                </c:pt>
                <c:pt idx="1920">
                  <c:v>20.374300000000002</c:v>
                </c:pt>
                <c:pt idx="1921">
                  <c:v>20.371700000000001</c:v>
                </c:pt>
                <c:pt idx="1922">
                  <c:v>20.385000000000002</c:v>
                </c:pt>
                <c:pt idx="1923">
                  <c:v>20.368400000000001</c:v>
                </c:pt>
                <c:pt idx="1924">
                  <c:v>20.321000000000002</c:v>
                </c:pt>
                <c:pt idx="1925">
                  <c:v>20.328299999999999</c:v>
                </c:pt>
                <c:pt idx="1926">
                  <c:v>20.3474</c:v>
                </c:pt>
                <c:pt idx="1927">
                  <c:v>20.352399999999999</c:v>
                </c:pt>
                <c:pt idx="1928">
                  <c:v>20.268999999999998</c:v>
                </c:pt>
                <c:pt idx="1929">
                  <c:v>20.2682</c:v>
                </c:pt>
                <c:pt idx="1930">
                  <c:v>20.385300000000001</c:v>
                </c:pt>
                <c:pt idx="1931">
                  <c:v>20.616900000000001</c:v>
                </c:pt>
                <c:pt idx="1932">
                  <c:v>20.803899999999999</c:v>
                </c:pt>
                <c:pt idx="1933">
                  <c:v>20.877700000000001</c:v>
                </c:pt>
                <c:pt idx="1934">
                  <c:v>20.909099999999999</c:v>
                </c:pt>
                <c:pt idx="1935">
                  <c:v>20.896999999999998</c:v>
                </c:pt>
                <c:pt idx="1936">
                  <c:v>20.802</c:v>
                </c:pt>
                <c:pt idx="1937">
                  <c:v>20.658999999999999</c:v>
                </c:pt>
                <c:pt idx="1938">
                  <c:v>20.525700000000001</c:v>
                </c:pt>
                <c:pt idx="1939">
                  <c:v>20.484300000000001</c:v>
                </c:pt>
                <c:pt idx="1940">
                  <c:v>20.462</c:v>
                </c:pt>
                <c:pt idx="1941">
                  <c:v>20.444800000000001</c:v>
                </c:pt>
                <c:pt idx="1942">
                  <c:v>20.450900000000001</c:v>
                </c:pt>
                <c:pt idx="1943">
                  <c:v>20.491700000000002</c:v>
                </c:pt>
                <c:pt idx="1944">
                  <c:v>20.4876</c:v>
                </c:pt>
                <c:pt idx="1945">
                  <c:v>20.4818</c:v>
                </c:pt>
                <c:pt idx="1946">
                  <c:v>20.484100000000002</c:v>
                </c:pt>
                <c:pt idx="1947">
                  <c:v>20.488399999999999</c:v>
                </c:pt>
                <c:pt idx="1948">
                  <c:v>20.494900000000001</c:v>
                </c:pt>
                <c:pt idx="1949">
                  <c:v>20.502800000000001</c:v>
                </c:pt>
                <c:pt idx="1950">
                  <c:v>20.4754</c:v>
                </c:pt>
                <c:pt idx="1951">
                  <c:v>20.412199999999999</c:v>
                </c:pt>
                <c:pt idx="1952">
                  <c:v>20.319099999999999</c:v>
                </c:pt>
                <c:pt idx="1953">
                  <c:v>20.247900000000001</c:v>
                </c:pt>
                <c:pt idx="1954">
                  <c:v>20.195699999999999</c:v>
                </c:pt>
                <c:pt idx="1955">
                  <c:v>20.154399999999999</c:v>
                </c:pt>
                <c:pt idx="1956">
                  <c:v>20.112300000000001</c:v>
                </c:pt>
                <c:pt idx="1957">
                  <c:v>20.071000000000002</c:v>
                </c:pt>
                <c:pt idx="1958">
                  <c:v>20.066800000000001</c:v>
                </c:pt>
                <c:pt idx="1959">
                  <c:v>20.093699999999998</c:v>
                </c:pt>
                <c:pt idx="1960">
                  <c:v>20.130099999999999</c:v>
                </c:pt>
                <c:pt idx="1961">
                  <c:v>20.1936</c:v>
                </c:pt>
                <c:pt idx="1962">
                  <c:v>20.250499999999999</c:v>
                </c:pt>
                <c:pt idx="1963">
                  <c:v>20.3066</c:v>
                </c:pt>
                <c:pt idx="1964">
                  <c:v>20.365100000000002</c:v>
                </c:pt>
                <c:pt idx="1965">
                  <c:v>20.4407</c:v>
                </c:pt>
                <c:pt idx="1966">
                  <c:v>20.476400000000002</c:v>
                </c:pt>
                <c:pt idx="1967">
                  <c:v>20.4712</c:v>
                </c:pt>
                <c:pt idx="1968">
                  <c:v>20.453700000000001</c:v>
                </c:pt>
                <c:pt idx="1969">
                  <c:v>20.443000000000001</c:v>
                </c:pt>
                <c:pt idx="1970">
                  <c:v>20.461200000000002</c:v>
                </c:pt>
                <c:pt idx="1971">
                  <c:v>20.469899999999999</c:v>
                </c:pt>
                <c:pt idx="1972">
                  <c:v>20.483799999999999</c:v>
                </c:pt>
                <c:pt idx="1973">
                  <c:v>20.502700000000001</c:v>
                </c:pt>
                <c:pt idx="1974">
                  <c:v>20.5136</c:v>
                </c:pt>
                <c:pt idx="1975">
                  <c:v>20.495200000000001</c:v>
                </c:pt>
                <c:pt idx="1976">
                  <c:v>20.465499999999999</c:v>
                </c:pt>
                <c:pt idx="1977">
                  <c:v>20.449400000000001</c:v>
                </c:pt>
                <c:pt idx="1978">
                  <c:v>20.483799999999999</c:v>
                </c:pt>
                <c:pt idx="1979">
                  <c:v>20.576599999999999</c:v>
                </c:pt>
                <c:pt idx="1980">
                  <c:v>20.6418</c:v>
                </c:pt>
                <c:pt idx="1981">
                  <c:v>20.678100000000001</c:v>
                </c:pt>
                <c:pt idx="1982">
                  <c:v>20.720700000000001</c:v>
                </c:pt>
                <c:pt idx="1983">
                  <c:v>20.7668</c:v>
                </c:pt>
                <c:pt idx="1984">
                  <c:v>20.777999999999999</c:v>
                </c:pt>
                <c:pt idx="1985">
                  <c:v>20.684200000000001</c:v>
                </c:pt>
                <c:pt idx="1986">
                  <c:v>20.450900000000001</c:v>
                </c:pt>
                <c:pt idx="1987">
                  <c:v>20.356100000000001</c:v>
                </c:pt>
                <c:pt idx="1988">
                  <c:v>20.406099999999999</c:v>
                </c:pt>
                <c:pt idx="1989">
                  <c:v>20.7682</c:v>
                </c:pt>
                <c:pt idx="1990">
                  <c:v>20.979800000000001</c:v>
                </c:pt>
                <c:pt idx="1991">
                  <c:v>20.963699999999999</c:v>
                </c:pt>
                <c:pt idx="1992">
                  <c:v>20.866800000000001</c:v>
                </c:pt>
                <c:pt idx="1993">
                  <c:v>20.641400000000001</c:v>
                </c:pt>
                <c:pt idx="1994">
                  <c:v>20.497399999999999</c:v>
                </c:pt>
                <c:pt idx="1995">
                  <c:v>20.368200000000002</c:v>
                </c:pt>
                <c:pt idx="1996">
                  <c:v>20.323699999999999</c:v>
                </c:pt>
                <c:pt idx="1997">
                  <c:v>20.430499999999999</c:v>
                </c:pt>
                <c:pt idx="1998">
                  <c:v>20.400600000000001</c:v>
                </c:pt>
                <c:pt idx="1999">
                  <c:v>20.355799999999999</c:v>
                </c:pt>
                <c:pt idx="2000">
                  <c:v>20.292400000000001</c:v>
                </c:pt>
                <c:pt idx="2001">
                  <c:v>20.2544</c:v>
                </c:pt>
                <c:pt idx="2002">
                  <c:v>20.2425</c:v>
                </c:pt>
                <c:pt idx="2003">
                  <c:v>20.286200000000001</c:v>
                </c:pt>
                <c:pt idx="2004">
                  <c:v>20.3675</c:v>
                </c:pt>
                <c:pt idx="2005">
                  <c:v>20.480899999999998</c:v>
                </c:pt>
                <c:pt idx="2006">
                  <c:v>20.604700000000001</c:v>
                </c:pt>
                <c:pt idx="2007">
                  <c:v>20.6631</c:v>
                </c:pt>
                <c:pt idx="2008">
                  <c:v>20.695599999999999</c:v>
                </c:pt>
                <c:pt idx="2009">
                  <c:v>20.731400000000001</c:v>
                </c:pt>
                <c:pt idx="2010">
                  <c:v>20.760100000000001</c:v>
                </c:pt>
                <c:pt idx="2011">
                  <c:v>20.788599999999999</c:v>
                </c:pt>
                <c:pt idx="2012">
                  <c:v>20.7895</c:v>
                </c:pt>
                <c:pt idx="2013">
                  <c:v>20.758700000000001</c:v>
                </c:pt>
                <c:pt idx="2014">
                  <c:v>20.762</c:v>
                </c:pt>
                <c:pt idx="2015">
                  <c:v>20.797000000000001</c:v>
                </c:pt>
                <c:pt idx="2016">
                  <c:v>20.8431</c:v>
                </c:pt>
                <c:pt idx="2017">
                  <c:v>20.897400000000001</c:v>
                </c:pt>
                <c:pt idx="2018">
                  <c:v>20.9694</c:v>
                </c:pt>
                <c:pt idx="2019">
                  <c:v>21.001999999999999</c:v>
                </c:pt>
                <c:pt idx="2020">
                  <c:v>21.0093</c:v>
                </c:pt>
                <c:pt idx="2021">
                  <c:v>20.981000000000002</c:v>
                </c:pt>
                <c:pt idx="2022">
                  <c:v>21.026900000000001</c:v>
                </c:pt>
                <c:pt idx="2023">
                  <c:v>21.001799999999999</c:v>
                </c:pt>
                <c:pt idx="2024">
                  <c:v>20.946300000000001</c:v>
                </c:pt>
                <c:pt idx="2025">
                  <c:v>20.741099999999999</c:v>
                </c:pt>
                <c:pt idx="2026">
                  <c:v>20.5275</c:v>
                </c:pt>
                <c:pt idx="2027">
                  <c:v>20.361799999999999</c:v>
                </c:pt>
                <c:pt idx="2028">
                  <c:v>20.234300000000001</c:v>
                </c:pt>
                <c:pt idx="2029">
                  <c:v>20.170000000000002</c:v>
                </c:pt>
                <c:pt idx="2030">
                  <c:v>20.133099999999999</c:v>
                </c:pt>
                <c:pt idx="2031">
                  <c:v>20.119</c:v>
                </c:pt>
                <c:pt idx="2032">
                  <c:v>20.113600000000002</c:v>
                </c:pt>
                <c:pt idx="2033">
                  <c:v>20.1113</c:v>
                </c:pt>
                <c:pt idx="2034">
                  <c:v>20.1234</c:v>
                </c:pt>
                <c:pt idx="2035">
                  <c:v>20.138300000000001</c:v>
                </c:pt>
                <c:pt idx="2036">
                  <c:v>20.135899999999999</c:v>
                </c:pt>
                <c:pt idx="2037">
                  <c:v>20.077200000000001</c:v>
                </c:pt>
                <c:pt idx="2038">
                  <c:v>19.950199999999999</c:v>
                </c:pt>
                <c:pt idx="2039">
                  <c:v>19.827400000000001</c:v>
                </c:pt>
                <c:pt idx="2040">
                  <c:v>19.6983</c:v>
                </c:pt>
                <c:pt idx="2041">
                  <c:v>19.751200000000001</c:v>
                </c:pt>
                <c:pt idx="2042">
                  <c:v>19.482600000000001</c:v>
                </c:pt>
                <c:pt idx="2043">
                  <c:v>20.202400000000001</c:v>
                </c:pt>
                <c:pt idx="2044">
                  <c:v>20.029800000000002</c:v>
                </c:pt>
                <c:pt idx="2045">
                  <c:v>19.964500000000001</c:v>
                </c:pt>
                <c:pt idx="2046">
                  <c:v>19.682099999999998</c:v>
                </c:pt>
                <c:pt idx="2047">
                  <c:v>19.632999999999999</c:v>
                </c:pt>
                <c:pt idx="2048">
                  <c:v>19.633900000000001</c:v>
                </c:pt>
                <c:pt idx="2049">
                  <c:v>19.639800000000001</c:v>
                </c:pt>
                <c:pt idx="2050">
                  <c:v>19.6831</c:v>
                </c:pt>
                <c:pt idx="2051">
                  <c:v>19.703299999999999</c:v>
                </c:pt>
                <c:pt idx="2052">
                  <c:v>19.739699999999999</c:v>
                </c:pt>
                <c:pt idx="2053">
                  <c:v>19.7348</c:v>
                </c:pt>
                <c:pt idx="2054">
                  <c:v>19.7483</c:v>
                </c:pt>
                <c:pt idx="2055">
                  <c:v>19.759</c:v>
                </c:pt>
                <c:pt idx="2056">
                  <c:v>19.734100000000002</c:v>
                </c:pt>
                <c:pt idx="2057">
                  <c:v>19.6708</c:v>
                </c:pt>
                <c:pt idx="2058">
                  <c:v>19.701899999999998</c:v>
                </c:pt>
                <c:pt idx="2059">
                  <c:v>19.752199999999998</c:v>
                </c:pt>
                <c:pt idx="2060">
                  <c:v>19.8216</c:v>
                </c:pt>
                <c:pt idx="2061">
                  <c:v>19.872399999999999</c:v>
                </c:pt>
                <c:pt idx="2062">
                  <c:v>19.8734</c:v>
                </c:pt>
                <c:pt idx="2063">
                  <c:v>19.876899999999999</c:v>
                </c:pt>
                <c:pt idx="2064">
                  <c:v>19.8796</c:v>
                </c:pt>
                <c:pt idx="2065">
                  <c:v>19.8843</c:v>
                </c:pt>
                <c:pt idx="2066">
                  <c:v>19.888000000000002</c:v>
                </c:pt>
                <c:pt idx="2067">
                  <c:v>19.876200000000001</c:v>
                </c:pt>
                <c:pt idx="2068">
                  <c:v>19.869599999999998</c:v>
                </c:pt>
                <c:pt idx="2069">
                  <c:v>19.874099999999999</c:v>
                </c:pt>
                <c:pt idx="2070">
                  <c:v>19.895199999999999</c:v>
                </c:pt>
                <c:pt idx="2071">
                  <c:v>19.894600000000001</c:v>
                </c:pt>
                <c:pt idx="2072">
                  <c:v>19.876200000000001</c:v>
                </c:pt>
                <c:pt idx="2073">
                  <c:v>19.864899999999999</c:v>
                </c:pt>
                <c:pt idx="2074">
                  <c:v>19.866599999999998</c:v>
                </c:pt>
                <c:pt idx="2075">
                  <c:v>19.864000000000001</c:v>
                </c:pt>
                <c:pt idx="2076">
                  <c:v>19.8706</c:v>
                </c:pt>
                <c:pt idx="2077">
                  <c:v>19.898599999999998</c:v>
                </c:pt>
                <c:pt idx="2078">
                  <c:v>19.963000000000001</c:v>
                </c:pt>
                <c:pt idx="2079">
                  <c:v>19.988099999999999</c:v>
                </c:pt>
                <c:pt idx="2080">
                  <c:v>20.0244</c:v>
                </c:pt>
                <c:pt idx="2081">
                  <c:v>20.054099999999998</c:v>
                </c:pt>
                <c:pt idx="2082">
                  <c:v>20.084399999999999</c:v>
                </c:pt>
                <c:pt idx="2083">
                  <c:v>20.114799999999999</c:v>
                </c:pt>
                <c:pt idx="2084">
                  <c:v>20.1371</c:v>
                </c:pt>
                <c:pt idx="2085">
                  <c:v>20.128699999999998</c:v>
                </c:pt>
                <c:pt idx="2086">
                  <c:v>20.235499999999998</c:v>
                </c:pt>
                <c:pt idx="2087">
                  <c:v>20.364899999999999</c:v>
                </c:pt>
                <c:pt idx="2088">
                  <c:v>20.397400000000001</c:v>
                </c:pt>
                <c:pt idx="2089">
                  <c:v>20.4023</c:v>
                </c:pt>
                <c:pt idx="2090">
                  <c:v>20.401299999999999</c:v>
                </c:pt>
                <c:pt idx="2091">
                  <c:v>20.396799999999999</c:v>
                </c:pt>
                <c:pt idx="2092">
                  <c:v>20.3871</c:v>
                </c:pt>
                <c:pt idx="2093">
                  <c:v>20.376899999999999</c:v>
                </c:pt>
                <c:pt idx="2094">
                  <c:v>20.328800000000001</c:v>
                </c:pt>
                <c:pt idx="2095">
                  <c:v>20.241800000000001</c:v>
                </c:pt>
                <c:pt idx="2096">
                  <c:v>20.231400000000001</c:v>
                </c:pt>
                <c:pt idx="2097">
                  <c:v>20.245000000000001</c:v>
                </c:pt>
                <c:pt idx="2098">
                  <c:v>20.267099999999999</c:v>
                </c:pt>
                <c:pt idx="2099">
                  <c:v>20.2622</c:v>
                </c:pt>
                <c:pt idx="2100">
                  <c:v>20.174399999999999</c:v>
                </c:pt>
                <c:pt idx="2101">
                  <c:v>20.109300000000001</c:v>
                </c:pt>
                <c:pt idx="2102">
                  <c:v>20.0641</c:v>
                </c:pt>
                <c:pt idx="2103">
                  <c:v>20.042999999999999</c:v>
                </c:pt>
                <c:pt idx="2104">
                  <c:v>20.015799999999999</c:v>
                </c:pt>
                <c:pt idx="2105">
                  <c:v>19.999199999999998</c:v>
                </c:pt>
                <c:pt idx="2106">
                  <c:v>19.995100000000001</c:v>
                </c:pt>
                <c:pt idx="2107">
                  <c:v>20.013500000000001</c:v>
                </c:pt>
                <c:pt idx="2108">
                  <c:v>20.0016</c:v>
                </c:pt>
                <c:pt idx="2109">
                  <c:v>20.010899999999999</c:v>
                </c:pt>
                <c:pt idx="2110">
                  <c:v>20.0258</c:v>
                </c:pt>
                <c:pt idx="2111">
                  <c:v>19.96</c:v>
                </c:pt>
                <c:pt idx="2112">
                  <c:v>19.937799999999999</c:v>
                </c:pt>
                <c:pt idx="2113">
                  <c:v>20.051100000000002</c:v>
                </c:pt>
                <c:pt idx="2114">
                  <c:v>20.019600000000001</c:v>
                </c:pt>
                <c:pt idx="2115">
                  <c:v>20.029399999999999</c:v>
                </c:pt>
                <c:pt idx="2116">
                  <c:v>20.135100000000001</c:v>
                </c:pt>
                <c:pt idx="2117">
                  <c:v>20.373799999999999</c:v>
                </c:pt>
                <c:pt idx="2118">
                  <c:v>20.593900000000001</c:v>
                </c:pt>
                <c:pt idx="2119">
                  <c:v>20.756399999999999</c:v>
                </c:pt>
                <c:pt idx="2120">
                  <c:v>20.905200000000001</c:v>
                </c:pt>
                <c:pt idx="2121">
                  <c:v>21.022500000000001</c:v>
                </c:pt>
                <c:pt idx="2122">
                  <c:v>21.0899</c:v>
                </c:pt>
                <c:pt idx="2123">
                  <c:v>20.895499999999998</c:v>
                </c:pt>
                <c:pt idx="2124">
                  <c:v>20.682600000000001</c:v>
                </c:pt>
                <c:pt idx="2125">
                  <c:v>20.5502</c:v>
                </c:pt>
                <c:pt idx="2126">
                  <c:v>20.463799999999999</c:v>
                </c:pt>
                <c:pt idx="2127">
                  <c:v>20.4024</c:v>
                </c:pt>
                <c:pt idx="2128">
                  <c:v>20.3704</c:v>
                </c:pt>
                <c:pt idx="2129">
                  <c:v>20.3505</c:v>
                </c:pt>
                <c:pt idx="2130">
                  <c:v>20.291499999999999</c:v>
                </c:pt>
                <c:pt idx="2131">
                  <c:v>20.182600000000001</c:v>
                </c:pt>
                <c:pt idx="2132">
                  <c:v>20.046199999999999</c:v>
                </c:pt>
                <c:pt idx="2133">
                  <c:v>19.938700000000001</c:v>
                </c:pt>
                <c:pt idx="2134">
                  <c:v>19.6465</c:v>
                </c:pt>
                <c:pt idx="2135">
                  <c:v>19.535499999999999</c:v>
                </c:pt>
                <c:pt idx="2136">
                  <c:v>19.5365</c:v>
                </c:pt>
                <c:pt idx="2137">
                  <c:v>19.568999999999999</c:v>
                </c:pt>
                <c:pt idx="2138">
                  <c:v>19.625299999999999</c:v>
                </c:pt>
                <c:pt idx="2139">
                  <c:v>19.690100000000001</c:v>
                </c:pt>
                <c:pt idx="2140">
                  <c:v>19.743600000000001</c:v>
                </c:pt>
                <c:pt idx="2141">
                  <c:v>20.0807</c:v>
                </c:pt>
                <c:pt idx="2142">
                  <c:v>20.5413</c:v>
                </c:pt>
                <c:pt idx="2143">
                  <c:v>20.599</c:v>
                </c:pt>
                <c:pt idx="2144">
                  <c:v>20.610399999999998</c:v>
                </c:pt>
                <c:pt idx="2145">
                  <c:v>20.566500000000001</c:v>
                </c:pt>
                <c:pt idx="2146">
                  <c:v>20.541399999999999</c:v>
                </c:pt>
                <c:pt idx="2147">
                  <c:v>20.479399999999998</c:v>
                </c:pt>
                <c:pt idx="2148">
                  <c:v>20.360299999999999</c:v>
                </c:pt>
                <c:pt idx="2149">
                  <c:v>20.2012</c:v>
                </c:pt>
                <c:pt idx="2150">
                  <c:v>20.038900000000002</c:v>
                </c:pt>
                <c:pt idx="2151">
                  <c:v>19.9026</c:v>
                </c:pt>
                <c:pt idx="2152">
                  <c:v>19.7454</c:v>
                </c:pt>
                <c:pt idx="2153">
                  <c:v>19.663699999999999</c:v>
                </c:pt>
                <c:pt idx="2154">
                  <c:v>19.6492</c:v>
                </c:pt>
                <c:pt idx="2155">
                  <c:v>19.662400000000002</c:v>
                </c:pt>
                <c:pt idx="2156">
                  <c:v>19.6678</c:v>
                </c:pt>
                <c:pt idx="2157">
                  <c:v>19.726400000000002</c:v>
                </c:pt>
                <c:pt idx="2158">
                  <c:v>19.969799999999999</c:v>
                </c:pt>
                <c:pt idx="2159">
                  <c:v>20.107500000000002</c:v>
                </c:pt>
                <c:pt idx="2160">
                  <c:v>20.344200000000001</c:v>
                </c:pt>
                <c:pt idx="2161">
                  <c:v>22.481000000000002</c:v>
                </c:pt>
                <c:pt idx="2162">
                  <c:v>20.6602</c:v>
                </c:pt>
                <c:pt idx="2163">
                  <c:v>20.8247</c:v>
                </c:pt>
                <c:pt idx="2164">
                  <c:v>20.7913</c:v>
                </c:pt>
                <c:pt idx="2165">
                  <c:v>20.852499999999999</c:v>
                </c:pt>
                <c:pt idx="2166">
                  <c:v>20.915700000000001</c:v>
                </c:pt>
                <c:pt idx="2167">
                  <c:v>21.017800000000001</c:v>
                </c:pt>
                <c:pt idx="2168">
                  <c:v>21.120799999999999</c:v>
                </c:pt>
                <c:pt idx="2169">
                  <c:v>21.252500000000001</c:v>
                </c:pt>
                <c:pt idx="2170">
                  <c:v>21.360199999999999</c:v>
                </c:pt>
                <c:pt idx="2171">
                  <c:v>21.305099999999999</c:v>
                </c:pt>
                <c:pt idx="2172">
                  <c:v>21.194400000000002</c:v>
                </c:pt>
                <c:pt idx="2173">
                  <c:v>21.057300000000001</c:v>
                </c:pt>
                <c:pt idx="2174">
                  <c:v>20.980799999999999</c:v>
                </c:pt>
                <c:pt idx="2175">
                  <c:v>20.955300000000001</c:v>
                </c:pt>
                <c:pt idx="2176">
                  <c:v>20.879799999999999</c:v>
                </c:pt>
                <c:pt idx="2177">
                  <c:v>20.8413</c:v>
                </c:pt>
                <c:pt idx="2178">
                  <c:v>20.8081</c:v>
                </c:pt>
                <c:pt idx="2179">
                  <c:v>20.782299999999999</c:v>
                </c:pt>
                <c:pt idx="2180">
                  <c:v>20.770499999999998</c:v>
                </c:pt>
                <c:pt idx="2181">
                  <c:v>20.762</c:v>
                </c:pt>
                <c:pt idx="2182">
                  <c:v>20.764299999999999</c:v>
                </c:pt>
                <c:pt idx="2183">
                  <c:v>20.709499999999998</c:v>
                </c:pt>
                <c:pt idx="2184">
                  <c:v>20.590699999999998</c:v>
                </c:pt>
                <c:pt idx="2185">
                  <c:v>20.514900000000001</c:v>
                </c:pt>
                <c:pt idx="2186">
                  <c:v>20.473600000000001</c:v>
                </c:pt>
                <c:pt idx="2187">
                  <c:v>20.5641</c:v>
                </c:pt>
                <c:pt idx="2188">
                  <c:v>20.592099999999999</c:v>
                </c:pt>
                <c:pt idx="2189">
                  <c:v>20.5474</c:v>
                </c:pt>
                <c:pt idx="2190">
                  <c:v>20.475100000000001</c:v>
                </c:pt>
                <c:pt idx="2191">
                  <c:v>20.419699999999999</c:v>
                </c:pt>
                <c:pt idx="2192">
                  <c:v>20.369499999999999</c:v>
                </c:pt>
                <c:pt idx="2193">
                  <c:v>20.338999999999999</c:v>
                </c:pt>
                <c:pt idx="2194">
                  <c:v>20.317699999999999</c:v>
                </c:pt>
                <c:pt idx="2195">
                  <c:v>20.3095</c:v>
                </c:pt>
                <c:pt idx="2196">
                  <c:v>20.322800000000001</c:v>
                </c:pt>
                <c:pt idx="2197">
                  <c:v>20.3306</c:v>
                </c:pt>
                <c:pt idx="2198">
                  <c:v>20.3626</c:v>
                </c:pt>
                <c:pt idx="2199">
                  <c:v>20.399000000000001</c:v>
                </c:pt>
                <c:pt idx="2200">
                  <c:v>20.422799999999999</c:v>
                </c:pt>
                <c:pt idx="2201">
                  <c:v>20.463200000000001</c:v>
                </c:pt>
                <c:pt idx="2202">
                  <c:v>20.491599999999998</c:v>
                </c:pt>
                <c:pt idx="2203">
                  <c:v>20.510999999999999</c:v>
                </c:pt>
                <c:pt idx="2204">
                  <c:v>20.529699999999998</c:v>
                </c:pt>
                <c:pt idx="2205">
                  <c:v>20.548200000000001</c:v>
                </c:pt>
                <c:pt idx="2206">
                  <c:v>20.578800000000001</c:v>
                </c:pt>
                <c:pt idx="2207">
                  <c:v>20.586300000000001</c:v>
                </c:pt>
                <c:pt idx="2208">
                  <c:v>20.624400000000001</c:v>
                </c:pt>
                <c:pt idx="2209">
                  <c:v>20.604600000000001</c:v>
                </c:pt>
                <c:pt idx="2210">
                  <c:v>20.598099999999999</c:v>
                </c:pt>
                <c:pt idx="2211">
                  <c:v>20.576000000000001</c:v>
                </c:pt>
                <c:pt idx="2212">
                  <c:v>20.580100000000002</c:v>
                </c:pt>
                <c:pt idx="2213">
                  <c:v>20.872800000000002</c:v>
                </c:pt>
                <c:pt idx="2214">
                  <c:v>20.932600000000001</c:v>
                </c:pt>
                <c:pt idx="2215">
                  <c:v>20.979600000000001</c:v>
                </c:pt>
                <c:pt idx="2216">
                  <c:v>21.019600000000001</c:v>
                </c:pt>
                <c:pt idx="2217">
                  <c:v>21.051600000000001</c:v>
                </c:pt>
                <c:pt idx="2218">
                  <c:v>21.0701</c:v>
                </c:pt>
                <c:pt idx="2219">
                  <c:v>21.078299999999999</c:v>
                </c:pt>
                <c:pt idx="2220">
                  <c:v>21.066700000000001</c:v>
                </c:pt>
                <c:pt idx="2221">
                  <c:v>20.948599999999999</c:v>
                </c:pt>
                <c:pt idx="2222">
                  <c:v>20.8736</c:v>
                </c:pt>
                <c:pt idx="2223">
                  <c:v>20.762899999999998</c:v>
                </c:pt>
                <c:pt idx="2224">
                  <c:v>20.848800000000001</c:v>
                </c:pt>
                <c:pt idx="2225">
                  <c:v>21.185400000000001</c:v>
                </c:pt>
                <c:pt idx="2226">
                  <c:v>20.657499999999999</c:v>
                </c:pt>
                <c:pt idx="2227">
                  <c:v>20.576899999999998</c:v>
                </c:pt>
                <c:pt idx="2228">
                  <c:v>20.646799999999999</c:v>
                </c:pt>
                <c:pt idx="2229">
                  <c:v>20.6966</c:v>
                </c:pt>
                <c:pt idx="2230">
                  <c:v>20.7026</c:v>
                </c:pt>
                <c:pt idx="2231">
                  <c:v>20.758700000000001</c:v>
                </c:pt>
                <c:pt idx="2232">
                  <c:v>20.764199999999999</c:v>
                </c:pt>
                <c:pt idx="2233">
                  <c:v>20.7469</c:v>
                </c:pt>
                <c:pt idx="2234">
                  <c:v>20.778600000000001</c:v>
                </c:pt>
                <c:pt idx="2235">
                  <c:v>20.745799999999999</c:v>
                </c:pt>
                <c:pt idx="2236">
                  <c:v>20.700600000000001</c:v>
                </c:pt>
                <c:pt idx="2237">
                  <c:v>20.790099999999999</c:v>
                </c:pt>
                <c:pt idx="2238">
                  <c:v>21.1736</c:v>
                </c:pt>
                <c:pt idx="2239">
                  <c:v>21.213999999999999</c:v>
                </c:pt>
                <c:pt idx="2240">
                  <c:v>20.637799999999999</c:v>
                </c:pt>
                <c:pt idx="2241">
                  <c:v>20.511900000000001</c:v>
                </c:pt>
                <c:pt idx="2242">
                  <c:v>20.3935</c:v>
                </c:pt>
                <c:pt idx="2243">
                  <c:v>20.347000000000001</c:v>
                </c:pt>
                <c:pt idx="2244">
                  <c:v>20.338799999999999</c:v>
                </c:pt>
                <c:pt idx="2245">
                  <c:v>20.3535</c:v>
                </c:pt>
                <c:pt idx="2246">
                  <c:v>20.385000000000002</c:v>
                </c:pt>
                <c:pt idx="2247">
                  <c:v>20.404800000000002</c:v>
                </c:pt>
                <c:pt idx="2248">
                  <c:v>20.415900000000001</c:v>
                </c:pt>
                <c:pt idx="2249">
                  <c:v>20.457899999999999</c:v>
                </c:pt>
                <c:pt idx="2250">
                  <c:v>20.4742</c:v>
                </c:pt>
                <c:pt idx="2251">
                  <c:v>20.448</c:v>
                </c:pt>
                <c:pt idx="2252">
                  <c:v>20.322800000000001</c:v>
                </c:pt>
                <c:pt idx="2253">
                  <c:v>20.321000000000002</c:v>
                </c:pt>
                <c:pt idx="2254">
                  <c:v>20.349</c:v>
                </c:pt>
                <c:pt idx="2255">
                  <c:v>20.434699999999999</c:v>
                </c:pt>
                <c:pt idx="2256">
                  <c:v>20.494499999999999</c:v>
                </c:pt>
                <c:pt idx="2257">
                  <c:v>20.565200000000001</c:v>
                </c:pt>
                <c:pt idx="2258">
                  <c:v>20.6616</c:v>
                </c:pt>
                <c:pt idx="2259">
                  <c:v>20.802700000000002</c:v>
                </c:pt>
                <c:pt idx="2260">
                  <c:v>20.935099999999998</c:v>
                </c:pt>
                <c:pt idx="2261">
                  <c:v>21.020800000000001</c:v>
                </c:pt>
                <c:pt idx="2262">
                  <c:v>21.043500000000002</c:v>
                </c:pt>
                <c:pt idx="2263">
                  <c:v>21.066199999999998</c:v>
                </c:pt>
                <c:pt idx="2264">
                  <c:v>21.0642</c:v>
                </c:pt>
                <c:pt idx="2265">
                  <c:v>21.0364</c:v>
                </c:pt>
                <c:pt idx="2266">
                  <c:v>20.973700000000001</c:v>
                </c:pt>
                <c:pt idx="2267">
                  <c:v>20.9236</c:v>
                </c:pt>
                <c:pt idx="2268">
                  <c:v>20.869599999999998</c:v>
                </c:pt>
                <c:pt idx="2269">
                  <c:v>20.831099999999999</c:v>
                </c:pt>
                <c:pt idx="2270">
                  <c:v>20.771899999999999</c:v>
                </c:pt>
                <c:pt idx="2271">
                  <c:v>20.6631</c:v>
                </c:pt>
                <c:pt idx="2272">
                  <c:v>20.5062</c:v>
                </c:pt>
                <c:pt idx="2273">
                  <c:v>20.4087</c:v>
                </c:pt>
                <c:pt idx="2274">
                  <c:v>20.3827</c:v>
                </c:pt>
                <c:pt idx="2275">
                  <c:v>20.408899999999999</c:v>
                </c:pt>
                <c:pt idx="2276">
                  <c:v>20.262899999999998</c:v>
                </c:pt>
                <c:pt idx="2277">
                  <c:v>20.161999999999999</c:v>
                </c:pt>
                <c:pt idx="2278">
                  <c:v>20.090599999999998</c:v>
                </c:pt>
                <c:pt idx="2279">
                  <c:v>20.039000000000001</c:v>
                </c:pt>
                <c:pt idx="2280">
                  <c:v>19.967500000000001</c:v>
                </c:pt>
                <c:pt idx="2281">
                  <c:v>19.906300000000002</c:v>
                </c:pt>
                <c:pt idx="2282">
                  <c:v>19.857700000000001</c:v>
                </c:pt>
                <c:pt idx="2283">
                  <c:v>19.858699999999999</c:v>
                </c:pt>
                <c:pt idx="2284">
                  <c:v>20.1051</c:v>
                </c:pt>
                <c:pt idx="2285">
                  <c:v>20.3078</c:v>
                </c:pt>
                <c:pt idx="2286">
                  <c:v>20.4161</c:v>
                </c:pt>
                <c:pt idx="2287">
                  <c:v>20.4648</c:v>
                </c:pt>
                <c:pt idx="2288">
                  <c:v>20.454899999999999</c:v>
                </c:pt>
                <c:pt idx="2289">
                  <c:v>20.390899999999998</c:v>
                </c:pt>
                <c:pt idx="2290">
                  <c:v>20.353100000000001</c:v>
                </c:pt>
                <c:pt idx="2291">
                  <c:v>20.361000000000001</c:v>
                </c:pt>
                <c:pt idx="2292">
                  <c:v>20.438400000000001</c:v>
                </c:pt>
                <c:pt idx="2293">
                  <c:v>20.558800000000002</c:v>
                </c:pt>
                <c:pt idx="2294">
                  <c:v>20.684899999999999</c:v>
                </c:pt>
                <c:pt idx="2295">
                  <c:v>20.7422</c:v>
                </c:pt>
                <c:pt idx="2296">
                  <c:v>20.705100000000002</c:v>
                </c:pt>
                <c:pt idx="2297">
                  <c:v>20.648800000000001</c:v>
                </c:pt>
                <c:pt idx="2298">
                  <c:v>20.572099999999999</c:v>
                </c:pt>
                <c:pt idx="2299">
                  <c:v>20.501000000000001</c:v>
                </c:pt>
                <c:pt idx="2300">
                  <c:v>20.4941</c:v>
                </c:pt>
                <c:pt idx="2301">
                  <c:v>20.487400000000001</c:v>
                </c:pt>
                <c:pt idx="2302">
                  <c:v>20.411999999999999</c:v>
                </c:pt>
                <c:pt idx="2303">
                  <c:v>20.325700000000001</c:v>
                </c:pt>
                <c:pt idx="2304">
                  <c:v>20.276</c:v>
                </c:pt>
                <c:pt idx="2305">
                  <c:v>20.2377</c:v>
                </c:pt>
                <c:pt idx="2306">
                  <c:v>20.244800000000001</c:v>
                </c:pt>
                <c:pt idx="2307">
                  <c:v>20.275600000000001</c:v>
                </c:pt>
                <c:pt idx="2308">
                  <c:v>20.226700000000001</c:v>
                </c:pt>
                <c:pt idx="2309">
                  <c:v>20.3291</c:v>
                </c:pt>
                <c:pt idx="2310">
                  <c:v>20.413499999999999</c:v>
                </c:pt>
                <c:pt idx="2311">
                  <c:v>20.428000000000001</c:v>
                </c:pt>
                <c:pt idx="2312">
                  <c:v>20.475999999999999</c:v>
                </c:pt>
                <c:pt idx="2313">
                  <c:v>20.2942</c:v>
                </c:pt>
                <c:pt idx="2314">
                  <c:v>20.2881</c:v>
                </c:pt>
                <c:pt idx="2315">
                  <c:v>20.288</c:v>
                </c:pt>
                <c:pt idx="2316">
                  <c:v>20.255199999999999</c:v>
                </c:pt>
                <c:pt idx="2317">
                  <c:v>20.263200000000001</c:v>
                </c:pt>
                <c:pt idx="2318">
                  <c:v>20.2776</c:v>
                </c:pt>
                <c:pt idx="2319">
                  <c:v>20.045500000000001</c:v>
                </c:pt>
                <c:pt idx="2320">
                  <c:v>20.069099999999999</c:v>
                </c:pt>
                <c:pt idx="2321">
                  <c:v>20.255600000000001</c:v>
                </c:pt>
                <c:pt idx="2322">
                  <c:v>20.288</c:v>
                </c:pt>
                <c:pt idx="2323">
                  <c:v>20.253399999999999</c:v>
                </c:pt>
                <c:pt idx="2324">
                  <c:v>20.221299999999999</c:v>
                </c:pt>
                <c:pt idx="2325">
                  <c:v>20.189599999999999</c:v>
                </c:pt>
                <c:pt idx="2326">
                  <c:v>20.161000000000001</c:v>
                </c:pt>
                <c:pt idx="2327">
                  <c:v>20.133800000000001</c:v>
                </c:pt>
                <c:pt idx="2328">
                  <c:v>20.1449</c:v>
                </c:pt>
                <c:pt idx="2329">
                  <c:v>20.114799999999999</c:v>
                </c:pt>
                <c:pt idx="2330">
                  <c:v>20.081499999999998</c:v>
                </c:pt>
                <c:pt idx="2331">
                  <c:v>20.0442</c:v>
                </c:pt>
                <c:pt idx="2332">
                  <c:v>20.012</c:v>
                </c:pt>
                <c:pt idx="2333">
                  <c:v>19.977900000000002</c:v>
                </c:pt>
                <c:pt idx="2334">
                  <c:v>19.9741</c:v>
                </c:pt>
                <c:pt idx="2335">
                  <c:v>20.023399999999999</c:v>
                </c:pt>
                <c:pt idx="2336">
                  <c:v>20.0596</c:v>
                </c:pt>
                <c:pt idx="2337">
                  <c:v>20.090800000000002</c:v>
                </c:pt>
                <c:pt idx="2338">
                  <c:v>20.116299999999999</c:v>
                </c:pt>
                <c:pt idx="2339">
                  <c:v>20.194299999999998</c:v>
                </c:pt>
                <c:pt idx="2340">
                  <c:v>20.253299999999999</c:v>
                </c:pt>
                <c:pt idx="2341">
                  <c:v>20.3172</c:v>
                </c:pt>
                <c:pt idx="2342">
                  <c:v>20.403400000000001</c:v>
                </c:pt>
                <c:pt idx="2343">
                  <c:v>20.500800000000002</c:v>
                </c:pt>
                <c:pt idx="2344">
                  <c:v>20.584900000000001</c:v>
                </c:pt>
                <c:pt idx="2345">
                  <c:v>20.6633</c:v>
                </c:pt>
                <c:pt idx="2346">
                  <c:v>20.737200000000001</c:v>
                </c:pt>
                <c:pt idx="2347">
                  <c:v>20.7987</c:v>
                </c:pt>
                <c:pt idx="2348">
                  <c:v>20.850300000000001</c:v>
                </c:pt>
                <c:pt idx="2349">
                  <c:v>20.821200000000001</c:v>
                </c:pt>
                <c:pt idx="2350">
                  <c:v>20.764500000000002</c:v>
                </c:pt>
                <c:pt idx="2351">
                  <c:v>20.714200000000002</c:v>
                </c:pt>
                <c:pt idx="2352">
                  <c:v>20.572500000000002</c:v>
                </c:pt>
                <c:pt idx="2353">
                  <c:v>20.4374</c:v>
                </c:pt>
                <c:pt idx="2354">
                  <c:v>20.317399999999999</c:v>
                </c:pt>
                <c:pt idx="2355">
                  <c:v>20.217600000000001</c:v>
                </c:pt>
                <c:pt idx="2356">
                  <c:v>20.150200000000002</c:v>
                </c:pt>
                <c:pt idx="2357">
                  <c:v>20.119900000000001</c:v>
                </c:pt>
                <c:pt idx="2358">
                  <c:v>20.171299999999999</c:v>
                </c:pt>
                <c:pt idx="2359">
                  <c:v>20.229399999999998</c:v>
                </c:pt>
                <c:pt idx="2360">
                  <c:v>20.283000000000001</c:v>
                </c:pt>
                <c:pt idx="2361">
                  <c:v>20.3842</c:v>
                </c:pt>
                <c:pt idx="2362">
                  <c:v>20.526599999999998</c:v>
                </c:pt>
                <c:pt idx="2363">
                  <c:v>20.520700000000001</c:v>
                </c:pt>
                <c:pt idx="2364">
                  <c:v>20.506</c:v>
                </c:pt>
                <c:pt idx="2365">
                  <c:v>20.703399999999998</c:v>
                </c:pt>
                <c:pt idx="2366">
                  <c:v>20.439</c:v>
                </c:pt>
                <c:pt idx="2367">
                  <c:v>20.3367</c:v>
                </c:pt>
                <c:pt idx="2368">
                  <c:v>20.128</c:v>
                </c:pt>
                <c:pt idx="2369">
                  <c:v>19.923300000000001</c:v>
                </c:pt>
                <c:pt idx="2370">
                  <c:v>19.754100000000001</c:v>
                </c:pt>
                <c:pt idx="2371">
                  <c:v>19.901</c:v>
                </c:pt>
                <c:pt idx="2372">
                  <c:v>20.589300000000001</c:v>
                </c:pt>
                <c:pt idx="2373">
                  <c:v>20.939499999999999</c:v>
                </c:pt>
                <c:pt idx="2374">
                  <c:v>20.7959</c:v>
                </c:pt>
                <c:pt idx="2375">
                  <c:v>20.64</c:v>
                </c:pt>
                <c:pt idx="2376">
                  <c:v>20.360099999999999</c:v>
                </c:pt>
                <c:pt idx="2377">
                  <c:v>19.887899999999998</c:v>
                </c:pt>
                <c:pt idx="2378">
                  <c:v>19.475899999999999</c:v>
                </c:pt>
                <c:pt idx="2379">
                  <c:v>19.3901</c:v>
                </c:pt>
                <c:pt idx="2380">
                  <c:v>19.386800000000001</c:v>
                </c:pt>
                <c:pt idx="2381">
                  <c:v>19.5181</c:v>
                </c:pt>
                <c:pt idx="2382">
                  <c:v>19.825099999999999</c:v>
                </c:pt>
                <c:pt idx="2383">
                  <c:v>20.003</c:v>
                </c:pt>
                <c:pt idx="2384">
                  <c:v>19.738600000000002</c:v>
                </c:pt>
                <c:pt idx="2385">
                  <c:v>19.9207</c:v>
                </c:pt>
                <c:pt idx="2386">
                  <c:v>20.0884</c:v>
                </c:pt>
                <c:pt idx="2387">
                  <c:v>20.211099999999998</c:v>
                </c:pt>
                <c:pt idx="2388">
                  <c:v>20.2502</c:v>
                </c:pt>
                <c:pt idx="2389">
                  <c:v>20.277200000000001</c:v>
                </c:pt>
                <c:pt idx="2390">
                  <c:v>20.279599999999999</c:v>
                </c:pt>
                <c:pt idx="2391">
                  <c:v>20.329999999999998</c:v>
                </c:pt>
                <c:pt idx="2392">
                  <c:v>20.392700000000001</c:v>
                </c:pt>
                <c:pt idx="2393">
                  <c:v>20.445</c:v>
                </c:pt>
                <c:pt idx="2394">
                  <c:v>20.5565</c:v>
                </c:pt>
                <c:pt idx="2395">
                  <c:v>20.657699999999998</c:v>
                </c:pt>
                <c:pt idx="2396">
                  <c:v>20.7498</c:v>
                </c:pt>
                <c:pt idx="2397">
                  <c:v>20.7818</c:v>
                </c:pt>
                <c:pt idx="2398">
                  <c:v>20.601800000000001</c:v>
                </c:pt>
                <c:pt idx="2399">
                  <c:v>20.521100000000001</c:v>
                </c:pt>
                <c:pt idx="2400">
                  <c:v>20.505400000000002</c:v>
                </c:pt>
                <c:pt idx="2401">
                  <c:v>20.5351</c:v>
                </c:pt>
                <c:pt idx="2402">
                  <c:v>20.602699999999999</c:v>
                </c:pt>
                <c:pt idx="2403">
                  <c:v>20.6038</c:v>
                </c:pt>
                <c:pt idx="2404">
                  <c:v>20.6311</c:v>
                </c:pt>
                <c:pt idx="2405">
                  <c:v>20.655799999999999</c:v>
                </c:pt>
                <c:pt idx="2406">
                  <c:v>20.671299999999999</c:v>
                </c:pt>
                <c:pt idx="2407">
                  <c:v>20.683599999999998</c:v>
                </c:pt>
                <c:pt idx="2408">
                  <c:v>20.6769</c:v>
                </c:pt>
                <c:pt idx="2409">
                  <c:v>20.6922</c:v>
                </c:pt>
                <c:pt idx="2410">
                  <c:v>20.671299999999999</c:v>
                </c:pt>
                <c:pt idx="2411">
                  <c:v>20.642900000000001</c:v>
                </c:pt>
                <c:pt idx="2412">
                  <c:v>20.577000000000002</c:v>
                </c:pt>
                <c:pt idx="2413">
                  <c:v>20.4862</c:v>
                </c:pt>
                <c:pt idx="2414">
                  <c:v>20.447199999999999</c:v>
                </c:pt>
                <c:pt idx="2415">
                  <c:v>20.416499999999999</c:v>
                </c:pt>
                <c:pt idx="2416">
                  <c:v>20.411899999999999</c:v>
                </c:pt>
                <c:pt idx="2417">
                  <c:v>20.413599999999999</c:v>
                </c:pt>
                <c:pt idx="2418">
                  <c:v>20.419699999999999</c:v>
                </c:pt>
                <c:pt idx="2419">
                  <c:v>20.462299999999999</c:v>
                </c:pt>
                <c:pt idx="2420">
                  <c:v>20.437799999999999</c:v>
                </c:pt>
                <c:pt idx="2421">
                  <c:v>20.412600000000001</c:v>
                </c:pt>
                <c:pt idx="2422">
                  <c:v>20.453199999999999</c:v>
                </c:pt>
                <c:pt idx="2423">
                  <c:v>20.5121</c:v>
                </c:pt>
                <c:pt idx="2424">
                  <c:v>20.5794</c:v>
                </c:pt>
                <c:pt idx="2425">
                  <c:v>20.667000000000002</c:v>
                </c:pt>
                <c:pt idx="2426">
                  <c:v>20.7592</c:v>
                </c:pt>
                <c:pt idx="2427">
                  <c:v>20.851500000000001</c:v>
                </c:pt>
                <c:pt idx="2428">
                  <c:v>20.8904</c:v>
                </c:pt>
                <c:pt idx="2429">
                  <c:v>20.898099999999999</c:v>
                </c:pt>
                <c:pt idx="2430">
                  <c:v>20.8644</c:v>
                </c:pt>
                <c:pt idx="2431">
                  <c:v>20.824200000000001</c:v>
                </c:pt>
                <c:pt idx="2432">
                  <c:v>20.8249</c:v>
                </c:pt>
                <c:pt idx="2433">
                  <c:v>20.795000000000002</c:v>
                </c:pt>
                <c:pt idx="2434">
                  <c:v>20.765599999999999</c:v>
                </c:pt>
                <c:pt idx="2435">
                  <c:v>20.7285</c:v>
                </c:pt>
                <c:pt idx="2436">
                  <c:v>20.7698</c:v>
                </c:pt>
                <c:pt idx="2437">
                  <c:v>20.845800000000001</c:v>
                </c:pt>
                <c:pt idx="2438">
                  <c:v>20.809899999999999</c:v>
                </c:pt>
                <c:pt idx="2439">
                  <c:v>20.717600000000001</c:v>
                </c:pt>
                <c:pt idx="2440">
                  <c:v>20.5609</c:v>
                </c:pt>
                <c:pt idx="2441">
                  <c:v>20.8597</c:v>
                </c:pt>
                <c:pt idx="2442">
                  <c:v>21.0442</c:v>
                </c:pt>
                <c:pt idx="2443">
                  <c:v>21.076799999999999</c:v>
                </c:pt>
                <c:pt idx="2444">
                  <c:v>21.169699999999999</c:v>
                </c:pt>
                <c:pt idx="2445">
                  <c:v>21.3872</c:v>
                </c:pt>
                <c:pt idx="2446">
                  <c:v>21.4633</c:v>
                </c:pt>
                <c:pt idx="2447">
                  <c:v>21.244399999999999</c:v>
                </c:pt>
                <c:pt idx="2448">
                  <c:v>20.8874</c:v>
                </c:pt>
                <c:pt idx="2449">
                  <c:v>20.785799999999998</c:v>
                </c:pt>
                <c:pt idx="2450">
                  <c:v>21.047699999999999</c:v>
                </c:pt>
                <c:pt idx="2451">
                  <c:v>21.035900000000002</c:v>
                </c:pt>
                <c:pt idx="2452">
                  <c:v>20.517399999999999</c:v>
                </c:pt>
                <c:pt idx="2453">
                  <c:v>20.326899999999998</c:v>
                </c:pt>
                <c:pt idx="2454">
                  <c:v>20.767800000000001</c:v>
                </c:pt>
                <c:pt idx="2455">
                  <c:v>20.821200000000001</c:v>
                </c:pt>
                <c:pt idx="2456">
                  <c:v>20.751000000000001</c:v>
                </c:pt>
                <c:pt idx="2457">
                  <c:v>20.832100000000001</c:v>
                </c:pt>
                <c:pt idx="2458">
                  <c:v>21.133400000000002</c:v>
                </c:pt>
                <c:pt idx="2459">
                  <c:v>21.4209</c:v>
                </c:pt>
                <c:pt idx="2460">
                  <c:v>21.354900000000001</c:v>
                </c:pt>
                <c:pt idx="2461">
                  <c:v>21.192599999999999</c:v>
                </c:pt>
                <c:pt idx="2462">
                  <c:v>20.957699999999999</c:v>
                </c:pt>
                <c:pt idx="2463">
                  <c:v>20.751999999999999</c:v>
                </c:pt>
                <c:pt idx="2464">
                  <c:v>20.722100000000001</c:v>
                </c:pt>
                <c:pt idx="2465">
                  <c:v>20.727</c:v>
                </c:pt>
                <c:pt idx="2466">
                  <c:v>20.6098</c:v>
                </c:pt>
                <c:pt idx="2467">
                  <c:v>21.0244</c:v>
                </c:pt>
                <c:pt idx="2468">
                  <c:v>20.956900000000001</c:v>
                </c:pt>
                <c:pt idx="2469">
                  <c:v>20.898700000000002</c:v>
                </c:pt>
                <c:pt idx="2470">
                  <c:v>20.8461</c:v>
                </c:pt>
                <c:pt idx="2471">
                  <c:v>20.751000000000001</c:v>
                </c:pt>
                <c:pt idx="2472">
                  <c:v>20.746200000000002</c:v>
                </c:pt>
                <c:pt idx="2473">
                  <c:v>20.875699999999998</c:v>
                </c:pt>
                <c:pt idx="2474">
                  <c:v>20.944800000000001</c:v>
                </c:pt>
                <c:pt idx="2475">
                  <c:v>21.042999999999999</c:v>
                </c:pt>
                <c:pt idx="2476">
                  <c:v>20.904299999999999</c:v>
                </c:pt>
                <c:pt idx="2477">
                  <c:v>20.735800000000001</c:v>
                </c:pt>
                <c:pt idx="2478">
                  <c:v>20.9682</c:v>
                </c:pt>
                <c:pt idx="2479">
                  <c:v>21.230399999999999</c:v>
                </c:pt>
                <c:pt idx="2480">
                  <c:v>21.702300000000001</c:v>
                </c:pt>
                <c:pt idx="2481">
                  <c:v>21.813199999999998</c:v>
                </c:pt>
                <c:pt idx="2482">
                  <c:v>21.751200000000001</c:v>
                </c:pt>
                <c:pt idx="2483">
                  <c:v>21.628499999999999</c:v>
                </c:pt>
                <c:pt idx="2484">
                  <c:v>21.503</c:v>
                </c:pt>
                <c:pt idx="2485">
                  <c:v>21.390699999999999</c:v>
                </c:pt>
                <c:pt idx="2486">
                  <c:v>21.291</c:v>
                </c:pt>
                <c:pt idx="2487">
                  <c:v>21.1843</c:v>
                </c:pt>
                <c:pt idx="2488">
                  <c:v>21.086200000000002</c:v>
                </c:pt>
                <c:pt idx="2489">
                  <c:v>20.8856</c:v>
                </c:pt>
                <c:pt idx="2490">
                  <c:v>20.866099999999999</c:v>
                </c:pt>
                <c:pt idx="2491">
                  <c:v>21.121600000000001</c:v>
                </c:pt>
                <c:pt idx="2492">
                  <c:v>22.966899999999999</c:v>
                </c:pt>
                <c:pt idx="2493">
                  <c:v>21.088200000000001</c:v>
                </c:pt>
                <c:pt idx="2494">
                  <c:v>21.3477</c:v>
                </c:pt>
                <c:pt idx="2495">
                  <c:v>21.257000000000001</c:v>
                </c:pt>
                <c:pt idx="2496">
                  <c:v>21.483499999999999</c:v>
                </c:pt>
                <c:pt idx="2497">
                  <c:v>21.525600000000001</c:v>
                </c:pt>
                <c:pt idx="2498">
                  <c:v>21.699200000000001</c:v>
                </c:pt>
                <c:pt idx="2499">
                  <c:v>21.867799999999999</c:v>
                </c:pt>
                <c:pt idx="2500">
                  <c:v>22.055800000000001</c:v>
                </c:pt>
                <c:pt idx="2501">
                  <c:v>22.015000000000001</c:v>
                </c:pt>
                <c:pt idx="2502">
                  <c:v>21.8825</c:v>
                </c:pt>
                <c:pt idx="2503">
                  <c:v>21.771000000000001</c:v>
                </c:pt>
                <c:pt idx="2504">
                  <c:v>21.566400000000002</c:v>
                </c:pt>
                <c:pt idx="2505">
                  <c:v>21.419699999999999</c:v>
                </c:pt>
                <c:pt idx="2506">
                  <c:v>21.330300000000001</c:v>
                </c:pt>
                <c:pt idx="2507">
                  <c:v>21.241199999999999</c:v>
                </c:pt>
                <c:pt idx="2508">
                  <c:v>21.154499999999999</c:v>
                </c:pt>
                <c:pt idx="2509">
                  <c:v>21.0581</c:v>
                </c:pt>
                <c:pt idx="2510">
                  <c:v>20.994499999999999</c:v>
                </c:pt>
                <c:pt idx="2511">
                  <c:v>20.855399999999999</c:v>
                </c:pt>
                <c:pt idx="2512">
                  <c:v>20.801600000000001</c:v>
                </c:pt>
                <c:pt idx="2513">
                  <c:v>20.803000000000001</c:v>
                </c:pt>
                <c:pt idx="2514">
                  <c:v>20.8171</c:v>
                </c:pt>
                <c:pt idx="2515">
                  <c:v>20.8872</c:v>
                </c:pt>
                <c:pt idx="2516">
                  <c:v>20.870799999999999</c:v>
                </c:pt>
                <c:pt idx="2517">
                  <c:v>20.806000000000001</c:v>
                </c:pt>
                <c:pt idx="2518">
                  <c:v>20.746700000000001</c:v>
                </c:pt>
                <c:pt idx="2519">
                  <c:v>20.6936</c:v>
                </c:pt>
                <c:pt idx="2520">
                  <c:v>20.6556</c:v>
                </c:pt>
                <c:pt idx="2521">
                  <c:v>20.627400000000002</c:v>
                </c:pt>
                <c:pt idx="2522">
                  <c:v>20.605</c:v>
                </c:pt>
                <c:pt idx="2523">
                  <c:v>20.592099999999999</c:v>
                </c:pt>
                <c:pt idx="2524">
                  <c:v>20.5944</c:v>
                </c:pt>
                <c:pt idx="2525">
                  <c:v>20.592600000000001</c:v>
                </c:pt>
                <c:pt idx="2526">
                  <c:v>20.597100000000001</c:v>
                </c:pt>
                <c:pt idx="2527">
                  <c:v>20.5932</c:v>
                </c:pt>
                <c:pt idx="2528">
                  <c:v>20.5688</c:v>
                </c:pt>
                <c:pt idx="2529">
                  <c:v>20.5122</c:v>
                </c:pt>
                <c:pt idx="2530">
                  <c:v>20.447399999999998</c:v>
                </c:pt>
                <c:pt idx="2531">
                  <c:v>20.389099999999999</c:v>
                </c:pt>
                <c:pt idx="2532">
                  <c:v>20.3504</c:v>
                </c:pt>
                <c:pt idx="2533">
                  <c:v>20.322600000000001</c:v>
                </c:pt>
                <c:pt idx="2534">
                  <c:v>20.284400000000002</c:v>
                </c:pt>
                <c:pt idx="2535">
                  <c:v>20.228100000000001</c:v>
                </c:pt>
                <c:pt idx="2536">
                  <c:v>20.227499999999999</c:v>
                </c:pt>
                <c:pt idx="2537">
                  <c:v>20.2879</c:v>
                </c:pt>
                <c:pt idx="2538">
                  <c:v>20.406700000000001</c:v>
                </c:pt>
                <c:pt idx="2539">
                  <c:v>20.541599999999999</c:v>
                </c:pt>
                <c:pt idx="2540">
                  <c:v>20.655999999999999</c:v>
                </c:pt>
                <c:pt idx="2541">
                  <c:v>20.798400000000001</c:v>
                </c:pt>
                <c:pt idx="2542">
                  <c:v>20.958500000000001</c:v>
                </c:pt>
                <c:pt idx="2543">
                  <c:v>21.1312</c:v>
                </c:pt>
                <c:pt idx="2544">
                  <c:v>21.386299999999999</c:v>
                </c:pt>
                <c:pt idx="2545">
                  <c:v>21.459900000000001</c:v>
                </c:pt>
                <c:pt idx="2546">
                  <c:v>21.392800000000001</c:v>
                </c:pt>
                <c:pt idx="2547">
                  <c:v>21.065799999999999</c:v>
                </c:pt>
                <c:pt idx="2548">
                  <c:v>20.9068</c:v>
                </c:pt>
                <c:pt idx="2549">
                  <c:v>20.8232</c:v>
                </c:pt>
                <c:pt idx="2550">
                  <c:v>20.877600000000001</c:v>
                </c:pt>
                <c:pt idx="2551">
                  <c:v>20.923500000000001</c:v>
                </c:pt>
                <c:pt idx="2552">
                  <c:v>21.0093</c:v>
                </c:pt>
                <c:pt idx="2553">
                  <c:v>21.067799999999998</c:v>
                </c:pt>
                <c:pt idx="2554">
                  <c:v>21.012699999999999</c:v>
                </c:pt>
                <c:pt idx="2555">
                  <c:v>20.815999999999999</c:v>
                </c:pt>
                <c:pt idx="2556">
                  <c:v>20.562200000000001</c:v>
                </c:pt>
                <c:pt idx="2557">
                  <c:v>20.638200000000001</c:v>
                </c:pt>
                <c:pt idx="2558">
                  <c:v>20.974599999999999</c:v>
                </c:pt>
                <c:pt idx="2559">
                  <c:v>21.2882</c:v>
                </c:pt>
                <c:pt idx="2560">
                  <c:v>21.349900000000002</c:v>
                </c:pt>
                <c:pt idx="2561">
                  <c:v>21.153600000000001</c:v>
                </c:pt>
                <c:pt idx="2562">
                  <c:v>20.856000000000002</c:v>
                </c:pt>
                <c:pt idx="2563">
                  <c:v>21.3432</c:v>
                </c:pt>
                <c:pt idx="2564">
                  <c:v>21.4376</c:v>
                </c:pt>
                <c:pt idx="2565">
                  <c:v>21.690999999999999</c:v>
                </c:pt>
                <c:pt idx="2566">
                  <c:v>21.4358</c:v>
                </c:pt>
                <c:pt idx="2567">
                  <c:v>21.1449</c:v>
                </c:pt>
                <c:pt idx="2568">
                  <c:v>21.026599999999998</c:v>
                </c:pt>
                <c:pt idx="2569">
                  <c:v>20.911100000000001</c:v>
                </c:pt>
                <c:pt idx="2570">
                  <c:v>20.831499999999998</c:v>
                </c:pt>
                <c:pt idx="2571">
                  <c:v>20.769500000000001</c:v>
                </c:pt>
                <c:pt idx="2572">
                  <c:v>20.703900000000001</c:v>
                </c:pt>
                <c:pt idx="2573">
                  <c:v>20.6523</c:v>
                </c:pt>
                <c:pt idx="2574">
                  <c:v>20.627400000000002</c:v>
                </c:pt>
                <c:pt idx="2575">
                  <c:v>20.623000000000001</c:v>
                </c:pt>
                <c:pt idx="2576">
                  <c:v>20.627199999999998</c:v>
                </c:pt>
                <c:pt idx="2577">
                  <c:v>20.633700000000001</c:v>
                </c:pt>
                <c:pt idx="2578">
                  <c:v>20.6645</c:v>
                </c:pt>
                <c:pt idx="2579">
                  <c:v>20.696300000000001</c:v>
                </c:pt>
                <c:pt idx="2580">
                  <c:v>20.698799999999999</c:v>
                </c:pt>
                <c:pt idx="2581">
                  <c:v>20.723099999999999</c:v>
                </c:pt>
                <c:pt idx="2582">
                  <c:v>20.7501</c:v>
                </c:pt>
                <c:pt idx="2583">
                  <c:v>20.787299999999998</c:v>
                </c:pt>
                <c:pt idx="2584">
                  <c:v>20.820799999999998</c:v>
                </c:pt>
                <c:pt idx="2585">
                  <c:v>20.842600000000001</c:v>
                </c:pt>
                <c:pt idx="2586">
                  <c:v>20.845600000000001</c:v>
                </c:pt>
                <c:pt idx="2587">
                  <c:v>20.8657</c:v>
                </c:pt>
                <c:pt idx="2588">
                  <c:v>20.9375</c:v>
                </c:pt>
                <c:pt idx="2589">
                  <c:v>20.979199999999999</c:v>
                </c:pt>
                <c:pt idx="2590">
                  <c:v>21.016100000000002</c:v>
                </c:pt>
                <c:pt idx="2591">
                  <c:v>21.0487</c:v>
                </c:pt>
                <c:pt idx="2592">
                  <c:v>21.0838</c:v>
                </c:pt>
                <c:pt idx="2593">
                  <c:v>21.117100000000001</c:v>
                </c:pt>
                <c:pt idx="2594">
                  <c:v>21.151199999999999</c:v>
                </c:pt>
                <c:pt idx="2595">
                  <c:v>21.182300000000001</c:v>
                </c:pt>
                <c:pt idx="2596">
                  <c:v>21.215199999999999</c:v>
                </c:pt>
                <c:pt idx="2597">
                  <c:v>21.234400000000001</c:v>
                </c:pt>
                <c:pt idx="2598">
                  <c:v>21.213799999999999</c:v>
                </c:pt>
                <c:pt idx="2599">
                  <c:v>21.291</c:v>
                </c:pt>
                <c:pt idx="2600">
                  <c:v>21.3</c:v>
                </c:pt>
                <c:pt idx="2601">
                  <c:v>21.265000000000001</c:v>
                </c:pt>
                <c:pt idx="2602">
                  <c:v>21.2303</c:v>
                </c:pt>
                <c:pt idx="2603">
                  <c:v>21.197399999999998</c:v>
                </c:pt>
                <c:pt idx="2604">
                  <c:v>21.1541</c:v>
                </c:pt>
                <c:pt idx="2605">
                  <c:v>21.113</c:v>
                </c:pt>
                <c:pt idx="2606">
                  <c:v>21.1355</c:v>
                </c:pt>
                <c:pt idx="2607">
                  <c:v>21.130199999999999</c:v>
                </c:pt>
                <c:pt idx="2608">
                  <c:v>21.113</c:v>
                </c:pt>
                <c:pt idx="2609">
                  <c:v>21.0871</c:v>
                </c:pt>
                <c:pt idx="2610">
                  <c:v>21.052700000000002</c:v>
                </c:pt>
                <c:pt idx="2611">
                  <c:v>21.019600000000001</c:v>
                </c:pt>
                <c:pt idx="2612">
                  <c:v>21.005800000000001</c:v>
                </c:pt>
                <c:pt idx="2613">
                  <c:v>21.011800000000001</c:v>
                </c:pt>
                <c:pt idx="2614">
                  <c:v>21.021899999999999</c:v>
                </c:pt>
                <c:pt idx="2615">
                  <c:v>21.027000000000001</c:v>
                </c:pt>
                <c:pt idx="2616">
                  <c:v>21.025300000000001</c:v>
                </c:pt>
                <c:pt idx="2617">
                  <c:v>21.0533</c:v>
                </c:pt>
                <c:pt idx="2618">
                  <c:v>21.0505</c:v>
                </c:pt>
                <c:pt idx="2619">
                  <c:v>21.045500000000001</c:v>
                </c:pt>
                <c:pt idx="2620">
                  <c:v>21.041</c:v>
                </c:pt>
                <c:pt idx="2621">
                  <c:v>21.034600000000001</c:v>
                </c:pt>
                <c:pt idx="2622">
                  <c:v>20.974599999999999</c:v>
                </c:pt>
                <c:pt idx="2623">
                  <c:v>20.9373</c:v>
                </c:pt>
                <c:pt idx="2624">
                  <c:v>20.910599999999999</c:v>
                </c:pt>
                <c:pt idx="2625">
                  <c:v>20.940999999999999</c:v>
                </c:pt>
                <c:pt idx="2626">
                  <c:v>20.9649</c:v>
                </c:pt>
                <c:pt idx="2627">
                  <c:v>20.9832</c:v>
                </c:pt>
                <c:pt idx="2628">
                  <c:v>21.008700000000001</c:v>
                </c:pt>
                <c:pt idx="2629">
                  <c:v>21.007999999999999</c:v>
                </c:pt>
                <c:pt idx="2630">
                  <c:v>21.0349</c:v>
                </c:pt>
                <c:pt idx="2631">
                  <c:v>21.111000000000001</c:v>
                </c:pt>
                <c:pt idx="2632">
                  <c:v>21.202000000000002</c:v>
                </c:pt>
                <c:pt idx="2633">
                  <c:v>21.2928</c:v>
                </c:pt>
                <c:pt idx="2634">
                  <c:v>21.386299999999999</c:v>
                </c:pt>
                <c:pt idx="2635">
                  <c:v>21.456299999999999</c:v>
                </c:pt>
                <c:pt idx="2636">
                  <c:v>21.506</c:v>
                </c:pt>
                <c:pt idx="2637">
                  <c:v>21.558199999999999</c:v>
                </c:pt>
                <c:pt idx="2638">
                  <c:v>21.638400000000001</c:v>
                </c:pt>
                <c:pt idx="2639">
                  <c:v>21.694299999999998</c:v>
                </c:pt>
                <c:pt idx="2640">
                  <c:v>21.730899999999998</c:v>
                </c:pt>
                <c:pt idx="2641">
                  <c:v>21.7425</c:v>
                </c:pt>
                <c:pt idx="2642">
                  <c:v>21.709099999999999</c:v>
                </c:pt>
                <c:pt idx="2643">
                  <c:v>21.5884</c:v>
                </c:pt>
                <c:pt idx="2644">
                  <c:v>21.473600000000001</c:v>
                </c:pt>
                <c:pt idx="2645">
                  <c:v>21.542100000000001</c:v>
                </c:pt>
                <c:pt idx="2646">
                  <c:v>21.764299999999999</c:v>
                </c:pt>
                <c:pt idx="2647">
                  <c:v>21.777899999999999</c:v>
                </c:pt>
                <c:pt idx="2648">
                  <c:v>21.783799999999999</c:v>
                </c:pt>
                <c:pt idx="2649">
                  <c:v>21.799299999999999</c:v>
                </c:pt>
                <c:pt idx="2650">
                  <c:v>21.8184</c:v>
                </c:pt>
                <c:pt idx="2651">
                  <c:v>21.846499999999999</c:v>
                </c:pt>
                <c:pt idx="2652">
                  <c:v>21.878699999999998</c:v>
                </c:pt>
                <c:pt idx="2653">
                  <c:v>21.944900000000001</c:v>
                </c:pt>
                <c:pt idx="2654">
                  <c:v>21.9636</c:v>
                </c:pt>
                <c:pt idx="2655">
                  <c:v>21.920400000000001</c:v>
                </c:pt>
                <c:pt idx="2656">
                  <c:v>21.869700000000002</c:v>
                </c:pt>
                <c:pt idx="2657">
                  <c:v>21.831499999999998</c:v>
                </c:pt>
                <c:pt idx="2658">
                  <c:v>21.761299999999999</c:v>
                </c:pt>
                <c:pt idx="2659">
                  <c:v>21.8353</c:v>
                </c:pt>
                <c:pt idx="2660">
                  <c:v>22.041399999999999</c:v>
                </c:pt>
                <c:pt idx="2661">
                  <c:v>22.0503</c:v>
                </c:pt>
                <c:pt idx="2662">
                  <c:v>22.040600000000001</c:v>
                </c:pt>
                <c:pt idx="2663">
                  <c:v>21.992599999999999</c:v>
                </c:pt>
                <c:pt idx="2664">
                  <c:v>21.961099999999998</c:v>
                </c:pt>
                <c:pt idx="2665">
                  <c:v>21.934000000000001</c:v>
                </c:pt>
                <c:pt idx="2666">
                  <c:v>21.9207</c:v>
                </c:pt>
                <c:pt idx="2667">
                  <c:v>21.9191</c:v>
                </c:pt>
                <c:pt idx="2668">
                  <c:v>21.929400000000001</c:v>
                </c:pt>
                <c:pt idx="2669">
                  <c:v>21.949200000000001</c:v>
                </c:pt>
                <c:pt idx="2670">
                  <c:v>21.973700000000001</c:v>
                </c:pt>
                <c:pt idx="2671">
                  <c:v>22.0078</c:v>
                </c:pt>
                <c:pt idx="2672">
                  <c:v>22.040900000000001</c:v>
                </c:pt>
                <c:pt idx="2673">
                  <c:v>22.103300000000001</c:v>
                </c:pt>
                <c:pt idx="2674">
                  <c:v>22.186399999999999</c:v>
                </c:pt>
                <c:pt idx="2675">
                  <c:v>22.248999999999999</c:v>
                </c:pt>
                <c:pt idx="2676">
                  <c:v>22.322800000000001</c:v>
                </c:pt>
                <c:pt idx="2677">
                  <c:v>22.359400000000001</c:v>
                </c:pt>
                <c:pt idx="2678">
                  <c:v>22.3856</c:v>
                </c:pt>
                <c:pt idx="2679">
                  <c:v>22.772099999999998</c:v>
                </c:pt>
                <c:pt idx="2680">
                  <c:v>22.8764</c:v>
                </c:pt>
                <c:pt idx="2681">
                  <c:v>22.913399999999999</c:v>
                </c:pt>
                <c:pt idx="2682">
                  <c:v>22.8171</c:v>
                </c:pt>
                <c:pt idx="2683">
                  <c:v>22.678000000000001</c:v>
                </c:pt>
                <c:pt idx="2684">
                  <c:v>22.581600000000002</c:v>
                </c:pt>
                <c:pt idx="2685">
                  <c:v>22.528700000000001</c:v>
                </c:pt>
                <c:pt idx="2686">
                  <c:v>22.508400000000002</c:v>
                </c:pt>
                <c:pt idx="2687">
                  <c:v>22.491499999999998</c:v>
                </c:pt>
                <c:pt idx="2688">
                  <c:v>22.472100000000001</c:v>
                </c:pt>
                <c:pt idx="2689">
                  <c:v>22.475899999999999</c:v>
                </c:pt>
                <c:pt idx="2690">
                  <c:v>22.4497</c:v>
                </c:pt>
                <c:pt idx="2691">
                  <c:v>22.420100000000001</c:v>
                </c:pt>
                <c:pt idx="2692">
                  <c:v>22.392600000000002</c:v>
                </c:pt>
                <c:pt idx="2693">
                  <c:v>22.207699999999999</c:v>
                </c:pt>
                <c:pt idx="2694">
                  <c:v>22.221499999999999</c:v>
                </c:pt>
                <c:pt idx="2695">
                  <c:v>22.2715</c:v>
                </c:pt>
                <c:pt idx="2696">
                  <c:v>22.241499999999998</c:v>
                </c:pt>
                <c:pt idx="2697">
                  <c:v>22.305900000000001</c:v>
                </c:pt>
                <c:pt idx="2698">
                  <c:v>22.366299999999999</c:v>
                </c:pt>
                <c:pt idx="2699">
                  <c:v>22.417300000000001</c:v>
                </c:pt>
                <c:pt idx="2700">
                  <c:v>22.469000000000001</c:v>
                </c:pt>
                <c:pt idx="2701">
                  <c:v>22.480899999999998</c:v>
                </c:pt>
                <c:pt idx="2702">
                  <c:v>22.457599999999999</c:v>
                </c:pt>
                <c:pt idx="2703">
                  <c:v>22.402999999999999</c:v>
                </c:pt>
                <c:pt idx="2704">
                  <c:v>22.344899999999999</c:v>
                </c:pt>
                <c:pt idx="2705">
                  <c:v>22.2849</c:v>
                </c:pt>
                <c:pt idx="2706">
                  <c:v>22.227499999999999</c:v>
                </c:pt>
                <c:pt idx="2707">
                  <c:v>22.180099999999999</c:v>
                </c:pt>
                <c:pt idx="2708">
                  <c:v>22.156600000000001</c:v>
                </c:pt>
                <c:pt idx="2709">
                  <c:v>22.1386</c:v>
                </c:pt>
                <c:pt idx="2710">
                  <c:v>22.116499999999998</c:v>
                </c:pt>
                <c:pt idx="2711">
                  <c:v>22.111899999999999</c:v>
                </c:pt>
                <c:pt idx="2712">
                  <c:v>22.086400000000001</c:v>
                </c:pt>
                <c:pt idx="2713">
                  <c:v>22.077300000000001</c:v>
                </c:pt>
                <c:pt idx="2714">
                  <c:v>22.064499999999999</c:v>
                </c:pt>
                <c:pt idx="2715">
                  <c:v>22.055</c:v>
                </c:pt>
                <c:pt idx="2716">
                  <c:v>22.0442</c:v>
                </c:pt>
                <c:pt idx="2717">
                  <c:v>21.959</c:v>
                </c:pt>
                <c:pt idx="2718">
                  <c:v>21.889199999999999</c:v>
                </c:pt>
                <c:pt idx="2719">
                  <c:v>21.8614</c:v>
                </c:pt>
                <c:pt idx="2720">
                  <c:v>21.836600000000001</c:v>
                </c:pt>
                <c:pt idx="2721">
                  <c:v>21.857299999999999</c:v>
                </c:pt>
                <c:pt idx="2722">
                  <c:v>21.895199999999999</c:v>
                </c:pt>
                <c:pt idx="2723">
                  <c:v>21.9343</c:v>
                </c:pt>
                <c:pt idx="2724">
                  <c:v>21.977799999999998</c:v>
                </c:pt>
                <c:pt idx="2725">
                  <c:v>22.037299999999998</c:v>
                </c:pt>
                <c:pt idx="2726">
                  <c:v>22.0898</c:v>
                </c:pt>
                <c:pt idx="2727">
                  <c:v>22.151199999999999</c:v>
                </c:pt>
                <c:pt idx="2728">
                  <c:v>22.178799999999999</c:v>
                </c:pt>
                <c:pt idx="2729">
                  <c:v>22.2042</c:v>
                </c:pt>
                <c:pt idx="2730">
                  <c:v>22.262499999999999</c:v>
                </c:pt>
                <c:pt idx="2731">
                  <c:v>22.3126</c:v>
                </c:pt>
                <c:pt idx="2732">
                  <c:v>22.354800000000001</c:v>
                </c:pt>
                <c:pt idx="2733">
                  <c:v>22.377800000000001</c:v>
                </c:pt>
                <c:pt idx="2734">
                  <c:v>22.385300000000001</c:v>
                </c:pt>
                <c:pt idx="2735">
                  <c:v>22.384499999999999</c:v>
                </c:pt>
                <c:pt idx="2736">
                  <c:v>22.383900000000001</c:v>
                </c:pt>
                <c:pt idx="2737">
                  <c:v>22.351800000000001</c:v>
                </c:pt>
                <c:pt idx="2738">
                  <c:v>22.319900000000001</c:v>
                </c:pt>
                <c:pt idx="2739">
                  <c:v>22.294599999999999</c:v>
                </c:pt>
                <c:pt idx="2740">
                  <c:v>22.2638</c:v>
                </c:pt>
                <c:pt idx="2741">
                  <c:v>22.2395</c:v>
                </c:pt>
                <c:pt idx="2742">
                  <c:v>22.245699999999999</c:v>
                </c:pt>
                <c:pt idx="2743">
                  <c:v>22.275099999999998</c:v>
                </c:pt>
                <c:pt idx="2744">
                  <c:v>22.2653</c:v>
                </c:pt>
                <c:pt idx="2745">
                  <c:v>22.2759</c:v>
                </c:pt>
                <c:pt idx="2746">
                  <c:v>22.318999999999999</c:v>
                </c:pt>
                <c:pt idx="2747">
                  <c:v>22.3506</c:v>
                </c:pt>
                <c:pt idx="2748">
                  <c:v>22.3644</c:v>
                </c:pt>
                <c:pt idx="2749">
                  <c:v>22.3735</c:v>
                </c:pt>
                <c:pt idx="2750">
                  <c:v>22.384899999999998</c:v>
                </c:pt>
                <c:pt idx="2751">
                  <c:v>22.391500000000001</c:v>
                </c:pt>
                <c:pt idx="2752">
                  <c:v>22.379799999999999</c:v>
                </c:pt>
                <c:pt idx="2753">
                  <c:v>22.357600000000001</c:v>
                </c:pt>
                <c:pt idx="2754">
                  <c:v>22.272099999999998</c:v>
                </c:pt>
                <c:pt idx="2755">
                  <c:v>22.241099999999999</c:v>
                </c:pt>
                <c:pt idx="2756">
                  <c:v>22.244199999999999</c:v>
                </c:pt>
                <c:pt idx="2757">
                  <c:v>22.2759</c:v>
                </c:pt>
                <c:pt idx="2758">
                  <c:v>22.2927</c:v>
                </c:pt>
                <c:pt idx="2759">
                  <c:v>22.336300000000001</c:v>
                </c:pt>
                <c:pt idx="2760">
                  <c:v>22.424399999999999</c:v>
                </c:pt>
                <c:pt idx="2761">
                  <c:v>22.381499999999999</c:v>
                </c:pt>
                <c:pt idx="2762">
                  <c:v>22.344200000000001</c:v>
                </c:pt>
                <c:pt idx="2763">
                  <c:v>22.313600000000001</c:v>
                </c:pt>
                <c:pt idx="2764">
                  <c:v>22.271000000000001</c:v>
                </c:pt>
                <c:pt idx="2765">
                  <c:v>22.2789</c:v>
                </c:pt>
                <c:pt idx="2766">
                  <c:v>22.270299999999999</c:v>
                </c:pt>
                <c:pt idx="2767">
                  <c:v>22.2439</c:v>
                </c:pt>
                <c:pt idx="2768">
                  <c:v>22.219200000000001</c:v>
                </c:pt>
                <c:pt idx="2769">
                  <c:v>22.242000000000001</c:v>
                </c:pt>
                <c:pt idx="2770">
                  <c:v>22.247499999999999</c:v>
                </c:pt>
                <c:pt idx="2771">
                  <c:v>22.2729</c:v>
                </c:pt>
                <c:pt idx="2772">
                  <c:v>22.284400000000002</c:v>
                </c:pt>
                <c:pt idx="2773">
                  <c:v>22.313199999999998</c:v>
                </c:pt>
                <c:pt idx="2774">
                  <c:v>22.320399999999999</c:v>
                </c:pt>
                <c:pt idx="2775">
                  <c:v>22.325800000000001</c:v>
                </c:pt>
                <c:pt idx="2776">
                  <c:v>22.3231</c:v>
                </c:pt>
                <c:pt idx="2777">
                  <c:v>22.318999999999999</c:v>
                </c:pt>
                <c:pt idx="2778">
                  <c:v>22.300699999999999</c:v>
                </c:pt>
                <c:pt idx="2779">
                  <c:v>22.284800000000001</c:v>
                </c:pt>
                <c:pt idx="2780">
                  <c:v>22.285399999999999</c:v>
                </c:pt>
                <c:pt idx="2781">
                  <c:v>22.346900000000002</c:v>
                </c:pt>
                <c:pt idx="2782">
                  <c:v>22.517900000000001</c:v>
                </c:pt>
                <c:pt idx="2783">
                  <c:v>22.663699999999999</c:v>
                </c:pt>
                <c:pt idx="2784">
                  <c:v>22.672799999999999</c:v>
                </c:pt>
                <c:pt idx="2785">
                  <c:v>22.584499999999998</c:v>
                </c:pt>
                <c:pt idx="2786">
                  <c:v>22.697900000000001</c:v>
                </c:pt>
                <c:pt idx="2787">
                  <c:v>22.8505</c:v>
                </c:pt>
                <c:pt idx="2788">
                  <c:v>22.839600000000001</c:v>
                </c:pt>
                <c:pt idx="2789">
                  <c:v>22.818200000000001</c:v>
                </c:pt>
                <c:pt idx="2790">
                  <c:v>22.709900000000001</c:v>
                </c:pt>
                <c:pt idx="2791">
                  <c:v>22.5182</c:v>
                </c:pt>
                <c:pt idx="2792">
                  <c:v>22.398099999999999</c:v>
                </c:pt>
                <c:pt idx="2793">
                  <c:v>22.3401</c:v>
                </c:pt>
                <c:pt idx="2794">
                  <c:v>22.324300000000001</c:v>
                </c:pt>
                <c:pt idx="2795">
                  <c:v>22.332799999999999</c:v>
                </c:pt>
                <c:pt idx="2796">
                  <c:v>22.347200000000001</c:v>
                </c:pt>
                <c:pt idx="2797">
                  <c:v>22.255299999999998</c:v>
                </c:pt>
                <c:pt idx="2798">
                  <c:v>22.227799999999998</c:v>
                </c:pt>
                <c:pt idx="2799">
                  <c:v>22.154699999999998</c:v>
                </c:pt>
                <c:pt idx="2800">
                  <c:v>22.0855</c:v>
                </c:pt>
                <c:pt idx="2801">
                  <c:v>22.015899999999998</c:v>
                </c:pt>
                <c:pt idx="2802">
                  <c:v>21.8887</c:v>
                </c:pt>
                <c:pt idx="2803">
                  <c:v>21.8887</c:v>
                </c:pt>
                <c:pt idx="2804">
                  <c:v>22.061499999999999</c:v>
                </c:pt>
                <c:pt idx="2805">
                  <c:v>22.0914</c:v>
                </c:pt>
                <c:pt idx="2806">
                  <c:v>22.094799999999999</c:v>
                </c:pt>
                <c:pt idx="2807">
                  <c:v>22.1084</c:v>
                </c:pt>
                <c:pt idx="2808">
                  <c:v>22.216899999999999</c:v>
                </c:pt>
                <c:pt idx="2809">
                  <c:v>22.363900000000001</c:v>
                </c:pt>
                <c:pt idx="2810">
                  <c:v>22.5885</c:v>
                </c:pt>
                <c:pt idx="2811">
                  <c:v>22.6952</c:v>
                </c:pt>
                <c:pt idx="2812">
                  <c:v>22.661200000000001</c:v>
                </c:pt>
                <c:pt idx="2813">
                  <c:v>22.587199999999999</c:v>
                </c:pt>
                <c:pt idx="2814">
                  <c:v>22.5002</c:v>
                </c:pt>
                <c:pt idx="2815">
                  <c:v>22.4039</c:v>
                </c:pt>
                <c:pt idx="2816">
                  <c:v>22.282900000000001</c:v>
                </c:pt>
                <c:pt idx="2817">
                  <c:v>22.183299999999999</c:v>
                </c:pt>
                <c:pt idx="2818">
                  <c:v>22.165500000000002</c:v>
                </c:pt>
                <c:pt idx="2819">
                  <c:v>22.1313</c:v>
                </c:pt>
                <c:pt idx="2820">
                  <c:v>22.1282</c:v>
                </c:pt>
                <c:pt idx="2821">
                  <c:v>22.153500000000001</c:v>
                </c:pt>
                <c:pt idx="2822">
                  <c:v>22.191099999999999</c:v>
                </c:pt>
                <c:pt idx="2823">
                  <c:v>22.234100000000002</c:v>
                </c:pt>
                <c:pt idx="2824">
                  <c:v>22.2684</c:v>
                </c:pt>
                <c:pt idx="2825">
                  <c:v>22.278099999999998</c:v>
                </c:pt>
                <c:pt idx="2826">
                  <c:v>22.330400000000001</c:v>
                </c:pt>
                <c:pt idx="2827">
                  <c:v>22.477</c:v>
                </c:pt>
                <c:pt idx="2828">
                  <c:v>22.721399999999999</c:v>
                </c:pt>
                <c:pt idx="2829">
                  <c:v>22.8262</c:v>
                </c:pt>
                <c:pt idx="2830">
                  <c:v>24.748799999999999</c:v>
                </c:pt>
                <c:pt idx="2831">
                  <c:v>23.256399999999999</c:v>
                </c:pt>
                <c:pt idx="2832">
                  <c:v>23.325500000000002</c:v>
                </c:pt>
                <c:pt idx="2833">
                  <c:v>22.9453</c:v>
                </c:pt>
                <c:pt idx="2834">
                  <c:v>22.760999999999999</c:v>
                </c:pt>
                <c:pt idx="2835">
                  <c:v>22.446200000000001</c:v>
                </c:pt>
                <c:pt idx="2836">
                  <c:v>22.3172</c:v>
                </c:pt>
                <c:pt idx="2837">
                  <c:v>22.3386</c:v>
                </c:pt>
                <c:pt idx="2838">
                  <c:v>22.409099999999999</c:v>
                </c:pt>
                <c:pt idx="2839">
                  <c:v>22.506900000000002</c:v>
                </c:pt>
                <c:pt idx="2840">
                  <c:v>22.605599999999999</c:v>
                </c:pt>
                <c:pt idx="2841">
                  <c:v>22.709700000000002</c:v>
                </c:pt>
                <c:pt idx="2842">
                  <c:v>22.8065</c:v>
                </c:pt>
                <c:pt idx="2843">
                  <c:v>22.852399999999999</c:v>
                </c:pt>
                <c:pt idx="2844">
                  <c:v>22.8916</c:v>
                </c:pt>
                <c:pt idx="2845">
                  <c:v>22.753399999999999</c:v>
                </c:pt>
                <c:pt idx="2846">
                  <c:v>22.6799</c:v>
                </c:pt>
                <c:pt idx="2847">
                  <c:v>22.638200000000001</c:v>
                </c:pt>
                <c:pt idx="2848">
                  <c:v>22.617899999999999</c:v>
                </c:pt>
                <c:pt idx="2849">
                  <c:v>22.528199999999998</c:v>
                </c:pt>
                <c:pt idx="2850">
                  <c:v>22.695499999999999</c:v>
                </c:pt>
                <c:pt idx="2851">
                  <c:v>22.7254</c:v>
                </c:pt>
                <c:pt idx="2852">
                  <c:v>22.7194</c:v>
                </c:pt>
                <c:pt idx="2853">
                  <c:v>22.652699999999999</c:v>
                </c:pt>
                <c:pt idx="2854">
                  <c:v>22.555800000000001</c:v>
                </c:pt>
                <c:pt idx="2855">
                  <c:v>22.497699999999998</c:v>
                </c:pt>
                <c:pt idx="2856">
                  <c:v>22.4605</c:v>
                </c:pt>
                <c:pt idx="2857">
                  <c:v>22.400200000000002</c:v>
                </c:pt>
                <c:pt idx="2858">
                  <c:v>22.334399999999999</c:v>
                </c:pt>
                <c:pt idx="2859">
                  <c:v>22.281700000000001</c:v>
                </c:pt>
                <c:pt idx="2860">
                  <c:v>22.207699999999999</c:v>
                </c:pt>
                <c:pt idx="2861">
                  <c:v>22.177900000000001</c:v>
                </c:pt>
                <c:pt idx="2862">
                  <c:v>22.181899999999999</c:v>
                </c:pt>
                <c:pt idx="2863">
                  <c:v>22.201000000000001</c:v>
                </c:pt>
                <c:pt idx="2864">
                  <c:v>22.236899999999999</c:v>
                </c:pt>
                <c:pt idx="2865">
                  <c:v>22.272099999999998</c:v>
                </c:pt>
                <c:pt idx="2866">
                  <c:v>22.296199999999999</c:v>
                </c:pt>
                <c:pt idx="2867">
                  <c:v>22.341699999999999</c:v>
                </c:pt>
                <c:pt idx="2868">
                  <c:v>22.4282</c:v>
                </c:pt>
                <c:pt idx="2869">
                  <c:v>22.5151</c:v>
                </c:pt>
                <c:pt idx="2870">
                  <c:v>22.577500000000001</c:v>
                </c:pt>
                <c:pt idx="2871">
                  <c:v>22.640999999999998</c:v>
                </c:pt>
                <c:pt idx="2872">
                  <c:v>22.7027</c:v>
                </c:pt>
                <c:pt idx="2873">
                  <c:v>22.7654</c:v>
                </c:pt>
                <c:pt idx="2874">
                  <c:v>22.836099999999998</c:v>
                </c:pt>
                <c:pt idx="2875">
                  <c:v>22.8569</c:v>
                </c:pt>
                <c:pt idx="2876">
                  <c:v>22.851199999999999</c:v>
                </c:pt>
                <c:pt idx="2877">
                  <c:v>22.808199999999999</c:v>
                </c:pt>
                <c:pt idx="2878">
                  <c:v>22.777999999999999</c:v>
                </c:pt>
                <c:pt idx="2879">
                  <c:v>22.794499999999999</c:v>
                </c:pt>
                <c:pt idx="2880">
                  <c:v>22.783200000000001</c:v>
                </c:pt>
                <c:pt idx="2881">
                  <c:v>22.7317</c:v>
                </c:pt>
                <c:pt idx="2882">
                  <c:v>22.677199999999999</c:v>
                </c:pt>
                <c:pt idx="2883">
                  <c:v>22.600999999999999</c:v>
                </c:pt>
                <c:pt idx="2884">
                  <c:v>22.535499999999999</c:v>
                </c:pt>
                <c:pt idx="2885">
                  <c:v>22.5367</c:v>
                </c:pt>
                <c:pt idx="2886">
                  <c:v>22.597799999999999</c:v>
                </c:pt>
                <c:pt idx="2887">
                  <c:v>22.579000000000001</c:v>
                </c:pt>
                <c:pt idx="2888">
                  <c:v>22.661799999999999</c:v>
                </c:pt>
                <c:pt idx="2889">
                  <c:v>22.776599999999998</c:v>
                </c:pt>
                <c:pt idx="2890">
                  <c:v>22.8979</c:v>
                </c:pt>
                <c:pt idx="2891">
                  <c:v>23.0261</c:v>
                </c:pt>
                <c:pt idx="2892">
                  <c:v>23.1708</c:v>
                </c:pt>
                <c:pt idx="2893">
                  <c:v>23.313300000000002</c:v>
                </c:pt>
                <c:pt idx="2894">
                  <c:v>23.427399999999999</c:v>
                </c:pt>
                <c:pt idx="2895">
                  <c:v>23.441299999999998</c:v>
                </c:pt>
                <c:pt idx="2896">
                  <c:v>23.401399999999999</c:v>
                </c:pt>
                <c:pt idx="2897">
                  <c:v>23.440899999999999</c:v>
                </c:pt>
                <c:pt idx="2898">
                  <c:v>23.505199999999999</c:v>
                </c:pt>
                <c:pt idx="2899">
                  <c:v>23.456600000000002</c:v>
                </c:pt>
                <c:pt idx="2900">
                  <c:v>23.3307</c:v>
                </c:pt>
                <c:pt idx="2901">
                  <c:v>23.2257</c:v>
                </c:pt>
                <c:pt idx="2902">
                  <c:v>23.048200000000001</c:v>
                </c:pt>
                <c:pt idx="2903">
                  <c:v>22.909300000000002</c:v>
                </c:pt>
                <c:pt idx="2904">
                  <c:v>22.7226</c:v>
                </c:pt>
                <c:pt idx="2905">
                  <c:v>22.635999999999999</c:v>
                </c:pt>
                <c:pt idx="2906">
                  <c:v>22.555900000000001</c:v>
                </c:pt>
                <c:pt idx="2907">
                  <c:v>22.474499999999999</c:v>
                </c:pt>
                <c:pt idx="2908">
                  <c:v>22.4224</c:v>
                </c:pt>
                <c:pt idx="2909">
                  <c:v>22.385000000000002</c:v>
                </c:pt>
                <c:pt idx="2910">
                  <c:v>22.410399999999999</c:v>
                </c:pt>
                <c:pt idx="2911">
                  <c:v>22.436299999999999</c:v>
                </c:pt>
                <c:pt idx="2912">
                  <c:v>22.447900000000001</c:v>
                </c:pt>
                <c:pt idx="2913">
                  <c:v>22.3917</c:v>
                </c:pt>
                <c:pt idx="2914">
                  <c:v>22.368200000000002</c:v>
                </c:pt>
                <c:pt idx="2915">
                  <c:v>22.5825</c:v>
                </c:pt>
                <c:pt idx="2916">
                  <c:v>22.6676</c:v>
                </c:pt>
                <c:pt idx="2917">
                  <c:v>22.6479</c:v>
                </c:pt>
                <c:pt idx="2918">
                  <c:v>22.860099999999999</c:v>
                </c:pt>
                <c:pt idx="2919">
                  <c:v>23.166399999999999</c:v>
                </c:pt>
                <c:pt idx="2920">
                  <c:v>23.349399999999999</c:v>
                </c:pt>
                <c:pt idx="2921">
                  <c:v>23.450299999999999</c:v>
                </c:pt>
                <c:pt idx="2922">
                  <c:v>23.5335</c:v>
                </c:pt>
                <c:pt idx="2923">
                  <c:v>23.506799999999998</c:v>
                </c:pt>
                <c:pt idx="2924">
                  <c:v>23.458300000000001</c:v>
                </c:pt>
                <c:pt idx="2925">
                  <c:v>23.399899999999999</c:v>
                </c:pt>
                <c:pt idx="2926">
                  <c:v>23.2958</c:v>
                </c:pt>
                <c:pt idx="2927">
                  <c:v>23.1449</c:v>
                </c:pt>
                <c:pt idx="2928">
                  <c:v>22.959299999999999</c:v>
                </c:pt>
                <c:pt idx="2929">
                  <c:v>22.821200000000001</c:v>
                </c:pt>
                <c:pt idx="2930">
                  <c:v>22.645399999999999</c:v>
                </c:pt>
                <c:pt idx="2931">
                  <c:v>22.566700000000001</c:v>
                </c:pt>
                <c:pt idx="2932">
                  <c:v>22.4086</c:v>
                </c:pt>
                <c:pt idx="2933">
                  <c:v>22.526700000000002</c:v>
                </c:pt>
                <c:pt idx="2934">
                  <c:v>22.597799999999999</c:v>
                </c:pt>
                <c:pt idx="2935">
                  <c:v>22.587800000000001</c:v>
                </c:pt>
                <c:pt idx="2936">
                  <c:v>22.495799999999999</c:v>
                </c:pt>
                <c:pt idx="2937">
                  <c:v>22.459</c:v>
                </c:pt>
                <c:pt idx="2938">
                  <c:v>22.450199999999999</c:v>
                </c:pt>
                <c:pt idx="2939">
                  <c:v>22.500299999999999</c:v>
                </c:pt>
                <c:pt idx="2940">
                  <c:v>22.556999999999999</c:v>
                </c:pt>
                <c:pt idx="2941">
                  <c:v>22.615600000000001</c:v>
                </c:pt>
                <c:pt idx="2942">
                  <c:v>22.6892</c:v>
                </c:pt>
                <c:pt idx="2943">
                  <c:v>22.748200000000001</c:v>
                </c:pt>
                <c:pt idx="2944">
                  <c:v>22.810500000000001</c:v>
                </c:pt>
                <c:pt idx="2945">
                  <c:v>22.892099999999999</c:v>
                </c:pt>
                <c:pt idx="2946">
                  <c:v>22.996400000000001</c:v>
                </c:pt>
                <c:pt idx="2947">
                  <c:v>23.094799999999999</c:v>
                </c:pt>
                <c:pt idx="2948">
                  <c:v>23.200600000000001</c:v>
                </c:pt>
                <c:pt idx="2949">
                  <c:v>23.305700000000002</c:v>
                </c:pt>
                <c:pt idx="2950">
                  <c:v>23.427</c:v>
                </c:pt>
                <c:pt idx="2951">
                  <c:v>23.451599999999999</c:v>
                </c:pt>
                <c:pt idx="2952">
                  <c:v>23.5901</c:v>
                </c:pt>
                <c:pt idx="2953">
                  <c:v>23.680399999999999</c:v>
                </c:pt>
                <c:pt idx="2954">
                  <c:v>23.750299999999999</c:v>
                </c:pt>
                <c:pt idx="2955">
                  <c:v>23.731100000000001</c:v>
                </c:pt>
                <c:pt idx="2956">
                  <c:v>23.657800000000002</c:v>
                </c:pt>
                <c:pt idx="2957">
                  <c:v>23.546199999999999</c:v>
                </c:pt>
                <c:pt idx="2958">
                  <c:v>23.5107</c:v>
                </c:pt>
                <c:pt idx="2959">
                  <c:v>23.5639</c:v>
                </c:pt>
                <c:pt idx="2960">
                  <c:v>23.652699999999999</c:v>
                </c:pt>
                <c:pt idx="2961">
                  <c:v>23.712900000000001</c:v>
                </c:pt>
                <c:pt idx="2962">
                  <c:v>23.735700000000001</c:v>
                </c:pt>
                <c:pt idx="2963">
                  <c:v>23.745899999999999</c:v>
                </c:pt>
                <c:pt idx="2964">
                  <c:v>23.744800000000001</c:v>
                </c:pt>
                <c:pt idx="2965">
                  <c:v>23.713999999999999</c:v>
                </c:pt>
                <c:pt idx="2966">
                  <c:v>23.659400000000002</c:v>
                </c:pt>
                <c:pt idx="2967">
                  <c:v>23.573699999999999</c:v>
                </c:pt>
                <c:pt idx="2968">
                  <c:v>23.4331</c:v>
                </c:pt>
                <c:pt idx="2969">
                  <c:v>23.328299999999999</c:v>
                </c:pt>
                <c:pt idx="2970">
                  <c:v>23.2761</c:v>
                </c:pt>
                <c:pt idx="2971">
                  <c:v>23.242599999999999</c:v>
                </c:pt>
                <c:pt idx="2972">
                  <c:v>23.248200000000001</c:v>
                </c:pt>
                <c:pt idx="2973">
                  <c:v>23.263500000000001</c:v>
                </c:pt>
                <c:pt idx="2974">
                  <c:v>23.269600000000001</c:v>
                </c:pt>
                <c:pt idx="2975">
                  <c:v>23.296399999999998</c:v>
                </c:pt>
                <c:pt idx="2976">
                  <c:v>23.298100000000002</c:v>
                </c:pt>
                <c:pt idx="2977">
                  <c:v>23.303100000000001</c:v>
                </c:pt>
                <c:pt idx="2978">
                  <c:v>23.277999999999999</c:v>
                </c:pt>
                <c:pt idx="2979">
                  <c:v>23.2652</c:v>
                </c:pt>
                <c:pt idx="2980">
                  <c:v>23.371500000000001</c:v>
                </c:pt>
                <c:pt idx="2981">
                  <c:v>23.4649</c:v>
                </c:pt>
                <c:pt idx="2982">
                  <c:v>23.4666</c:v>
                </c:pt>
                <c:pt idx="2983">
                  <c:v>23.435400000000001</c:v>
                </c:pt>
                <c:pt idx="2984">
                  <c:v>23.195900000000002</c:v>
                </c:pt>
                <c:pt idx="2985">
                  <c:v>22.864599999999999</c:v>
                </c:pt>
                <c:pt idx="2986">
                  <c:v>22.971599999999999</c:v>
                </c:pt>
                <c:pt idx="2987">
                  <c:v>23.0336</c:v>
                </c:pt>
                <c:pt idx="2988">
                  <c:v>23.1661</c:v>
                </c:pt>
                <c:pt idx="2989">
                  <c:v>23.2502</c:v>
                </c:pt>
                <c:pt idx="2990">
                  <c:v>23.195799999999998</c:v>
                </c:pt>
                <c:pt idx="2991">
                  <c:v>23.079799999999999</c:v>
                </c:pt>
                <c:pt idx="2992">
                  <c:v>23.011399999999998</c:v>
                </c:pt>
                <c:pt idx="2993">
                  <c:v>22.961400000000001</c:v>
                </c:pt>
                <c:pt idx="2994">
                  <c:v>22.9269</c:v>
                </c:pt>
                <c:pt idx="2995">
                  <c:v>22.872299999999999</c:v>
                </c:pt>
                <c:pt idx="2996">
                  <c:v>22.883400000000002</c:v>
                </c:pt>
                <c:pt idx="2997">
                  <c:v>22.942299999999999</c:v>
                </c:pt>
                <c:pt idx="2998">
                  <c:v>23.013200000000001</c:v>
                </c:pt>
                <c:pt idx="2999">
                  <c:v>23.088200000000001</c:v>
                </c:pt>
                <c:pt idx="3000">
                  <c:v>23.171600000000002</c:v>
                </c:pt>
                <c:pt idx="3001">
                  <c:v>23.2395</c:v>
                </c:pt>
                <c:pt idx="3002">
                  <c:v>23.314699999999998</c:v>
                </c:pt>
                <c:pt idx="3003">
                  <c:v>23.3871</c:v>
                </c:pt>
                <c:pt idx="3004">
                  <c:v>23.4114</c:v>
                </c:pt>
                <c:pt idx="3005">
                  <c:v>23.451699999999999</c:v>
                </c:pt>
                <c:pt idx="3006">
                  <c:v>23.552900000000001</c:v>
                </c:pt>
                <c:pt idx="3007">
                  <c:v>23.659500000000001</c:v>
                </c:pt>
                <c:pt idx="3008">
                  <c:v>23.750299999999999</c:v>
                </c:pt>
                <c:pt idx="3009">
                  <c:v>23.838200000000001</c:v>
                </c:pt>
                <c:pt idx="3010">
                  <c:v>23.895099999999999</c:v>
                </c:pt>
                <c:pt idx="3011">
                  <c:v>23.802499999999998</c:v>
                </c:pt>
                <c:pt idx="3012">
                  <c:v>23.626899999999999</c:v>
                </c:pt>
                <c:pt idx="3013">
                  <c:v>23.5153</c:v>
                </c:pt>
                <c:pt idx="3014">
                  <c:v>23.5167</c:v>
                </c:pt>
                <c:pt idx="3015">
                  <c:v>23.5807</c:v>
                </c:pt>
                <c:pt idx="3016">
                  <c:v>23.6264</c:v>
                </c:pt>
                <c:pt idx="3017">
                  <c:v>23.610600000000002</c:v>
                </c:pt>
                <c:pt idx="3018">
                  <c:v>23.5182</c:v>
                </c:pt>
                <c:pt idx="3019">
                  <c:v>23.4603</c:v>
                </c:pt>
                <c:pt idx="3020">
                  <c:v>23.387499999999999</c:v>
                </c:pt>
                <c:pt idx="3021">
                  <c:v>23.369700000000002</c:v>
                </c:pt>
                <c:pt idx="3022">
                  <c:v>23.358599999999999</c:v>
                </c:pt>
                <c:pt idx="3023">
                  <c:v>23.477399999999999</c:v>
                </c:pt>
                <c:pt idx="3024">
                  <c:v>23.4754</c:v>
                </c:pt>
                <c:pt idx="3025">
                  <c:v>23.4392</c:v>
                </c:pt>
                <c:pt idx="3026">
                  <c:v>23.432300000000001</c:v>
                </c:pt>
                <c:pt idx="3027">
                  <c:v>23.462800000000001</c:v>
                </c:pt>
                <c:pt idx="3028">
                  <c:v>23.449000000000002</c:v>
                </c:pt>
                <c:pt idx="3029">
                  <c:v>23.435400000000001</c:v>
                </c:pt>
                <c:pt idx="3030">
                  <c:v>23.471499999999999</c:v>
                </c:pt>
                <c:pt idx="3031">
                  <c:v>23.536200000000001</c:v>
                </c:pt>
                <c:pt idx="3032">
                  <c:v>23.622</c:v>
                </c:pt>
                <c:pt idx="3033">
                  <c:v>23.687100000000001</c:v>
                </c:pt>
                <c:pt idx="3034">
                  <c:v>23.744199999999999</c:v>
                </c:pt>
                <c:pt idx="3035">
                  <c:v>23.8032</c:v>
                </c:pt>
                <c:pt idx="3036">
                  <c:v>23.8508</c:v>
                </c:pt>
                <c:pt idx="3037">
                  <c:v>23.8917</c:v>
                </c:pt>
                <c:pt idx="3038">
                  <c:v>23.907800000000002</c:v>
                </c:pt>
                <c:pt idx="3039">
                  <c:v>23.878299999999999</c:v>
                </c:pt>
                <c:pt idx="3040">
                  <c:v>23.856300000000001</c:v>
                </c:pt>
                <c:pt idx="3041">
                  <c:v>23.790299999999998</c:v>
                </c:pt>
                <c:pt idx="3042">
                  <c:v>23.728400000000001</c:v>
                </c:pt>
                <c:pt idx="3043">
                  <c:v>23.654699999999998</c:v>
                </c:pt>
                <c:pt idx="3044">
                  <c:v>23.693200000000001</c:v>
                </c:pt>
                <c:pt idx="3045">
                  <c:v>23.686199999999999</c:v>
                </c:pt>
                <c:pt idx="3046">
                  <c:v>23.640999999999998</c:v>
                </c:pt>
                <c:pt idx="3047">
                  <c:v>23.588000000000001</c:v>
                </c:pt>
                <c:pt idx="3048">
                  <c:v>23.538399999999999</c:v>
                </c:pt>
                <c:pt idx="3049">
                  <c:v>23.517399999999999</c:v>
                </c:pt>
                <c:pt idx="3050">
                  <c:v>23.465599999999998</c:v>
                </c:pt>
                <c:pt idx="3051">
                  <c:v>23.391400000000001</c:v>
                </c:pt>
                <c:pt idx="3052">
                  <c:v>23.359100000000002</c:v>
                </c:pt>
                <c:pt idx="3053">
                  <c:v>23.3551</c:v>
                </c:pt>
                <c:pt idx="3054">
                  <c:v>23.359100000000002</c:v>
                </c:pt>
                <c:pt idx="3055">
                  <c:v>23.343399999999999</c:v>
                </c:pt>
                <c:pt idx="3056">
                  <c:v>23.360800000000001</c:v>
                </c:pt>
                <c:pt idx="3057">
                  <c:v>23.398800000000001</c:v>
                </c:pt>
                <c:pt idx="3058">
                  <c:v>23.438800000000001</c:v>
                </c:pt>
                <c:pt idx="3059">
                  <c:v>23.4801</c:v>
                </c:pt>
                <c:pt idx="3060">
                  <c:v>23.517399999999999</c:v>
                </c:pt>
                <c:pt idx="3061">
                  <c:v>23.547999999999998</c:v>
                </c:pt>
                <c:pt idx="3062">
                  <c:v>23.6282</c:v>
                </c:pt>
                <c:pt idx="3063">
                  <c:v>23.7057</c:v>
                </c:pt>
                <c:pt idx="3064">
                  <c:v>23.778400000000001</c:v>
                </c:pt>
                <c:pt idx="3065">
                  <c:v>23.784800000000001</c:v>
                </c:pt>
                <c:pt idx="3066">
                  <c:v>23.761199999999999</c:v>
                </c:pt>
                <c:pt idx="3067">
                  <c:v>23.802600000000002</c:v>
                </c:pt>
                <c:pt idx="3068">
                  <c:v>23.8599</c:v>
                </c:pt>
                <c:pt idx="3069">
                  <c:v>23.882100000000001</c:v>
                </c:pt>
                <c:pt idx="3070">
                  <c:v>23.8749</c:v>
                </c:pt>
                <c:pt idx="3071">
                  <c:v>23.8734</c:v>
                </c:pt>
                <c:pt idx="3072">
                  <c:v>23.877600000000001</c:v>
                </c:pt>
                <c:pt idx="3073">
                  <c:v>23.895499999999998</c:v>
                </c:pt>
                <c:pt idx="3074">
                  <c:v>23.8888</c:v>
                </c:pt>
                <c:pt idx="3075">
                  <c:v>23.863800000000001</c:v>
                </c:pt>
                <c:pt idx="3076">
                  <c:v>23.8962</c:v>
                </c:pt>
                <c:pt idx="3077">
                  <c:v>23.926500000000001</c:v>
                </c:pt>
                <c:pt idx="3078">
                  <c:v>23.925899999999999</c:v>
                </c:pt>
                <c:pt idx="3079">
                  <c:v>23.953199999999999</c:v>
                </c:pt>
                <c:pt idx="3080">
                  <c:v>23.9604</c:v>
                </c:pt>
                <c:pt idx="3081">
                  <c:v>23.985600000000002</c:v>
                </c:pt>
                <c:pt idx="3082">
                  <c:v>23.995000000000001</c:v>
                </c:pt>
                <c:pt idx="3083">
                  <c:v>23.9481</c:v>
                </c:pt>
                <c:pt idx="3084">
                  <c:v>23.9068</c:v>
                </c:pt>
                <c:pt idx="3085">
                  <c:v>23.878599999999999</c:v>
                </c:pt>
                <c:pt idx="3086">
                  <c:v>23.8537</c:v>
                </c:pt>
                <c:pt idx="3087">
                  <c:v>23.822600000000001</c:v>
                </c:pt>
                <c:pt idx="3088">
                  <c:v>23.777699999999999</c:v>
                </c:pt>
                <c:pt idx="3089">
                  <c:v>23.710999999999999</c:v>
                </c:pt>
                <c:pt idx="3090">
                  <c:v>23.669699999999999</c:v>
                </c:pt>
                <c:pt idx="3091">
                  <c:v>23.6129</c:v>
                </c:pt>
                <c:pt idx="3092">
                  <c:v>23.560099999999998</c:v>
                </c:pt>
                <c:pt idx="3093">
                  <c:v>23.505199999999999</c:v>
                </c:pt>
                <c:pt idx="3094">
                  <c:v>23.448499999999999</c:v>
                </c:pt>
                <c:pt idx="3095">
                  <c:v>23.407800000000002</c:v>
                </c:pt>
                <c:pt idx="3096">
                  <c:v>23.4465</c:v>
                </c:pt>
                <c:pt idx="3097">
                  <c:v>23.677800000000001</c:v>
                </c:pt>
                <c:pt idx="3098">
                  <c:v>23.938199999999998</c:v>
                </c:pt>
                <c:pt idx="3099">
                  <c:v>24.034400000000002</c:v>
                </c:pt>
                <c:pt idx="3100">
                  <c:v>24.124099999999999</c:v>
                </c:pt>
                <c:pt idx="3101">
                  <c:v>24.118300000000001</c:v>
                </c:pt>
                <c:pt idx="3102">
                  <c:v>24.068000000000001</c:v>
                </c:pt>
                <c:pt idx="3103">
                  <c:v>24.062200000000001</c:v>
                </c:pt>
                <c:pt idx="3104">
                  <c:v>24.097300000000001</c:v>
                </c:pt>
                <c:pt idx="3105">
                  <c:v>24.183</c:v>
                </c:pt>
                <c:pt idx="3106">
                  <c:v>24.286100000000001</c:v>
                </c:pt>
                <c:pt idx="3107">
                  <c:v>24.3706</c:v>
                </c:pt>
                <c:pt idx="3108">
                  <c:v>24.500900000000001</c:v>
                </c:pt>
                <c:pt idx="3109">
                  <c:v>24.4541</c:v>
                </c:pt>
                <c:pt idx="3110">
                  <c:v>24.2483</c:v>
                </c:pt>
                <c:pt idx="3111">
                  <c:v>24.2043</c:v>
                </c:pt>
                <c:pt idx="3112">
                  <c:v>24.277799999999999</c:v>
                </c:pt>
                <c:pt idx="3113">
                  <c:v>24.344799999999999</c:v>
                </c:pt>
                <c:pt idx="3114">
                  <c:v>24.432600000000001</c:v>
                </c:pt>
                <c:pt idx="3115">
                  <c:v>24.5106</c:v>
                </c:pt>
                <c:pt idx="3116">
                  <c:v>24.632300000000001</c:v>
                </c:pt>
                <c:pt idx="3117">
                  <c:v>24.6968</c:v>
                </c:pt>
                <c:pt idx="3118">
                  <c:v>24.576899999999998</c:v>
                </c:pt>
                <c:pt idx="3119">
                  <c:v>24.307700000000001</c:v>
                </c:pt>
                <c:pt idx="3120">
                  <c:v>24.163900000000002</c:v>
                </c:pt>
                <c:pt idx="3121">
                  <c:v>24.1614</c:v>
                </c:pt>
                <c:pt idx="3122">
                  <c:v>23.962199999999999</c:v>
                </c:pt>
                <c:pt idx="3123">
                  <c:v>23.921199999999999</c:v>
                </c:pt>
                <c:pt idx="3124">
                  <c:v>24.1891</c:v>
                </c:pt>
                <c:pt idx="3125">
                  <c:v>24.2302</c:v>
                </c:pt>
                <c:pt idx="3126">
                  <c:v>24.294499999999999</c:v>
                </c:pt>
                <c:pt idx="3127">
                  <c:v>24.609500000000001</c:v>
                </c:pt>
                <c:pt idx="3128">
                  <c:v>23.914300000000001</c:v>
                </c:pt>
                <c:pt idx="3129">
                  <c:v>24.1419</c:v>
                </c:pt>
                <c:pt idx="3130">
                  <c:v>24.380199999999999</c:v>
                </c:pt>
                <c:pt idx="3131">
                  <c:v>24.5502</c:v>
                </c:pt>
                <c:pt idx="3132">
                  <c:v>24.6708</c:v>
                </c:pt>
                <c:pt idx="3133">
                  <c:v>24.757400000000001</c:v>
                </c:pt>
                <c:pt idx="3134">
                  <c:v>24.817799999999998</c:v>
                </c:pt>
                <c:pt idx="3135">
                  <c:v>24.7761</c:v>
                </c:pt>
                <c:pt idx="3136">
                  <c:v>24.7117</c:v>
                </c:pt>
                <c:pt idx="3137">
                  <c:v>24.628799999999998</c:v>
                </c:pt>
                <c:pt idx="3138">
                  <c:v>24.563500000000001</c:v>
                </c:pt>
                <c:pt idx="3139">
                  <c:v>24.2257</c:v>
                </c:pt>
                <c:pt idx="3140">
                  <c:v>24.915099999999999</c:v>
                </c:pt>
                <c:pt idx="3141">
                  <c:v>25.465</c:v>
                </c:pt>
                <c:pt idx="3142">
                  <c:v>24.953700000000001</c:v>
                </c:pt>
                <c:pt idx="3143">
                  <c:v>24.690899999999999</c:v>
                </c:pt>
                <c:pt idx="3144">
                  <c:v>24.458600000000001</c:v>
                </c:pt>
                <c:pt idx="3145">
                  <c:v>24.367799999999999</c:v>
                </c:pt>
                <c:pt idx="3146">
                  <c:v>24.330300000000001</c:v>
                </c:pt>
                <c:pt idx="3147">
                  <c:v>24.275500000000001</c:v>
                </c:pt>
                <c:pt idx="3148">
                  <c:v>24.233000000000001</c:v>
                </c:pt>
                <c:pt idx="3149">
                  <c:v>24.199300000000001</c:v>
                </c:pt>
                <c:pt idx="3150">
                  <c:v>24.330100000000002</c:v>
                </c:pt>
                <c:pt idx="3151">
                  <c:v>24.713799999999999</c:v>
                </c:pt>
                <c:pt idx="3152">
                  <c:v>24.934999999999999</c:v>
                </c:pt>
                <c:pt idx="3153">
                  <c:v>25.065799999999999</c:v>
                </c:pt>
                <c:pt idx="3154">
                  <c:v>25.2835</c:v>
                </c:pt>
                <c:pt idx="3155">
                  <c:v>25.5427</c:v>
                </c:pt>
                <c:pt idx="3156">
                  <c:v>25.7135</c:v>
                </c:pt>
                <c:pt idx="3157">
                  <c:v>25.952000000000002</c:v>
                </c:pt>
                <c:pt idx="3158">
                  <c:v>25.9909</c:v>
                </c:pt>
                <c:pt idx="3159">
                  <c:v>28.079000000000001</c:v>
                </c:pt>
                <c:pt idx="3160">
                  <c:v>25.686900000000001</c:v>
                </c:pt>
                <c:pt idx="3161">
                  <c:v>25.639500000000002</c:v>
                </c:pt>
                <c:pt idx="3162">
                  <c:v>25.3705</c:v>
                </c:pt>
                <c:pt idx="3163">
                  <c:v>25.190200000000001</c:v>
                </c:pt>
                <c:pt idx="3164">
                  <c:v>25.0472</c:v>
                </c:pt>
                <c:pt idx="3165">
                  <c:v>24.988700000000001</c:v>
                </c:pt>
                <c:pt idx="3166">
                  <c:v>24.9254</c:v>
                </c:pt>
                <c:pt idx="3167">
                  <c:v>24.868300000000001</c:v>
                </c:pt>
                <c:pt idx="3168">
                  <c:v>24.910299999999999</c:v>
                </c:pt>
                <c:pt idx="3169">
                  <c:v>24.836099999999998</c:v>
                </c:pt>
                <c:pt idx="3170">
                  <c:v>24.813600000000001</c:v>
                </c:pt>
                <c:pt idx="3171">
                  <c:v>24.840800000000002</c:v>
                </c:pt>
                <c:pt idx="3172">
                  <c:v>24.781500000000001</c:v>
                </c:pt>
                <c:pt idx="3173">
                  <c:v>24.814599999999999</c:v>
                </c:pt>
                <c:pt idx="3174">
                  <c:v>24.903500000000001</c:v>
                </c:pt>
                <c:pt idx="3175">
                  <c:v>24.746400000000001</c:v>
                </c:pt>
                <c:pt idx="3176">
                  <c:v>24.6492</c:v>
                </c:pt>
                <c:pt idx="3177">
                  <c:v>24.588799999999999</c:v>
                </c:pt>
                <c:pt idx="3178">
                  <c:v>24.697299999999998</c:v>
                </c:pt>
                <c:pt idx="3179">
                  <c:v>24.7361</c:v>
                </c:pt>
                <c:pt idx="3180">
                  <c:v>24.762599999999999</c:v>
                </c:pt>
                <c:pt idx="3181">
                  <c:v>24.7514</c:v>
                </c:pt>
                <c:pt idx="3182">
                  <c:v>24.580200000000001</c:v>
                </c:pt>
                <c:pt idx="3183">
                  <c:v>24.5947</c:v>
                </c:pt>
                <c:pt idx="3184">
                  <c:v>24.3857</c:v>
                </c:pt>
                <c:pt idx="3185">
                  <c:v>24.2531</c:v>
                </c:pt>
                <c:pt idx="3186">
                  <c:v>24.4132</c:v>
                </c:pt>
                <c:pt idx="3187">
                  <c:v>24.7468</c:v>
                </c:pt>
                <c:pt idx="3188">
                  <c:v>24.868300000000001</c:v>
                </c:pt>
                <c:pt idx="3189">
                  <c:v>24.901</c:v>
                </c:pt>
                <c:pt idx="3190">
                  <c:v>24.901199999999999</c:v>
                </c:pt>
                <c:pt idx="3191">
                  <c:v>24.8962</c:v>
                </c:pt>
                <c:pt idx="3192">
                  <c:v>24.830200000000001</c:v>
                </c:pt>
                <c:pt idx="3193">
                  <c:v>24.675799999999999</c:v>
                </c:pt>
                <c:pt idx="3194">
                  <c:v>24.535699999999999</c:v>
                </c:pt>
                <c:pt idx="3195">
                  <c:v>24.430499999999999</c:v>
                </c:pt>
                <c:pt idx="3196">
                  <c:v>24.3612</c:v>
                </c:pt>
                <c:pt idx="3197">
                  <c:v>24.319800000000001</c:v>
                </c:pt>
                <c:pt idx="3198">
                  <c:v>24.2972</c:v>
                </c:pt>
                <c:pt idx="3199">
                  <c:v>24.3947</c:v>
                </c:pt>
                <c:pt idx="3200">
                  <c:v>24.562899999999999</c:v>
                </c:pt>
                <c:pt idx="3201">
                  <c:v>24.841100000000001</c:v>
                </c:pt>
                <c:pt idx="3202">
                  <c:v>25.040299999999998</c:v>
                </c:pt>
                <c:pt idx="3203">
                  <c:v>25.2197</c:v>
                </c:pt>
                <c:pt idx="3204">
                  <c:v>25.3674</c:v>
                </c:pt>
                <c:pt idx="3205">
                  <c:v>25.466100000000001</c:v>
                </c:pt>
                <c:pt idx="3206">
                  <c:v>25.4956</c:v>
                </c:pt>
                <c:pt idx="3207">
                  <c:v>25.380199999999999</c:v>
                </c:pt>
                <c:pt idx="3208">
                  <c:v>25.335100000000001</c:v>
                </c:pt>
                <c:pt idx="3209">
                  <c:v>25.287400000000002</c:v>
                </c:pt>
                <c:pt idx="3210">
                  <c:v>25.379000000000001</c:v>
                </c:pt>
                <c:pt idx="3211">
                  <c:v>25.499300000000002</c:v>
                </c:pt>
                <c:pt idx="3212">
                  <c:v>25.693999999999999</c:v>
                </c:pt>
                <c:pt idx="3213">
                  <c:v>25.839200000000002</c:v>
                </c:pt>
                <c:pt idx="3214">
                  <c:v>25.902200000000001</c:v>
                </c:pt>
                <c:pt idx="3215">
                  <c:v>26.0227</c:v>
                </c:pt>
                <c:pt idx="3216">
                  <c:v>26.213200000000001</c:v>
                </c:pt>
                <c:pt idx="3217">
                  <c:v>26.349</c:v>
                </c:pt>
                <c:pt idx="3218">
                  <c:v>26.330100000000002</c:v>
                </c:pt>
                <c:pt idx="3219">
                  <c:v>26.347100000000001</c:v>
                </c:pt>
                <c:pt idx="3220">
                  <c:v>26.3108</c:v>
                </c:pt>
                <c:pt idx="3221">
                  <c:v>26.102</c:v>
                </c:pt>
                <c:pt idx="3222">
                  <c:v>25.836200000000002</c:v>
                </c:pt>
                <c:pt idx="3223">
                  <c:v>25.667400000000001</c:v>
                </c:pt>
                <c:pt idx="3224">
                  <c:v>25.542300000000001</c:v>
                </c:pt>
                <c:pt idx="3225">
                  <c:v>25.439299999999999</c:v>
                </c:pt>
                <c:pt idx="3226">
                  <c:v>25.330300000000001</c:v>
                </c:pt>
                <c:pt idx="3227">
                  <c:v>25.274100000000001</c:v>
                </c:pt>
                <c:pt idx="3228">
                  <c:v>25.2195</c:v>
                </c:pt>
                <c:pt idx="3229">
                  <c:v>25.1187</c:v>
                </c:pt>
                <c:pt idx="3230">
                  <c:v>25.070599999999999</c:v>
                </c:pt>
                <c:pt idx="3231">
                  <c:v>25.211200000000002</c:v>
                </c:pt>
                <c:pt idx="3232">
                  <c:v>25.405799999999999</c:v>
                </c:pt>
                <c:pt idx="3233">
                  <c:v>25.540099999999999</c:v>
                </c:pt>
                <c:pt idx="3234">
                  <c:v>25.453499999999998</c:v>
                </c:pt>
                <c:pt idx="3235">
                  <c:v>25.385899999999999</c:v>
                </c:pt>
                <c:pt idx="3236">
                  <c:v>25.319199999999999</c:v>
                </c:pt>
                <c:pt idx="3237">
                  <c:v>25.204499999999999</c:v>
                </c:pt>
                <c:pt idx="3238">
                  <c:v>25.0334</c:v>
                </c:pt>
                <c:pt idx="3239">
                  <c:v>24.859400000000001</c:v>
                </c:pt>
                <c:pt idx="3240">
                  <c:v>24.762</c:v>
                </c:pt>
                <c:pt idx="3241">
                  <c:v>24.700600000000001</c:v>
                </c:pt>
                <c:pt idx="3242">
                  <c:v>24.7195</c:v>
                </c:pt>
                <c:pt idx="3243">
                  <c:v>24.8401</c:v>
                </c:pt>
                <c:pt idx="3244">
                  <c:v>25.038900000000002</c:v>
                </c:pt>
                <c:pt idx="3245">
                  <c:v>25.306000000000001</c:v>
                </c:pt>
                <c:pt idx="3246">
                  <c:v>25.368400000000001</c:v>
                </c:pt>
                <c:pt idx="3247">
                  <c:v>25.459099999999999</c:v>
                </c:pt>
                <c:pt idx="3248">
                  <c:v>25.6294</c:v>
                </c:pt>
                <c:pt idx="3249">
                  <c:v>25.8003</c:v>
                </c:pt>
                <c:pt idx="3250">
                  <c:v>25.9816</c:v>
                </c:pt>
                <c:pt idx="3251">
                  <c:v>26.160499999999999</c:v>
                </c:pt>
                <c:pt idx="3252">
                  <c:v>26.396999999999998</c:v>
                </c:pt>
                <c:pt idx="3253">
                  <c:v>26.583600000000001</c:v>
                </c:pt>
                <c:pt idx="3254">
                  <c:v>26.432500000000001</c:v>
                </c:pt>
                <c:pt idx="3255">
                  <c:v>26.2225</c:v>
                </c:pt>
                <c:pt idx="3256">
                  <c:v>26.011900000000001</c:v>
                </c:pt>
                <c:pt idx="3257">
                  <c:v>25.880400000000002</c:v>
                </c:pt>
                <c:pt idx="3258">
                  <c:v>25.789200000000001</c:v>
                </c:pt>
                <c:pt idx="3259">
                  <c:v>25.752300000000002</c:v>
                </c:pt>
                <c:pt idx="3260">
                  <c:v>25.7333</c:v>
                </c:pt>
                <c:pt idx="3261">
                  <c:v>25.666399999999999</c:v>
                </c:pt>
                <c:pt idx="3262">
                  <c:v>25.687000000000001</c:v>
                </c:pt>
                <c:pt idx="3263">
                  <c:v>25.750599999999999</c:v>
                </c:pt>
                <c:pt idx="3264">
                  <c:v>25.763100000000001</c:v>
                </c:pt>
                <c:pt idx="3265">
                  <c:v>25.687100000000001</c:v>
                </c:pt>
                <c:pt idx="3266">
                  <c:v>25.633700000000001</c:v>
                </c:pt>
                <c:pt idx="3267">
                  <c:v>25.659800000000001</c:v>
                </c:pt>
                <c:pt idx="3268">
                  <c:v>25.6937</c:v>
                </c:pt>
                <c:pt idx="3269">
                  <c:v>25.736999999999998</c:v>
                </c:pt>
                <c:pt idx="3270">
                  <c:v>25.8139</c:v>
                </c:pt>
                <c:pt idx="3271">
                  <c:v>25.849299999999999</c:v>
                </c:pt>
                <c:pt idx="3272">
                  <c:v>25.893599999999999</c:v>
                </c:pt>
                <c:pt idx="3273">
                  <c:v>25.931799999999999</c:v>
                </c:pt>
                <c:pt idx="3274">
                  <c:v>25.982199999999999</c:v>
                </c:pt>
                <c:pt idx="3275">
                  <c:v>26.0733</c:v>
                </c:pt>
                <c:pt idx="3276">
                  <c:v>26.068999999999999</c:v>
                </c:pt>
                <c:pt idx="3277">
                  <c:v>26.060400000000001</c:v>
                </c:pt>
                <c:pt idx="3278">
                  <c:v>26.054300000000001</c:v>
                </c:pt>
                <c:pt idx="3279">
                  <c:v>26.033899999999999</c:v>
                </c:pt>
                <c:pt idx="3280">
                  <c:v>26.012899999999998</c:v>
                </c:pt>
                <c:pt idx="3281">
                  <c:v>25.9495</c:v>
                </c:pt>
                <c:pt idx="3282">
                  <c:v>25.889199999999999</c:v>
                </c:pt>
                <c:pt idx="3283">
                  <c:v>25.842500000000001</c:v>
                </c:pt>
                <c:pt idx="3284">
                  <c:v>25.696300000000001</c:v>
                </c:pt>
                <c:pt idx="3285">
                  <c:v>25.447399999999998</c:v>
                </c:pt>
                <c:pt idx="3286">
                  <c:v>25.297499999999999</c:v>
                </c:pt>
                <c:pt idx="3287">
                  <c:v>25.271799999999999</c:v>
                </c:pt>
                <c:pt idx="3288">
                  <c:v>25.276</c:v>
                </c:pt>
                <c:pt idx="3289">
                  <c:v>25.328299999999999</c:v>
                </c:pt>
                <c:pt idx="3290">
                  <c:v>25.4192</c:v>
                </c:pt>
                <c:pt idx="3291">
                  <c:v>25.580300000000001</c:v>
                </c:pt>
                <c:pt idx="3292">
                  <c:v>25.772600000000001</c:v>
                </c:pt>
                <c:pt idx="3293">
                  <c:v>25.9239</c:v>
                </c:pt>
                <c:pt idx="3294">
                  <c:v>26.261900000000001</c:v>
                </c:pt>
                <c:pt idx="3295">
                  <c:v>26.279699999999998</c:v>
                </c:pt>
                <c:pt idx="3296">
                  <c:v>26.2698</c:v>
                </c:pt>
                <c:pt idx="3297">
                  <c:v>26.213699999999999</c:v>
                </c:pt>
                <c:pt idx="3298">
                  <c:v>26.189499999999999</c:v>
                </c:pt>
                <c:pt idx="3299">
                  <c:v>25.926500000000001</c:v>
                </c:pt>
                <c:pt idx="3300">
                  <c:v>25.6875</c:v>
                </c:pt>
                <c:pt idx="3301">
                  <c:v>25.787700000000001</c:v>
                </c:pt>
                <c:pt idx="3302">
                  <c:v>25.8233</c:v>
                </c:pt>
                <c:pt idx="3303">
                  <c:v>25.852499999999999</c:v>
                </c:pt>
                <c:pt idx="3304">
                  <c:v>25.7074</c:v>
                </c:pt>
                <c:pt idx="3305">
                  <c:v>25.637599999999999</c:v>
                </c:pt>
                <c:pt idx="3306">
                  <c:v>26.210599999999999</c:v>
                </c:pt>
                <c:pt idx="3307">
                  <c:v>26.607099999999999</c:v>
                </c:pt>
                <c:pt idx="3308">
                  <c:v>26.275400000000001</c:v>
                </c:pt>
                <c:pt idx="3309">
                  <c:v>26.115300000000001</c:v>
                </c:pt>
                <c:pt idx="3310">
                  <c:v>26.143799999999999</c:v>
                </c:pt>
                <c:pt idx="3311">
                  <c:v>26.184200000000001</c:v>
                </c:pt>
                <c:pt idx="3312">
                  <c:v>26.2227</c:v>
                </c:pt>
                <c:pt idx="3313">
                  <c:v>26.2637</c:v>
                </c:pt>
                <c:pt idx="3314">
                  <c:v>26.3047</c:v>
                </c:pt>
                <c:pt idx="3315">
                  <c:v>26.348099999999999</c:v>
                </c:pt>
                <c:pt idx="3316">
                  <c:v>26.367599999999999</c:v>
                </c:pt>
                <c:pt idx="3317">
                  <c:v>26.364100000000001</c:v>
                </c:pt>
                <c:pt idx="3318">
                  <c:v>26.361000000000001</c:v>
                </c:pt>
                <c:pt idx="3319">
                  <c:v>26.348500000000001</c:v>
                </c:pt>
                <c:pt idx="3320">
                  <c:v>26.336400000000001</c:v>
                </c:pt>
                <c:pt idx="3321">
                  <c:v>26.323</c:v>
                </c:pt>
                <c:pt idx="3322">
                  <c:v>26.311</c:v>
                </c:pt>
                <c:pt idx="3323">
                  <c:v>26.302</c:v>
                </c:pt>
                <c:pt idx="3324">
                  <c:v>26.308199999999999</c:v>
                </c:pt>
                <c:pt idx="3325">
                  <c:v>26.3704</c:v>
                </c:pt>
                <c:pt idx="3326">
                  <c:v>26.439900000000002</c:v>
                </c:pt>
                <c:pt idx="3327">
                  <c:v>26.468499999999999</c:v>
                </c:pt>
                <c:pt idx="3328">
                  <c:v>26.485499999999998</c:v>
                </c:pt>
                <c:pt idx="3329">
                  <c:v>26.4739</c:v>
                </c:pt>
                <c:pt idx="3330">
                  <c:v>26.472200000000001</c:v>
                </c:pt>
                <c:pt idx="3331">
                  <c:v>26.479800000000001</c:v>
                </c:pt>
                <c:pt idx="3332">
                  <c:v>26.4971</c:v>
                </c:pt>
                <c:pt idx="3333">
                  <c:v>26.532599999999999</c:v>
                </c:pt>
                <c:pt idx="3334">
                  <c:v>26.597899999999999</c:v>
                </c:pt>
                <c:pt idx="3335">
                  <c:v>26.6355</c:v>
                </c:pt>
                <c:pt idx="3336">
                  <c:v>26.645499999999998</c:v>
                </c:pt>
                <c:pt idx="3337">
                  <c:v>26.6754</c:v>
                </c:pt>
                <c:pt idx="3338">
                  <c:v>26.713999999999999</c:v>
                </c:pt>
                <c:pt idx="3339">
                  <c:v>26.7836</c:v>
                </c:pt>
                <c:pt idx="3340">
                  <c:v>26.838000000000001</c:v>
                </c:pt>
                <c:pt idx="3341">
                  <c:v>26.886299999999999</c:v>
                </c:pt>
                <c:pt idx="3342">
                  <c:v>26.7624</c:v>
                </c:pt>
                <c:pt idx="3343">
                  <c:v>26.617599999999999</c:v>
                </c:pt>
                <c:pt idx="3344">
                  <c:v>26.595700000000001</c:v>
                </c:pt>
                <c:pt idx="3345">
                  <c:v>26.775700000000001</c:v>
                </c:pt>
                <c:pt idx="3346">
                  <c:v>26.863199999999999</c:v>
                </c:pt>
                <c:pt idx="3347">
                  <c:v>26.9572</c:v>
                </c:pt>
                <c:pt idx="3348">
                  <c:v>27.061599999999999</c:v>
                </c:pt>
                <c:pt idx="3349">
                  <c:v>27.1388</c:v>
                </c:pt>
                <c:pt idx="3350">
                  <c:v>27.202100000000002</c:v>
                </c:pt>
                <c:pt idx="3351">
                  <c:v>27.2591</c:v>
                </c:pt>
                <c:pt idx="3352">
                  <c:v>27.336300000000001</c:v>
                </c:pt>
                <c:pt idx="3353">
                  <c:v>27.373000000000001</c:v>
                </c:pt>
                <c:pt idx="3354">
                  <c:v>27.368099999999998</c:v>
                </c:pt>
                <c:pt idx="3355">
                  <c:v>27.3201</c:v>
                </c:pt>
                <c:pt idx="3356">
                  <c:v>27.267900000000001</c:v>
                </c:pt>
                <c:pt idx="3357">
                  <c:v>27.220400000000001</c:v>
                </c:pt>
                <c:pt idx="3358">
                  <c:v>27.158100000000001</c:v>
                </c:pt>
                <c:pt idx="3359">
                  <c:v>27.089200000000002</c:v>
                </c:pt>
                <c:pt idx="3360">
                  <c:v>27.042200000000001</c:v>
                </c:pt>
                <c:pt idx="3361">
                  <c:v>26.985199999999999</c:v>
                </c:pt>
                <c:pt idx="3362">
                  <c:v>26.927099999999999</c:v>
                </c:pt>
                <c:pt idx="3363">
                  <c:v>26.861699999999999</c:v>
                </c:pt>
                <c:pt idx="3364">
                  <c:v>26.7807</c:v>
                </c:pt>
                <c:pt idx="3365">
                  <c:v>26.740400000000001</c:v>
                </c:pt>
                <c:pt idx="3366">
                  <c:v>26.749300000000002</c:v>
                </c:pt>
                <c:pt idx="3367">
                  <c:v>26.815799999999999</c:v>
                </c:pt>
                <c:pt idx="3368">
                  <c:v>26.804200000000002</c:v>
                </c:pt>
                <c:pt idx="3369">
                  <c:v>26.7804</c:v>
                </c:pt>
                <c:pt idx="3370">
                  <c:v>26.784600000000001</c:v>
                </c:pt>
                <c:pt idx="3371">
                  <c:v>26.852</c:v>
                </c:pt>
                <c:pt idx="3372">
                  <c:v>26.8004</c:v>
                </c:pt>
                <c:pt idx="3373">
                  <c:v>26.703099999999999</c:v>
                </c:pt>
                <c:pt idx="3374">
                  <c:v>26.630500000000001</c:v>
                </c:pt>
                <c:pt idx="3375">
                  <c:v>26.593800000000002</c:v>
                </c:pt>
                <c:pt idx="3376">
                  <c:v>26.571899999999999</c:v>
                </c:pt>
                <c:pt idx="3377">
                  <c:v>26.5596</c:v>
                </c:pt>
                <c:pt idx="3378">
                  <c:v>26.556000000000001</c:v>
                </c:pt>
                <c:pt idx="3379">
                  <c:v>26.5684</c:v>
                </c:pt>
                <c:pt idx="3380">
                  <c:v>26.619499999999999</c:v>
                </c:pt>
                <c:pt idx="3381">
                  <c:v>26.665700000000001</c:v>
                </c:pt>
                <c:pt idx="3382">
                  <c:v>26.7073</c:v>
                </c:pt>
                <c:pt idx="3383">
                  <c:v>26.761700000000001</c:v>
                </c:pt>
                <c:pt idx="3384">
                  <c:v>26.797599999999999</c:v>
                </c:pt>
                <c:pt idx="3385">
                  <c:v>26.829599999999999</c:v>
                </c:pt>
                <c:pt idx="3386">
                  <c:v>26.7849</c:v>
                </c:pt>
                <c:pt idx="3387">
                  <c:v>26.698599999999999</c:v>
                </c:pt>
                <c:pt idx="3388">
                  <c:v>26.7151</c:v>
                </c:pt>
                <c:pt idx="3389">
                  <c:v>26.738600000000002</c:v>
                </c:pt>
                <c:pt idx="3390">
                  <c:v>26.753900000000002</c:v>
                </c:pt>
                <c:pt idx="3391">
                  <c:v>26.810700000000001</c:v>
                </c:pt>
                <c:pt idx="3392">
                  <c:v>26.854500000000002</c:v>
                </c:pt>
                <c:pt idx="3393">
                  <c:v>26.8992</c:v>
                </c:pt>
                <c:pt idx="3394">
                  <c:v>26.901399999999999</c:v>
                </c:pt>
                <c:pt idx="3395">
                  <c:v>26.709</c:v>
                </c:pt>
                <c:pt idx="3396">
                  <c:v>26.762499999999999</c:v>
                </c:pt>
                <c:pt idx="3397">
                  <c:v>26.825700000000001</c:v>
                </c:pt>
                <c:pt idx="3398">
                  <c:v>26.899699999999999</c:v>
                </c:pt>
                <c:pt idx="3399">
                  <c:v>26.971499999999999</c:v>
                </c:pt>
                <c:pt idx="3400">
                  <c:v>27.0123</c:v>
                </c:pt>
                <c:pt idx="3401">
                  <c:v>27.019500000000001</c:v>
                </c:pt>
                <c:pt idx="3402">
                  <c:v>26.968499999999999</c:v>
                </c:pt>
                <c:pt idx="3403">
                  <c:v>26.9129</c:v>
                </c:pt>
                <c:pt idx="3404">
                  <c:v>26.894500000000001</c:v>
                </c:pt>
                <c:pt idx="3405">
                  <c:v>26.889900000000001</c:v>
                </c:pt>
                <c:pt idx="3406">
                  <c:v>26.886900000000001</c:v>
                </c:pt>
                <c:pt idx="3407">
                  <c:v>26.879300000000001</c:v>
                </c:pt>
                <c:pt idx="3408">
                  <c:v>26.8766</c:v>
                </c:pt>
                <c:pt idx="3409">
                  <c:v>26.883299999999998</c:v>
                </c:pt>
                <c:pt idx="3410">
                  <c:v>26.905000000000001</c:v>
                </c:pt>
                <c:pt idx="3411">
                  <c:v>26.901399999999999</c:v>
                </c:pt>
                <c:pt idx="3412">
                  <c:v>26.901900000000001</c:v>
                </c:pt>
                <c:pt idx="3413">
                  <c:v>26.922000000000001</c:v>
                </c:pt>
                <c:pt idx="3414">
                  <c:v>26.957699999999999</c:v>
                </c:pt>
                <c:pt idx="3415">
                  <c:v>26.986699999999999</c:v>
                </c:pt>
                <c:pt idx="3416">
                  <c:v>27.0213</c:v>
                </c:pt>
                <c:pt idx="3417">
                  <c:v>27.051100000000002</c:v>
                </c:pt>
                <c:pt idx="3418">
                  <c:v>27.087900000000001</c:v>
                </c:pt>
                <c:pt idx="3419">
                  <c:v>27.111999999999998</c:v>
                </c:pt>
                <c:pt idx="3420">
                  <c:v>27.116099999999999</c:v>
                </c:pt>
                <c:pt idx="3421">
                  <c:v>27.066199999999998</c:v>
                </c:pt>
                <c:pt idx="3422">
                  <c:v>27.019400000000001</c:v>
                </c:pt>
                <c:pt idx="3423">
                  <c:v>27.0183</c:v>
                </c:pt>
                <c:pt idx="3424">
                  <c:v>27.004899999999999</c:v>
                </c:pt>
                <c:pt idx="3425">
                  <c:v>26.962900000000001</c:v>
                </c:pt>
                <c:pt idx="3426">
                  <c:v>26.977699999999999</c:v>
                </c:pt>
                <c:pt idx="3427">
                  <c:v>26.933700000000002</c:v>
                </c:pt>
                <c:pt idx="3428">
                  <c:v>26.8706</c:v>
                </c:pt>
                <c:pt idx="3429">
                  <c:v>26.854900000000001</c:v>
                </c:pt>
                <c:pt idx="3430">
                  <c:v>26.841100000000001</c:v>
                </c:pt>
                <c:pt idx="3431">
                  <c:v>26.9039</c:v>
                </c:pt>
                <c:pt idx="3432">
                  <c:v>27.005500000000001</c:v>
                </c:pt>
                <c:pt idx="3433">
                  <c:v>27.102599999999999</c:v>
                </c:pt>
                <c:pt idx="3434">
                  <c:v>27.214500000000001</c:v>
                </c:pt>
                <c:pt idx="3435">
                  <c:v>27.3551</c:v>
                </c:pt>
                <c:pt idx="3436">
                  <c:v>27.498799999999999</c:v>
                </c:pt>
                <c:pt idx="3437">
                  <c:v>27.6327</c:v>
                </c:pt>
                <c:pt idx="3438">
                  <c:v>27.762799999999999</c:v>
                </c:pt>
                <c:pt idx="3439">
                  <c:v>27.831299999999999</c:v>
                </c:pt>
                <c:pt idx="3440">
                  <c:v>27.877400000000002</c:v>
                </c:pt>
                <c:pt idx="3441">
                  <c:v>27.8887</c:v>
                </c:pt>
                <c:pt idx="3442">
                  <c:v>27.880199999999999</c:v>
                </c:pt>
                <c:pt idx="3443">
                  <c:v>27.808199999999999</c:v>
                </c:pt>
                <c:pt idx="3444">
                  <c:v>27.760100000000001</c:v>
                </c:pt>
                <c:pt idx="3445">
                  <c:v>27.7347</c:v>
                </c:pt>
                <c:pt idx="3446">
                  <c:v>27.71</c:v>
                </c:pt>
                <c:pt idx="3447">
                  <c:v>27.672599999999999</c:v>
                </c:pt>
                <c:pt idx="3448">
                  <c:v>27.6355</c:v>
                </c:pt>
                <c:pt idx="3449">
                  <c:v>27.579499999999999</c:v>
                </c:pt>
                <c:pt idx="3450">
                  <c:v>27.540600000000001</c:v>
                </c:pt>
                <c:pt idx="3451">
                  <c:v>27.501100000000001</c:v>
                </c:pt>
                <c:pt idx="3452">
                  <c:v>27.451699999999999</c:v>
                </c:pt>
                <c:pt idx="3453">
                  <c:v>27.4071</c:v>
                </c:pt>
                <c:pt idx="3454">
                  <c:v>27.384399999999999</c:v>
                </c:pt>
                <c:pt idx="3455">
                  <c:v>27.352799999999998</c:v>
                </c:pt>
                <c:pt idx="3456">
                  <c:v>27.29</c:v>
                </c:pt>
                <c:pt idx="3457">
                  <c:v>27.213899999999999</c:v>
                </c:pt>
                <c:pt idx="3458">
                  <c:v>27.143999999999998</c:v>
                </c:pt>
                <c:pt idx="3459">
                  <c:v>27.094899999999999</c:v>
                </c:pt>
                <c:pt idx="3460">
                  <c:v>27.160399999999999</c:v>
                </c:pt>
                <c:pt idx="3461">
                  <c:v>27.2288</c:v>
                </c:pt>
                <c:pt idx="3462">
                  <c:v>27.255199999999999</c:v>
                </c:pt>
                <c:pt idx="3463">
                  <c:v>27.3322</c:v>
                </c:pt>
                <c:pt idx="3464">
                  <c:v>27.464300000000001</c:v>
                </c:pt>
                <c:pt idx="3465">
                  <c:v>27.546600000000002</c:v>
                </c:pt>
                <c:pt idx="3466">
                  <c:v>27.616199999999999</c:v>
                </c:pt>
                <c:pt idx="3467">
                  <c:v>27.8306</c:v>
                </c:pt>
                <c:pt idx="3468">
                  <c:v>28.047699999999999</c:v>
                </c:pt>
                <c:pt idx="3469">
                  <c:v>28.221399999999999</c:v>
                </c:pt>
                <c:pt idx="3470">
                  <c:v>28.270099999999999</c:v>
                </c:pt>
                <c:pt idx="3471">
                  <c:v>28.1173</c:v>
                </c:pt>
                <c:pt idx="3472">
                  <c:v>27.899000000000001</c:v>
                </c:pt>
                <c:pt idx="3473">
                  <c:v>27.7058</c:v>
                </c:pt>
                <c:pt idx="3474">
                  <c:v>27.5379</c:v>
                </c:pt>
                <c:pt idx="3475">
                  <c:v>27.399699999999999</c:v>
                </c:pt>
                <c:pt idx="3476">
                  <c:v>27.2837</c:v>
                </c:pt>
                <c:pt idx="3477">
                  <c:v>27.1965</c:v>
                </c:pt>
                <c:pt idx="3478">
                  <c:v>27.124099999999999</c:v>
                </c:pt>
                <c:pt idx="3479">
                  <c:v>27.09</c:v>
                </c:pt>
                <c:pt idx="3480">
                  <c:v>27.0532</c:v>
                </c:pt>
                <c:pt idx="3481">
                  <c:v>27.064299999999999</c:v>
                </c:pt>
                <c:pt idx="3482">
                  <c:v>27.193899999999999</c:v>
                </c:pt>
                <c:pt idx="3483">
                  <c:v>27.363700000000001</c:v>
                </c:pt>
                <c:pt idx="3484">
                  <c:v>27.569500000000001</c:v>
                </c:pt>
                <c:pt idx="3485">
                  <c:v>27.780999999999999</c:v>
                </c:pt>
                <c:pt idx="3486">
                  <c:v>27.843800000000002</c:v>
                </c:pt>
                <c:pt idx="3487">
                  <c:v>28.1204</c:v>
                </c:pt>
                <c:pt idx="3488">
                  <c:v>28.697500000000002</c:v>
                </c:pt>
                <c:pt idx="3489">
                  <c:v>30.6782</c:v>
                </c:pt>
                <c:pt idx="3490">
                  <c:v>29.0121</c:v>
                </c:pt>
                <c:pt idx="3491">
                  <c:v>28.6037</c:v>
                </c:pt>
                <c:pt idx="3492">
                  <c:v>28.753900000000002</c:v>
                </c:pt>
                <c:pt idx="3493">
                  <c:v>28.959599999999998</c:v>
                </c:pt>
                <c:pt idx="3494">
                  <c:v>28.876000000000001</c:v>
                </c:pt>
                <c:pt idx="3495">
                  <c:v>28.770499999999998</c:v>
                </c:pt>
                <c:pt idx="3496">
                  <c:v>28.5075</c:v>
                </c:pt>
                <c:pt idx="3497">
                  <c:v>28.268799999999999</c:v>
                </c:pt>
                <c:pt idx="3498">
                  <c:v>28.049499999999998</c:v>
                </c:pt>
                <c:pt idx="3499">
                  <c:v>27.936</c:v>
                </c:pt>
                <c:pt idx="3500">
                  <c:v>27.865500000000001</c:v>
                </c:pt>
                <c:pt idx="3501">
                  <c:v>27.807500000000001</c:v>
                </c:pt>
                <c:pt idx="3502">
                  <c:v>27.709900000000001</c:v>
                </c:pt>
                <c:pt idx="3503">
                  <c:v>27.650400000000001</c:v>
                </c:pt>
                <c:pt idx="3504">
                  <c:v>27.645499999999998</c:v>
                </c:pt>
                <c:pt idx="3505">
                  <c:v>27.678699999999999</c:v>
                </c:pt>
                <c:pt idx="3506">
                  <c:v>27.666399999999999</c:v>
                </c:pt>
                <c:pt idx="3507">
                  <c:v>27.611999999999998</c:v>
                </c:pt>
                <c:pt idx="3508">
                  <c:v>27.648700000000002</c:v>
                </c:pt>
                <c:pt idx="3509">
                  <c:v>27.685199999999998</c:v>
                </c:pt>
                <c:pt idx="3510">
                  <c:v>27.718</c:v>
                </c:pt>
                <c:pt idx="3511">
                  <c:v>27.718499999999999</c:v>
                </c:pt>
                <c:pt idx="3512">
                  <c:v>27.6599</c:v>
                </c:pt>
                <c:pt idx="3513">
                  <c:v>27.618200000000002</c:v>
                </c:pt>
                <c:pt idx="3514">
                  <c:v>27.576899999999998</c:v>
                </c:pt>
                <c:pt idx="3515">
                  <c:v>27.540400000000002</c:v>
                </c:pt>
                <c:pt idx="3516">
                  <c:v>27.489799999999999</c:v>
                </c:pt>
                <c:pt idx="3517">
                  <c:v>27.4621</c:v>
                </c:pt>
                <c:pt idx="3518">
                  <c:v>27.424499999999998</c:v>
                </c:pt>
                <c:pt idx="3519">
                  <c:v>27.3917</c:v>
                </c:pt>
                <c:pt idx="3520">
                  <c:v>27.375399999999999</c:v>
                </c:pt>
                <c:pt idx="3521">
                  <c:v>27.372299999999999</c:v>
                </c:pt>
                <c:pt idx="3522">
                  <c:v>27.383299999999998</c:v>
                </c:pt>
                <c:pt idx="3523">
                  <c:v>27.4041</c:v>
                </c:pt>
                <c:pt idx="3524">
                  <c:v>27.406199999999998</c:v>
                </c:pt>
                <c:pt idx="3525">
                  <c:v>27.366700000000002</c:v>
                </c:pt>
                <c:pt idx="3526">
                  <c:v>27.3127</c:v>
                </c:pt>
                <c:pt idx="3527">
                  <c:v>27.324300000000001</c:v>
                </c:pt>
                <c:pt idx="3528">
                  <c:v>27.3781</c:v>
                </c:pt>
                <c:pt idx="3529">
                  <c:v>27.3919</c:v>
                </c:pt>
                <c:pt idx="3530">
                  <c:v>27.489699999999999</c:v>
                </c:pt>
                <c:pt idx="3531">
                  <c:v>27.577000000000002</c:v>
                </c:pt>
                <c:pt idx="3532">
                  <c:v>27.6982</c:v>
                </c:pt>
                <c:pt idx="3533">
                  <c:v>27.781600000000001</c:v>
                </c:pt>
                <c:pt idx="3534">
                  <c:v>27.893000000000001</c:v>
                </c:pt>
                <c:pt idx="3535">
                  <c:v>28.088200000000001</c:v>
                </c:pt>
                <c:pt idx="3536">
                  <c:v>28.3172</c:v>
                </c:pt>
                <c:pt idx="3537">
                  <c:v>28.5731</c:v>
                </c:pt>
                <c:pt idx="3538">
                  <c:v>28.6996</c:v>
                </c:pt>
                <c:pt idx="3539">
                  <c:v>28.678899999999999</c:v>
                </c:pt>
                <c:pt idx="3540">
                  <c:v>28.724900000000002</c:v>
                </c:pt>
                <c:pt idx="3541">
                  <c:v>28.695699999999999</c:v>
                </c:pt>
                <c:pt idx="3542">
                  <c:v>28.637599999999999</c:v>
                </c:pt>
                <c:pt idx="3543">
                  <c:v>28.603899999999999</c:v>
                </c:pt>
                <c:pt idx="3544">
                  <c:v>28.526800000000001</c:v>
                </c:pt>
                <c:pt idx="3545">
                  <c:v>28.3567</c:v>
                </c:pt>
                <c:pt idx="3546">
                  <c:v>28.111499999999999</c:v>
                </c:pt>
                <c:pt idx="3547">
                  <c:v>27.956099999999999</c:v>
                </c:pt>
                <c:pt idx="3548">
                  <c:v>27.904499999999999</c:v>
                </c:pt>
                <c:pt idx="3549">
                  <c:v>27.881399999999999</c:v>
                </c:pt>
                <c:pt idx="3550">
                  <c:v>27.818300000000001</c:v>
                </c:pt>
                <c:pt idx="3551">
                  <c:v>27.712</c:v>
                </c:pt>
                <c:pt idx="3552">
                  <c:v>27.811</c:v>
                </c:pt>
                <c:pt idx="3553">
                  <c:v>27.848700000000001</c:v>
                </c:pt>
                <c:pt idx="3554">
                  <c:v>27.9114</c:v>
                </c:pt>
                <c:pt idx="3555">
                  <c:v>27.820399999999999</c:v>
                </c:pt>
                <c:pt idx="3556">
                  <c:v>27.674299999999999</c:v>
                </c:pt>
                <c:pt idx="3557">
                  <c:v>27.7714</c:v>
                </c:pt>
                <c:pt idx="3558">
                  <c:v>27.861699999999999</c:v>
                </c:pt>
                <c:pt idx="3559">
                  <c:v>27.815799999999999</c:v>
                </c:pt>
                <c:pt idx="3560">
                  <c:v>27.887899999999998</c:v>
                </c:pt>
                <c:pt idx="3561">
                  <c:v>27.980499999999999</c:v>
                </c:pt>
                <c:pt idx="3562">
                  <c:v>28.4941</c:v>
                </c:pt>
                <c:pt idx="3563">
                  <c:v>28.7073</c:v>
                </c:pt>
                <c:pt idx="3564">
                  <c:v>28.016300000000001</c:v>
                </c:pt>
                <c:pt idx="3565">
                  <c:v>28.1175</c:v>
                </c:pt>
                <c:pt idx="3566">
                  <c:v>28.046800000000001</c:v>
                </c:pt>
                <c:pt idx="3567">
                  <c:v>28.049399999999999</c:v>
                </c:pt>
                <c:pt idx="3568">
                  <c:v>28.078800000000001</c:v>
                </c:pt>
                <c:pt idx="3569">
                  <c:v>28.1083</c:v>
                </c:pt>
                <c:pt idx="3570">
                  <c:v>28.138200000000001</c:v>
                </c:pt>
                <c:pt idx="3571">
                  <c:v>28.156700000000001</c:v>
                </c:pt>
                <c:pt idx="3572">
                  <c:v>28.1706</c:v>
                </c:pt>
                <c:pt idx="3573">
                  <c:v>28.168800000000001</c:v>
                </c:pt>
                <c:pt idx="3574">
                  <c:v>28.159199999999998</c:v>
                </c:pt>
                <c:pt idx="3575">
                  <c:v>28.142199999999999</c:v>
                </c:pt>
                <c:pt idx="3576">
                  <c:v>28.122699999999998</c:v>
                </c:pt>
                <c:pt idx="3577">
                  <c:v>28.0869</c:v>
                </c:pt>
                <c:pt idx="3578">
                  <c:v>28.0458</c:v>
                </c:pt>
                <c:pt idx="3579">
                  <c:v>27.994700000000002</c:v>
                </c:pt>
                <c:pt idx="3580">
                  <c:v>27.959399999999999</c:v>
                </c:pt>
                <c:pt idx="3581">
                  <c:v>27.9132</c:v>
                </c:pt>
                <c:pt idx="3582">
                  <c:v>27.880800000000001</c:v>
                </c:pt>
                <c:pt idx="3583">
                  <c:v>27.944099999999999</c:v>
                </c:pt>
                <c:pt idx="3584">
                  <c:v>28.030100000000001</c:v>
                </c:pt>
                <c:pt idx="3585">
                  <c:v>28.1221</c:v>
                </c:pt>
                <c:pt idx="3586">
                  <c:v>28.261399999999998</c:v>
                </c:pt>
                <c:pt idx="3587">
                  <c:v>28.518899999999999</c:v>
                </c:pt>
                <c:pt idx="3588">
                  <c:v>28.704699999999999</c:v>
                </c:pt>
                <c:pt idx="3589">
                  <c:v>28.693999999999999</c:v>
                </c:pt>
                <c:pt idx="3590">
                  <c:v>28.662500000000001</c:v>
                </c:pt>
                <c:pt idx="3591">
                  <c:v>28.645800000000001</c:v>
                </c:pt>
                <c:pt idx="3592">
                  <c:v>28.6035</c:v>
                </c:pt>
                <c:pt idx="3593">
                  <c:v>28.5246</c:v>
                </c:pt>
                <c:pt idx="3594">
                  <c:v>28.425699999999999</c:v>
                </c:pt>
                <c:pt idx="3595">
                  <c:v>28.3917</c:v>
                </c:pt>
                <c:pt idx="3596">
                  <c:v>28.3538</c:v>
                </c:pt>
                <c:pt idx="3597">
                  <c:v>28.352799999999998</c:v>
                </c:pt>
                <c:pt idx="3598">
                  <c:v>28.342199999999998</c:v>
                </c:pt>
                <c:pt idx="3599">
                  <c:v>28.344999999999999</c:v>
                </c:pt>
                <c:pt idx="3600">
                  <c:v>28.328099999999999</c:v>
                </c:pt>
                <c:pt idx="3601">
                  <c:v>28.2913</c:v>
                </c:pt>
                <c:pt idx="3602">
                  <c:v>28.275300000000001</c:v>
                </c:pt>
                <c:pt idx="3603">
                  <c:v>28.321899999999999</c:v>
                </c:pt>
                <c:pt idx="3604">
                  <c:v>28.331099999999999</c:v>
                </c:pt>
                <c:pt idx="3605">
                  <c:v>28.3383</c:v>
                </c:pt>
                <c:pt idx="3606">
                  <c:v>28.350300000000001</c:v>
                </c:pt>
                <c:pt idx="3607">
                  <c:v>28.348199999999999</c:v>
                </c:pt>
                <c:pt idx="3608">
                  <c:v>28.370999999999999</c:v>
                </c:pt>
                <c:pt idx="3609">
                  <c:v>28.386700000000001</c:v>
                </c:pt>
                <c:pt idx="3610">
                  <c:v>28.391400000000001</c:v>
                </c:pt>
                <c:pt idx="3611">
                  <c:v>28.392499999999998</c:v>
                </c:pt>
                <c:pt idx="3612">
                  <c:v>28.403500000000001</c:v>
                </c:pt>
                <c:pt idx="3613">
                  <c:v>28.4026</c:v>
                </c:pt>
                <c:pt idx="3614">
                  <c:v>28.415800000000001</c:v>
                </c:pt>
                <c:pt idx="3615">
                  <c:v>28.421800000000001</c:v>
                </c:pt>
                <c:pt idx="3616">
                  <c:v>28.436599999999999</c:v>
                </c:pt>
                <c:pt idx="3617">
                  <c:v>28.448699999999999</c:v>
                </c:pt>
                <c:pt idx="3618">
                  <c:v>28.440899999999999</c:v>
                </c:pt>
                <c:pt idx="3619">
                  <c:v>28.437899999999999</c:v>
                </c:pt>
                <c:pt idx="3620">
                  <c:v>28.446100000000001</c:v>
                </c:pt>
                <c:pt idx="3621">
                  <c:v>28.459499999999998</c:v>
                </c:pt>
                <c:pt idx="3622">
                  <c:v>28.452100000000002</c:v>
                </c:pt>
                <c:pt idx="3623">
                  <c:v>28.4283</c:v>
                </c:pt>
                <c:pt idx="3624">
                  <c:v>28.441700000000001</c:v>
                </c:pt>
                <c:pt idx="3625">
                  <c:v>28.457699999999999</c:v>
                </c:pt>
                <c:pt idx="3626">
                  <c:v>28.478000000000002</c:v>
                </c:pt>
                <c:pt idx="3627">
                  <c:v>28.504799999999999</c:v>
                </c:pt>
                <c:pt idx="3628">
                  <c:v>28.5443</c:v>
                </c:pt>
                <c:pt idx="3629">
                  <c:v>28.5884</c:v>
                </c:pt>
                <c:pt idx="3630">
                  <c:v>28.638100000000001</c:v>
                </c:pt>
                <c:pt idx="3631">
                  <c:v>28.692</c:v>
                </c:pt>
                <c:pt idx="3632">
                  <c:v>28.773299999999999</c:v>
                </c:pt>
                <c:pt idx="3633">
                  <c:v>28.832699999999999</c:v>
                </c:pt>
                <c:pt idx="3634">
                  <c:v>28.8917</c:v>
                </c:pt>
                <c:pt idx="3635">
                  <c:v>28.9528</c:v>
                </c:pt>
                <c:pt idx="3636">
                  <c:v>29.005700000000001</c:v>
                </c:pt>
                <c:pt idx="3637">
                  <c:v>29.056799999999999</c:v>
                </c:pt>
                <c:pt idx="3638">
                  <c:v>29.094899999999999</c:v>
                </c:pt>
                <c:pt idx="3639">
                  <c:v>29.128399999999999</c:v>
                </c:pt>
                <c:pt idx="3640">
                  <c:v>29.155000000000001</c:v>
                </c:pt>
                <c:pt idx="3641">
                  <c:v>29.175899999999999</c:v>
                </c:pt>
                <c:pt idx="3642">
                  <c:v>29.1844</c:v>
                </c:pt>
                <c:pt idx="3643">
                  <c:v>29.2013</c:v>
                </c:pt>
                <c:pt idx="3644">
                  <c:v>29.2121</c:v>
                </c:pt>
                <c:pt idx="3645">
                  <c:v>29.174299999999999</c:v>
                </c:pt>
                <c:pt idx="3646">
                  <c:v>29.195599999999999</c:v>
                </c:pt>
                <c:pt idx="3647">
                  <c:v>29.258099999999999</c:v>
                </c:pt>
                <c:pt idx="3648">
                  <c:v>29.223099999999999</c:v>
                </c:pt>
                <c:pt idx="3649">
                  <c:v>29.133800000000001</c:v>
                </c:pt>
                <c:pt idx="3650">
                  <c:v>29.184000000000001</c:v>
                </c:pt>
                <c:pt idx="3651">
                  <c:v>29.162299999999998</c:v>
                </c:pt>
                <c:pt idx="3652">
                  <c:v>29.1661</c:v>
                </c:pt>
                <c:pt idx="3653">
                  <c:v>29.11</c:v>
                </c:pt>
                <c:pt idx="3654">
                  <c:v>29.070699999999999</c:v>
                </c:pt>
                <c:pt idx="3655">
                  <c:v>29.117799999999999</c:v>
                </c:pt>
                <c:pt idx="3656">
                  <c:v>29.189399999999999</c:v>
                </c:pt>
                <c:pt idx="3657">
                  <c:v>29.270399999999999</c:v>
                </c:pt>
                <c:pt idx="3658">
                  <c:v>29.307300000000001</c:v>
                </c:pt>
                <c:pt idx="3659">
                  <c:v>29.285</c:v>
                </c:pt>
                <c:pt idx="3660">
                  <c:v>29.2607</c:v>
                </c:pt>
                <c:pt idx="3661">
                  <c:v>29.2578</c:v>
                </c:pt>
                <c:pt idx="3662">
                  <c:v>29.257100000000001</c:v>
                </c:pt>
                <c:pt idx="3663">
                  <c:v>29.258099999999999</c:v>
                </c:pt>
                <c:pt idx="3664">
                  <c:v>29.263500000000001</c:v>
                </c:pt>
                <c:pt idx="3665">
                  <c:v>29.267399999999999</c:v>
                </c:pt>
                <c:pt idx="3666">
                  <c:v>29.279</c:v>
                </c:pt>
                <c:pt idx="3667">
                  <c:v>29.319800000000001</c:v>
                </c:pt>
                <c:pt idx="3668">
                  <c:v>29.355499999999999</c:v>
                </c:pt>
                <c:pt idx="3669">
                  <c:v>29.382300000000001</c:v>
                </c:pt>
                <c:pt idx="3670">
                  <c:v>29.4102</c:v>
                </c:pt>
                <c:pt idx="3671">
                  <c:v>29.442799999999998</c:v>
                </c:pt>
                <c:pt idx="3672">
                  <c:v>29.470400000000001</c:v>
                </c:pt>
                <c:pt idx="3673">
                  <c:v>29.494800000000001</c:v>
                </c:pt>
                <c:pt idx="3674">
                  <c:v>29.535599999999999</c:v>
                </c:pt>
                <c:pt idx="3675">
                  <c:v>29.521100000000001</c:v>
                </c:pt>
                <c:pt idx="3676">
                  <c:v>29.392199999999999</c:v>
                </c:pt>
                <c:pt idx="3677">
                  <c:v>29.206600000000002</c:v>
                </c:pt>
                <c:pt idx="3678">
                  <c:v>29.015999999999998</c:v>
                </c:pt>
                <c:pt idx="3679">
                  <c:v>28.846</c:v>
                </c:pt>
                <c:pt idx="3680">
                  <c:v>28.751100000000001</c:v>
                </c:pt>
                <c:pt idx="3681">
                  <c:v>28.666799999999999</c:v>
                </c:pt>
                <c:pt idx="3682">
                  <c:v>28.648299999999999</c:v>
                </c:pt>
                <c:pt idx="3683">
                  <c:v>28.732700000000001</c:v>
                </c:pt>
                <c:pt idx="3684">
                  <c:v>28.867100000000001</c:v>
                </c:pt>
                <c:pt idx="3685">
                  <c:v>29.025500000000001</c:v>
                </c:pt>
                <c:pt idx="3686">
                  <c:v>29.194500000000001</c:v>
                </c:pt>
                <c:pt idx="3687">
                  <c:v>29.2898</c:v>
                </c:pt>
                <c:pt idx="3688">
                  <c:v>29.284800000000001</c:v>
                </c:pt>
                <c:pt idx="3689">
                  <c:v>29.231300000000001</c:v>
                </c:pt>
                <c:pt idx="3690">
                  <c:v>29.217099999999999</c:v>
                </c:pt>
                <c:pt idx="3691">
                  <c:v>29.292100000000001</c:v>
                </c:pt>
                <c:pt idx="3692">
                  <c:v>29.331</c:v>
                </c:pt>
                <c:pt idx="3693">
                  <c:v>29.209700000000002</c:v>
                </c:pt>
                <c:pt idx="3694">
                  <c:v>29.174099999999999</c:v>
                </c:pt>
                <c:pt idx="3695">
                  <c:v>29.354199999999999</c:v>
                </c:pt>
                <c:pt idx="3696">
                  <c:v>29.707999999999998</c:v>
                </c:pt>
                <c:pt idx="3697">
                  <c:v>29.9117</c:v>
                </c:pt>
                <c:pt idx="3698">
                  <c:v>29.921700000000001</c:v>
                </c:pt>
                <c:pt idx="3699">
                  <c:v>29.834</c:v>
                </c:pt>
                <c:pt idx="3700">
                  <c:v>29.6281</c:v>
                </c:pt>
                <c:pt idx="3701">
                  <c:v>29.565999999999999</c:v>
                </c:pt>
                <c:pt idx="3702">
                  <c:v>29.555800000000001</c:v>
                </c:pt>
                <c:pt idx="3703">
                  <c:v>29.535699999999999</c:v>
                </c:pt>
                <c:pt idx="3704">
                  <c:v>29.469200000000001</c:v>
                </c:pt>
                <c:pt idx="3705">
                  <c:v>29.3552</c:v>
                </c:pt>
                <c:pt idx="3706">
                  <c:v>29.283300000000001</c:v>
                </c:pt>
                <c:pt idx="3707">
                  <c:v>29.1585</c:v>
                </c:pt>
                <c:pt idx="3708">
                  <c:v>29.108000000000001</c:v>
                </c:pt>
                <c:pt idx="3709">
                  <c:v>29.1387</c:v>
                </c:pt>
                <c:pt idx="3710">
                  <c:v>29.193000000000001</c:v>
                </c:pt>
                <c:pt idx="3711">
                  <c:v>29.2544</c:v>
                </c:pt>
                <c:pt idx="3712">
                  <c:v>29.311199999999999</c:v>
                </c:pt>
                <c:pt idx="3713">
                  <c:v>29.343900000000001</c:v>
                </c:pt>
                <c:pt idx="3714">
                  <c:v>29.400300000000001</c:v>
                </c:pt>
                <c:pt idx="3715">
                  <c:v>29.4358</c:v>
                </c:pt>
                <c:pt idx="3716">
                  <c:v>29.473199999999999</c:v>
                </c:pt>
                <c:pt idx="3717">
                  <c:v>29.518999999999998</c:v>
                </c:pt>
                <c:pt idx="3718">
                  <c:v>29.578900000000001</c:v>
                </c:pt>
                <c:pt idx="3719">
                  <c:v>29.615200000000002</c:v>
                </c:pt>
                <c:pt idx="3720">
                  <c:v>29.648199999999999</c:v>
                </c:pt>
                <c:pt idx="3721">
                  <c:v>29.643000000000001</c:v>
                </c:pt>
                <c:pt idx="3722">
                  <c:v>29.639700000000001</c:v>
                </c:pt>
                <c:pt idx="3723">
                  <c:v>29.630600000000001</c:v>
                </c:pt>
                <c:pt idx="3724">
                  <c:v>29.625</c:v>
                </c:pt>
                <c:pt idx="3725">
                  <c:v>29.615400000000001</c:v>
                </c:pt>
                <c:pt idx="3726">
                  <c:v>29.613600000000002</c:v>
                </c:pt>
                <c:pt idx="3727">
                  <c:v>29.6068</c:v>
                </c:pt>
                <c:pt idx="3728">
                  <c:v>29.5885</c:v>
                </c:pt>
                <c:pt idx="3729">
                  <c:v>29.529</c:v>
                </c:pt>
                <c:pt idx="3730">
                  <c:v>29.4222</c:v>
                </c:pt>
                <c:pt idx="3731">
                  <c:v>29.244599999999998</c:v>
                </c:pt>
                <c:pt idx="3732">
                  <c:v>29.113399999999999</c:v>
                </c:pt>
                <c:pt idx="3733">
                  <c:v>29.003499999999999</c:v>
                </c:pt>
                <c:pt idx="3734">
                  <c:v>28.927700000000002</c:v>
                </c:pt>
                <c:pt idx="3735">
                  <c:v>28.9559</c:v>
                </c:pt>
                <c:pt idx="3736">
                  <c:v>28.9724</c:v>
                </c:pt>
                <c:pt idx="3737">
                  <c:v>28.9757</c:v>
                </c:pt>
                <c:pt idx="3738">
                  <c:v>29.034800000000001</c:v>
                </c:pt>
                <c:pt idx="3739">
                  <c:v>29.187899999999999</c:v>
                </c:pt>
                <c:pt idx="3740">
                  <c:v>29.291599999999999</c:v>
                </c:pt>
                <c:pt idx="3741">
                  <c:v>29.404399999999999</c:v>
                </c:pt>
                <c:pt idx="3742">
                  <c:v>29.5153</c:v>
                </c:pt>
                <c:pt idx="3743">
                  <c:v>29.6252</c:v>
                </c:pt>
                <c:pt idx="3744">
                  <c:v>29.7212</c:v>
                </c:pt>
                <c:pt idx="3745">
                  <c:v>29.8095</c:v>
                </c:pt>
                <c:pt idx="3746">
                  <c:v>29.8767</c:v>
                </c:pt>
                <c:pt idx="3747">
                  <c:v>29.8901</c:v>
                </c:pt>
                <c:pt idx="3748">
                  <c:v>29.832699999999999</c:v>
                </c:pt>
                <c:pt idx="3749">
                  <c:v>29.762499999999999</c:v>
                </c:pt>
                <c:pt idx="3750">
                  <c:v>29.640699999999999</c:v>
                </c:pt>
                <c:pt idx="3751">
                  <c:v>29.452400000000001</c:v>
                </c:pt>
                <c:pt idx="3752">
                  <c:v>29.2913</c:v>
                </c:pt>
                <c:pt idx="3753">
                  <c:v>29.138400000000001</c:v>
                </c:pt>
                <c:pt idx="3754">
                  <c:v>28.965399999999999</c:v>
                </c:pt>
                <c:pt idx="3755">
                  <c:v>28.833500000000001</c:v>
                </c:pt>
                <c:pt idx="3756">
                  <c:v>28.745100000000001</c:v>
                </c:pt>
                <c:pt idx="3757">
                  <c:v>28.713699999999999</c:v>
                </c:pt>
                <c:pt idx="3758">
                  <c:v>28.6828</c:v>
                </c:pt>
                <c:pt idx="3759">
                  <c:v>28.732099999999999</c:v>
                </c:pt>
                <c:pt idx="3760">
                  <c:v>28.8216</c:v>
                </c:pt>
                <c:pt idx="3761">
                  <c:v>28.923300000000001</c:v>
                </c:pt>
                <c:pt idx="3762">
                  <c:v>29.018999999999998</c:v>
                </c:pt>
                <c:pt idx="3763">
                  <c:v>29.071999999999999</c:v>
                </c:pt>
                <c:pt idx="3764">
                  <c:v>29.081299999999999</c:v>
                </c:pt>
                <c:pt idx="3765">
                  <c:v>29.079799999999999</c:v>
                </c:pt>
                <c:pt idx="3766">
                  <c:v>29.110800000000001</c:v>
                </c:pt>
                <c:pt idx="3767">
                  <c:v>29.144600000000001</c:v>
                </c:pt>
                <c:pt idx="3768">
                  <c:v>29.259899999999998</c:v>
                </c:pt>
                <c:pt idx="3769">
                  <c:v>29.377600000000001</c:v>
                </c:pt>
                <c:pt idx="3770">
                  <c:v>29.5031</c:v>
                </c:pt>
                <c:pt idx="3771">
                  <c:v>29.584800000000001</c:v>
                </c:pt>
                <c:pt idx="3772">
                  <c:v>29.661899999999999</c:v>
                </c:pt>
                <c:pt idx="3773">
                  <c:v>29.746200000000002</c:v>
                </c:pt>
                <c:pt idx="3774">
                  <c:v>29.810199999999998</c:v>
                </c:pt>
                <c:pt idx="3775">
                  <c:v>29.831800000000001</c:v>
                </c:pt>
                <c:pt idx="3776">
                  <c:v>29.851400000000002</c:v>
                </c:pt>
                <c:pt idx="3777">
                  <c:v>29.8643</c:v>
                </c:pt>
                <c:pt idx="3778">
                  <c:v>29.875699999999998</c:v>
                </c:pt>
                <c:pt idx="3779">
                  <c:v>29.875800000000002</c:v>
                </c:pt>
                <c:pt idx="3780">
                  <c:v>29.909600000000001</c:v>
                </c:pt>
                <c:pt idx="3781">
                  <c:v>29.985499999999998</c:v>
                </c:pt>
                <c:pt idx="3782">
                  <c:v>30.026800000000001</c:v>
                </c:pt>
                <c:pt idx="3783">
                  <c:v>29.982199999999999</c:v>
                </c:pt>
                <c:pt idx="3784">
                  <c:v>29.8506</c:v>
                </c:pt>
                <c:pt idx="3785">
                  <c:v>29.723500000000001</c:v>
                </c:pt>
                <c:pt idx="3786">
                  <c:v>29.6038</c:v>
                </c:pt>
                <c:pt idx="3787">
                  <c:v>29.4787</c:v>
                </c:pt>
                <c:pt idx="3788">
                  <c:v>29.319400000000002</c:v>
                </c:pt>
                <c:pt idx="3789">
                  <c:v>29.156600000000001</c:v>
                </c:pt>
                <c:pt idx="3790">
                  <c:v>28.992100000000001</c:v>
                </c:pt>
                <c:pt idx="3791">
                  <c:v>28.832899999999999</c:v>
                </c:pt>
                <c:pt idx="3792">
                  <c:v>28.727399999999999</c:v>
                </c:pt>
                <c:pt idx="3793">
                  <c:v>28.700500000000002</c:v>
                </c:pt>
                <c:pt idx="3794">
                  <c:v>28.696899999999999</c:v>
                </c:pt>
                <c:pt idx="3795">
                  <c:v>28.713999999999999</c:v>
                </c:pt>
                <c:pt idx="3796">
                  <c:v>28.7652</c:v>
                </c:pt>
                <c:pt idx="3797">
                  <c:v>28.795100000000001</c:v>
                </c:pt>
                <c:pt idx="3798">
                  <c:v>28.7866</c:v>
                </c:pt>
                <c:pt idx="3799">
                  <c:v>28.8263</c:v>
                </c:pt>
                <c:pt idx="3800">
                  <c:v>29.029299999999999</c:v>
                </c:pt>
                <c:pt idx="3801">
                  <c:v>29.528600000000001</c:v>
                </c:pt>
                <c:pt idx="3802">
                  <c:v>29.813500000000001</c:v>
                </c:pt>
                <c:pt idx="3803">
                  <c:v>29.8508</c:v>
                </c:pt>
                <c:pt idx="3804">
                  <c:v>29.788900000000002</c:v>
                </c:pt>
                <c:pt idx="3805">
                  <c:v>29.621300000000002</c:v>
                </c:pt>
                <c:pt idx="3806">
                  <c:v>29.694800000000001</c:v>
                </c:pt>
                <c:pt idx="3807">
                  <c:v>29.842600000000001</c:v>
                </c:pt>
                <c:pt idx="3808">
                  <c:v>29.9175</c:v>
                </c:pt>
                <c:pt idx="3809">
                  <c:v>29.981100000000001</c:v>
                </c:pt>
                <c:pt idx="3810">
                  <c:v>30.029</c:v>
                </c:pt>
                <c:pt idx="3811">
                  <c:v>29.956199999999999</c:v>
                </c:pt>
                <c:pt idx="3812">
                  <c:v>29.881</c:v>
                </c:pt>
                <c:pt idx="3813">
                  <c:v>29.9329</c:v>
                </c:pt>
                <c:pt idx="3814">
                  <c:v>29.874400000000001</c:v>
                </c:pt>
                <c:pt idx="3815">
                  <c:v>29.755700000000001</c:v>
                </c:pt>
                <c:pt idx="3816">
                  <c:v>29.997599999999998</c:v>
                </c:pt>
                <c:pt idx="3817">
                  <c:v>32.585099999999997</c:v>
                </c:pt>
                <c:pt idx="3818">
                  <c:v>30.326000000000001</c:v>
                </c:pt>
                <c:pt idx="3819">
                  <c:v>30.492899999999999</c:v>
                </c:pt>
                <c:pt idx="3820">
                  <c:v>30.2925</c:v>
                </c:pt>
                <c:pt idx="3821">
                  <c:v>30.2559</c:v>
                </c:pt>
                <c:pt idx="3822">
                  <c:v>30.226199999999999</c:v>
                </c:pt>
                <c:pt idx="3823">
                  <c:v>30.4222</c:v>
                </c:pt>
                <c:pt idx="3824">
                  <c:v>30.471499999999999</c:v>
                </c:pt>
                <c:pt idx="3825">
                  <c:v>30.5318</c:v>
                </c:pt>
                <c:pt idx="3826">
                  <c:v>30.5884</c:v>
                </c:pt>
                <c:pt idx="3827">
                  <c:v>30.4971</c:v>
                </c:pt>
                <c:pt idx="3828">
                  <c:v>30.456800000000001</c:v>
                </c:pt>
                <c:pt idx="3829">
                  <c:v>30.420500000000001</c:v>
                </c:pt>
                <c:pt idx="3830">
                  <c:v>30.299499999999998</c:v>
                </c:pt>
                <c:pt idx="3831">
                  <c:v>30.363700000000001</c:v>
                </c:pt>
                <c:pt idx="3832">
                  <c:v>30.235800000000001</c:v>
                </c:pt>
                <c:pt idx="3833">
                  <c:v>30.2744</c:v>
                </c:pt>
                <c:pt idx="3834">
                  <c:v>30.387499999999999</c:v>
                </c:pt>
                <c:pt idx="3835">
                  <c:v>30.440100000000001</c:v>
                </c:pt>
                <c:pt idx="3836">
                  <c:v>30.4878</c:v>
                </c:pt>
                <c:pt idx="3837">
                  <c:v>30.4907</c:v>
                </c:pt>
                <c:pt idx="3838">
                  <c:v>30.469899999999999</c:v>
                </c:pt>
                <c:pt idx="3839">
                  <c:v>30.480699999999999</c:v>
                </c:pt>
                <c:pt idx="3840">
                  <c:v>30.524699999999999</c:v>
                </c:pt>
                <c:pt idx="3841">
                  <c:v>30.578199999999999</c:v>
                </c:pt>
                <c:pt idx="3842">
                  <c:v>30.5823</c:v>
                </c:pt>
                <c:pt idx="3843">
                  <c:v>30.520800000000001</c:v>
                </c:pt>
                <c:pt idx="3844">
                  <c:v>30.443100000000001</c:v>
                </c:pt>
                <c:pt idx="3845">
                  <c:v>30.2911</c:v>
                </c:pt>
                <c:pt idx="3846">
                  <c:v>30.070900000000002</c:v>
                </c:pt>
                <c:pt idx="3847">
                  <c:v>29.9603</c:v>
                </c:pt>
                <c:pt idx="3848">
                  <c:v>29.853000000000002</c:v>
                </c:pt>
                <c:pt idx="3849">
                  <c:v>29.563800000000001</c:v>
                </c:pt>
                <c:pt idx="3850">
                  <c:v>29.6661</c:v>
                </c:pt>
                <c:pt idx="3851">
                  <c:v>29.793199999999999</c:v>
                </c:pt>
                <c:pt idx="3852">
                  <c:v>29.912400000000002</c:v>
                </c:pt>
                <c:pt idx="3853">
                  <c:v>29.9452</c:v>
                </c:pt>
                <c:pt idx="3854">
                  <c:v>29.928699999999999</c:v>
                </c:pt>
                <c:pt idx="3855">
                  <c:v>29.937899999999999</c:v>
                </c:pt>
                <c:pt idx="3856">
                  <c:v>29.959399999999999</c:v>
                </c:pt>
                <c:pt idx="3857">
                  <c:v>29.979700000000001</c:v>
                </c:pt>
                <c:pt idx="3858">
                  <c:v>30.008299999999998</c:v>
                </c:pt>
                <c:pt idx="3859">
                  <c:v>30.027799999999999</c:v>
                </c:pt>
                <c:pt idx="3860">
                  <c:v>30.077100000000002</c:v>
                </c:pt>
                <c:pt idx="3861">
                  <c:v>30.140699999999999</c:v>
                </c:pt>
                <c:pt idx="3862">
                  <c:v>30.2179</c:v>
                </c:pt>
                <c:pt idx="3863">
                  <c:v>30.290199999999999</c:v>
                </c:pt>
                <c:pt idx="3864">
                  <c:v>30.2729</c:v>
                </c:pt>
                <c:pt idx="3865">
                  <c:v>30.2592</c:v>
                </c:pt>
                <c:pt idx="3866">
                  <c:v>30.261299999999999</c:v>
                </c:pt>
                <c:pt idx="3867">
                  <c:v>30.2271</c:v>
                </c:pt>
                <c:pt idx="3868">
                  <c:v>30.226700000000001</c:v>
                </c:pt>
                <c:pt idx="3869">
                  <c:v>30.2803</c:v>
                </c:pt>
                <c:pt idx="3870">
                  <c:v>30.5413</c:v>
                </c:pt>
                <c:pt idx="3871">
                  <c:v>30.8202</c:v>
                </c:pt>
                <c:pt idx="3872">
                  <c:v>30.9635</c:v>
                </c:pt>
                <c:pt idx="3873">
                  <c:v>30.821000000000002</c:v>
                </c:pt>
                <c:pt idx="3874">
                  <c:v>30.747499999999999</c:v>
                </c:pt>
                <c:pt idx="3875">
                  <c:v>30.680199999999999</c:v>
                </c:pt>
                <c:pt idx="3876">
                  <c:v>30.616900000000001</c:v>
                </c:pt>
                <c:pt idx="3877">
                  <c:v>30.575299999999999</c:v>
                </c:pt>
                <c:pt idx="3878">
                  <c:v>30.4618</c:v>
                </c:pt>
                <c:pt idx="3879">
                  <c:v>30.493200000000002</c:v>
                </c:pt>
                <c:pt idx="3880">
                  <c:v>30.443100000000001</c:v>
                </c:pt>
                <c:pt idx="3881">
                  <c:v>30.395600000000002</c:v>
                </c:pt>
                <c:pt idx="3882">
                  <c:v>30.465900000000001</c:v>
                </c:pt>
                <c:pt idx="3883">
                  <c:v>30.5213</c:v>
                </c:pt>
                <c:pt idx="3884">
                  <c:v>30.591799999999999</c:v>
                </c:pt>
                <c:pt idx="3885">
                  <c:v>30.6889</c:v>
                </c:pt>
                <c:pt idx="3886">
                  <c:v>30.8215</c:v>
                </c:pt>
                <c:pt idx="3887">
                  <c:v>30.971499999999999</c:v>
                </c:pt>
                <c:pt idx="3888">
                  <c:v>31.1113</c:v>
                </c:pt>
                <c:pt idx="3889">
                  <c:v>31.178999999999998</c:v>
                </c:pt>
                <c:pt idx="3890">
                  <c:v>31.238</c:v>
                </c:pt>
                <c:pt idx="3891">
                  <c:v>31.2438</c:v>
                </c:pt>
                <c:pt idx="3892">
                  <c:v>31.2256</c:v>
                </c:pt>
                <c:pt idx="3893">
                  <c:v>31.306999999999999</c:v>
                </c:pt>
                <c:pt idx="3894">
                  <c:v>31.460699999999999</c:v>
                </c:pt>
                <c:pt idx="3895">
                  <c:v>31.342400000000001</c:v>
                </c:pt>
                <c:pt idx="3896">
                  <c:v>30.938800000000001</c:v>
                </c:pt>
                <c:pt idx="3897">
                  <c:v>30.510200000000001</c:v>
                </c:pt>
                <c:pt idx="3898">
                  <c:v>30.2438</c:v>
                </c:pt>
                <c:pt idx="3899">
                  <c:v>30.1447</c:v>
                </c:pt>
                <c:pt idx="3900">
                  <c:v>30.021899999999999</c:v>
                </c:pt>
                <c:pt idx="3901">
                  <c:v>29.931699999999999</c:v>
                </c:pt>
                <c:pt idx="3902">
                  <c:v>29.860700000000001</c:v>
                </c:pt>
                <c:pt idx="3903">
                  <c:v>29.84</c:v>
                </c:pt>
                <c:pt idx="3904">
                  <c:v>29.878599999999999</c:v>
                </c:pt>
                <c:pt idx="3905">
                  <c:v>29.973800000000001</c:v>
                </c:pt>
                <c:pt idx="3906">
                  <c:v>30.1145</c:v>
                </c:pt>
                <c:pt idx="3907">
                  <c:v>30.261900000000001</c:v>
                </c:pt>
                <c:pt idx="3908">
                  <c:v>30.395099999999999</c:v>
                </c:pt>
                <c:pt idx="3909">
                  <c:v>30.531600000000001</c:v>
                </c:pt>
                <c:pt idx="3910">
                  <c:v>30.650300000000001</c:v>
                </c:pt>
                <c:pt idx="3911">
                  <c:v>30.744299999999999</c:v>
                </c:pt>
                <c:pt idx="3912">
                  <c:v>30.806999999999999</c:v>
                </c:pt>
                <c:pt idx="3913">
                  <c:v>30.880400000000002</c:v>
                </c:pt>
                <c:pt idx="3914">
                  <c:v>30.963200000000001</c:v>
                </c:pt>
                <c:pt idx="3915">
                  <c:v>31.050799999999999</c:v>
                </c:pt>
                <c:pt idx="3916">
                  <c:v>31.1463</c:v>
                </c:pt>
                <c:pt idx="3917">
                  <c:v>31.224900000000002</c:v>
                </c:pt>
                <c:pt idx="3918">
                  <c:v>31.296700000000001</c:v>
                </c:pt>
                <c:pt idx="3919">
                  <c:v>31.351299999999998</c:v>
                </c:pt>
                <c:pt idx="3920">
                  <c:v>31.4133</c:v>
                </c:pt>
                <c:pt idx="3921">
                  <c:v>31.459399999999999</c:v>
                </c:pt>
                <c:pt idx="3922">
                  <c:v>31.472899999999999</c:v>
                </c:pt>
                <c:pt idx="3923">
                  <c:v>31.488900000000001</c:v>
                </c:pt>
                <c:pt idx="3924">
                  <c:v>31.495200000000001</c:v>
                </c:pt>
                <c:pt idx="3925">
                  <c:v>31.474599999999999</c:v>
                </c:pt>
                <c:pt idx="3926">
                  <c:v>31.4057</c:v>
                </c:pt>
                <c:pt idx="3927">
                  <c:v>31.374099999999999</c:v>
                </c:pt>
                <c:pt idx="3928">
                  <c:v>31.3216</c:v>
                </c:pt>
                <c:pt idx="3929">
                  <c:v>31.238499999999998</c:v>
                </c:pt>
                <c:pt idx="3930">
                  <c:v>31.086500000000001</c:v>
                </c:pt>
                <c:pt idx="3931">
                  <c:v>31.048100000000002</c:v>
                </c:pt>
                <c:pt idx="3932">
                  <c:v>31.0107</c:v>
                </c:pt>
                <c:pt idx="3933">
                  <c:v>30.890699999999999</c:v>
                </c:pt>
                <c:pt idx="3934">
                  <c:v>30.6906</c:v>
                </c:pt>
                <c:pt idx="3935">
                  <c:v>30.5487</c:v>
                </c:pt>
                <c:pt idx="3936">
                  <c:v>30.510100000000001</c:v>
                </c:pt>
                <c:pt idx="3937">
                  <c:v>30.580300000000001</c:v>
                </c:pt>
                <c:pt idx="3938">
                  <c:v>30.709499999999998</c:v>
                </c:pt>
                <c:pt idx="3939">
                  <c:v>30.845600000000001</c:v>
                </c:pt>
                <c:pt idx="3940">
                  <c:v>30.8964</c:v>
                </c:pt>
                <c:pt idx="3941">
                  <c:v>30.9496</c:v>
                </c:pt>
                <c:pt idx="3942">
                  <c:v>31.021000000000001</c:v>
                </c:pt>
                <c:pt idx="3943">
                  <c:v>31.2044</c:v>
                </c:pt>
                <c:pt idx="3944">
                  <c:v>31.190200000000001</c:v>
                </c:pt>
                <c:pt idx="3945">
                  <c:v>31.160599999999999</c:v>
                </c:pt>
                <c:pt idx="3946">
                  <c:v>31.154900000000001</c:v>
                </c:pt>
                <c:pt idx="3947">
                  <c:v>31.151700000000002</c:v>
                </c:pt>
                <c:pt idx="3948">
                  <c:v>31.1755</c:v>
                </c:pt>
                <c:pt idx="3949">
                  <c:v>31.250499999999999</c:v>
                </c:pt>
                <c:pt idx="3950">
                  <c:v>31.339400000000001</c:v>
                </c:pt>
                <c:pt idx="3951">
                  <c:v>31.342600000000001</c:v>
                </c:pt>
                <c:pt idx="3952">
                  <c:v>31.2943</c:v>
                </c:pt>
                <c:pt idx="3953">
                  <c:v>31.310099999999998</c:v>
                </c:pt>
                <c:pt idx="3954">
                  <c:v>31.4405</c:v>
                </c:pt>
                <c:pt idx="3955">
                  <c:v>31.5486</c:v>
                </c:pt>
                <c:pt idx="3956">
                  <c:v>31.647099999999998</c:v>
                </c:pt>
                <c:pt idx="3957">
                  <c:v>31.635000000000002</c:v>
                </c:pt>
                <c:pt idx="3958">
                  <c:v>31.535499999999999</c:v>
                </c:pt>
                <c:pt idx="3959">
                  <c:v>31.436299999999999</c:v>
                </c:pt>
                <c:pt idx="3960">
                  <c:v>31.327200000000001</c:v>
                </c:pt>
                <c:pt idx="3961">
                  <c:v>31.192900000000002</c:v>
                </c:pt>
                <c:pt idx="3962">
                  <c:v>31.0717</c:v>
                </c:pt>
                <c:pt idx="3963">
                  <c:v>31.038799999999998</c:v>
                </c:pt>
                <c:pt idx="3964">
                  <c:v>31.1157</c:v>
                </c:pt>
                <c:pt idx="3965">
                  <c:v>31.216799999999999</c:v>
                </c:pt>
                <c:pt idx="3966">
                  <c:v>31.345199999999998</c:v>
                </c:pt>
                <c:pt idx="3967">
                  <c:v>31.504799999999999</c:v>
                </c:pt>
                <c:pt idx="3968">
                  <c:v>31.7042</c:v>
                </c:pt>
                <c:pt idx="3969">
                  <c:v>31.7821</c:v>
                </c:pt>
                <c:pt idx="3970">
                  <c:v>31.915199999999999</c:v>
                </c:pt>
                <c:pt idx="3971">
                  <c:v>31.949000000000002</c:v>
                </c:pt>
                <c:pt idx="3972">
                  <c:v>31.941600000000001</c:v>
                </c:pt>
                <c:pt idx="3973">
                  <c:v>31.9619</c:v>
                </c:pt>
                <c:pt idx="3974">
                  <c:v>32.104999999999997</c:v>
                </c:pt>
                <c:pt idx="3975">
                  <c:v>32.2866</c:v>
                </c:pt>
                <c:pt idx="3976">
                  <c:v>32.322099999999999</c:v>
                </c:pt>
                <c:pt idx="3977">
                  <c:v>32.343000000000004</c:v>
                </c:pt>
                <c:pt idx="3978">
                  <c:v>32.269599999999997</c:v>
                </c:pt>
                <c:pt idx="3979">
                  <c:v>31.941099999999999</c:v>
                </c:pt>
                <c:pt idx="3980">
                  <c:v>32.0869</c:v>
                </c:pt>
                <c:pt idx="3981">
                  <c:v>32.195</c:v>
                </c:pt>
                <c:pt idx="3982">
                  <c:v>32.184899999999999</c:v>
                </c:pt>
                <c:pt idx="3983">
                  <c:v>32.195900000000002</c:v>
                </c:pt>
                <c:pt idx="3984">
                  <c:v>32.199300000000001</c:v>
                </c:pt>
                <c:pt idx="3985">
                  <c:v>32.137599999999999</c:v>
                </c:pt>
                <c:pt idx="3986">
                  <c:v>31.9895</c:v>
                </c:pt>
                <c:pt idx="3987">
                  <c:v>31.841000000000001</c:v>
                </c:pt>
                <c:pt idx="3988">
                  <c:v>31.644400000000001</c:v>
                </c:pt>
                <c:pt idx="3989">
                  <c:v>31.468800000000002</c:v>
                </c:pt>
                <c:pt idx="3990">
                  <c:v>31.310400000000001</c:v>
                </c:pt>
                <c:pt idx="3991">
                  <c:v>31.193300000000001</c:v>
                </c:pt>
                <c:pt idx="3992">
                  <c:v>31.183199999999999</c:v>
                </c:pt>
                <c:pt idx="3993">
                  <c:v>31.205300000000001</c:v>
                </c:pt>
                <c:pt idx="3994">
                  <c:v>31.1418</c:v>
                </c:pt>
                <c:pt idx="3995">
                  <c:v>31.0823</c:v>
                </c:pt>
                <c:pt idx="3996">
                  <c:v>31.079899999999999</c:v>
                </c:pt>
                <c:pt idx="3997">
                  <c:v>31.089400000000001</c:v>
                </c:pt>
                <c:pt idx="3998">
                  <c:v>31.116700000000002</c:v>
                </c:pt>
                <c:pt idx="3999">
                  <c:v>31.189800000000002</c:v>
                </c:pt>
                <c:pt idx="4000">
                  <c:v>31.243200000000002</c:v>
                </c:pt>
                <c:pt idx="4001">
                  <c:v>31.4819</c:v>
                </c:pt>
                <c:pt idx="4002">
                  <c:v>31.8415</c:v>
                </c:pt>
                <c:pt idx="4003">
                  <c:v>31.849900000000002</c:v>
                </c:pt>
                <c:pt idx="4004">
                  <c:v>31.73</c:v>
                </c:pt>
                <c:pt idx="4005">
                  <c:v>31.835799999999999</c:v>
                </c:pt>
                <c:pt idx="4006">
                  <c:v>32.124699999999997</c:v>
                </c:pt>
                <c:pt idx="4007">
                  <c:v>32.627000000000002</c:v>
                </c:pt>
                <c:pt idx="4008">
                  <c:v>32.641199999999998</c:v>
                </c:pt>
                <c:pt idx="4009">
                  <c:v>32.446300000000001</c:v>
                </c:pt>
                <c:pt idx="4010">
                  <c:v>32.243400000000001</c:v>
                </c:pt>
                <c:pt idx="4011">
                  <c:v>31.7866</c:v>
                </c:pt>
                <c:pt idx="4012">
                  <c:v>31.1874</c:v>
                </c:pt>
                <c:pt idx="4013">
                  <c:v>30.831099999999999</c:v>
                </c:pt>
                <c:pt idx="4014">
                  <c:v>30.8462</c:v>
                </c:pt>
                <c:pt idx="4015">
                  <c:v>30.9678</c:v>
                </c:pt>
                <c:pt idx="4016">
                  <c:v>31.1843</c:v>
                </c:pt>
                <c:pt idx="4017">
                  <c:v>31.284600000000001</c:v>
                </c:pt>
                <c:pt idx="4018">
                  <c:v>31.47</c:v>
                </c:pt>
                <c:pt idx="4019">
                  <c:v>31.435500000000001</c:v>
                </c:pt>
                <c:pt idx="4020">
                  <c:v>31.8185</c:v>
                </c:pt>
                <c:pt idx="4021">
                  <c:v>31.968399999999999</c:v>
                </c:pt>
                <c:pt idx="4022">
                  <c:v>31.999300000000002</c:v>
                </c:pt>
                <c:pt idx="4023">
                  <c:v>31.967500000000001</c:v>
                </c:pt>
                <c:pt idx="4024">
                  <c:v>31.892299999999999</c:v>
                </c:pt>
                <c:pt idx="4025">
                  <c:v>31.843</c:v>
                </c:pt>
                <c:pt idx="4026">
                  <c:v>31.8047</c:v>
                </c:pt>
                <c:pt idx="4027">
                  <c:v>31.736999999999998</c:v>
                </c:pt>
                <c:pt idx="4028">
                  <c:v>31.8933</c:v>
                </c:pt>
                <c:pt idx="4029">
                  <c:v>31.919699999999999</c:v>
                </c:pt>
                <c:pt idx="4030">
                  <c:v>31.837700000000002</c:v>
                </c:pt>
                <c:pt idx="4031">
                  <c:v>31.733000000000001</c:v>
                </c:pt>
                <c:pt idx="4032">
                  <c:v>31.5212</c:v>
                </c:pt>
                <c:pt idx="4033">
                  <c:v>31.185099999999998</c:v>
                </c:pt>
                <c:pt idx="4034">
                  <c:v>31.028600000000001</c:v>
                </c:pt>
                <c:pt idx="4035">
                  <c:v>31.167200000000001</c:v>
                </c:pt>
                <c:pt idx="4036">
                  <c:v>31.236799999999999</c:v>
                </c:pt>
                <c:pt idx="4037">
                  <c:v>31.292300000000001</c:v>
                </c:pt>
                <c:pt idx="4038">
                  <c:v>31.287800000000001</c:v>
                </c:pt>
                <c:pt idx="4039">
                  <c:v>31.0169</c:v>
                </c:pt>
                <c:pt idx="4040">
                  <c:v>30.757100000000001</c:v>
                </c:pt>
                <c:pt idx="4041">
                  <c:v>30.709299999999999</c:v>
                </c:pt>
                <c:pt idx="4042">
                  <c:v>30.747199999999999</c:v>
                </c:pt>
                <c:pt idx="4043">
                  <c:v>30.852499999999999</c:v>
                </c:pt>
                <c:pt idx="4044">
                  <c:v>31.027100000000001</c:v>
                </c:pt>
                <c:pt idx="4045">
                  <c:v>31.143799999999999</c:v>
                </c:pt>
                <c:pt idx="4046">
                  <c:v>31.165099999999999</c:v>
                </c:pt>
                <c:pt idx="4047">
                  <c:v>31.188600000000001</c:v>
                </c:pt>
                <c:pt idx="4048">
                  <c:v>31.191299999999998</c:v>
                </c:pt>
                <c:pt idx="4049">
                  <c:v>31.188700000000001</c:v>
                </c:pt>
                <c:pt idx="4050">
                  <c:v>31.213999999999999</c:v>
                </c:pt>
                <c:pt idx="4051">
                  <c:v>31.245899999999999</c:v>
                </c:pt>
                <c:pt idx="4052">
                  <c:v>31.232199999999999</c:v>
                </c:pt>
                <c:pt idx="4053">
                  <c:v>31.267499999999998</c:v>
                </c:pt>
                <c:pt idx="4054">
                  <c:v>31.309200000000001</c:v>
                </c:pt>
                <c:pt idx="4055">
                  <c:v>31.360399999999998</c:v>
                </c:pt>
                <c:pt idx="4056">
                  <c:v>31.398299999999999</c:v>
                </c:pt>
                <c:pt idx="4057">
                  <c:v>31.4499</c:v>
                </c:pt>
                <c:pt idx="4058">
                  <c:v>31.506699999999999</c:v>
                </c:pt>
                <c:pt idx="4059">
                  <c:v>31.5733</c:v>
                </c:pt>
                <c:pt idx="4060">
                  <c:v>31.591100000000001</c:v>
                </c:pt>
                <c:pt idx="4061">
                  <c:v>31.568200000000001</c:v>
                </c:pt>
                <c:pt idx="4062">
                  <c:v>31.532</c:v>
                </c:pt>
                <c:pt idx="4063">
                  <c:v>31.514600000000002</c:v>
                </c:pt>
                <c:pt idx="4064">
                  <c:v>31.501799999999999</c:v>
                </c:pt>
                <c:pt idx="4065">
                  <c:v>31.493400000000001</c:v>
                </c:pt>
                <c:pt idx="4066">
                  <c:v>31.4405</c:v>
                </c:pt>
                <c:pt idx="4067">
                  <c:v>31.401399999999999</c:v>
                </c:pt>
                <c:pt idx="4068">
                  <c:v>31.3749</c:v>
                </c:pt>
                <c:pt idx="4069">
                  <c:v>31.311900000000001</c:v>
                </c:pt>
                <c:pt idx="4070">
                  <c:v>31.197199999999999</c:v>
                </c:pt>
                <c:pt idx="4071">
                  <c:v>31.173999999999999</c:v>
                </c:pt>
                <c:pt idx="4072">
                  <c:v>31.1738</c:v>
                </c:pt>
                <c:pt idx="4073">
                  <c:v>31.1678</c:v>
                </c:pt>
                <c:pt idx="4074">
                  <c:v>31.1418</c:v>
                </c:pt>
                <c:pt idx="4075">
                  <c:v>31.1023</c:v>
                </c:pt>
                <c:pt idx="4076">
                  <c:v>31.138200000000001</c:v>
                </c:pt>
                <c:pt idx="4077">
                  <c:v>31.1417</c:v>
                </c:pt>
                <c:pt idx="4078">
                  <c:v>31.2166</c:v>
                </c:pt>
                <c:pt idx="4079">
                  <c:v>31.270199999999999</c:v>
                </c:pt>
                <c:pt idx="4080">
                  <c:v>31.405999999999999</c:v>
                </c:pt>
                <c:pt idx="4081">
                  <c:v>31.557300000000001</c:v>
                </c:pt>
                <c:pt idx="4082">
                  <c:v>31.542100000000001</c:v>
                </c:pt>
                <c:pt idx="4083">
                  <c:v>31.535</c:v>
                </c:pt>
                <c:pt idx="4084">
                  <c:v>31.625699999999998</c:v>
                </c:pt>
                <c:pt idx="4085">
                  <c:v>31.691400000000002</c:v>
                </c:pt>
                <c:pt idx="4086">
                  <c:v>31.6585</c:v>
                </c:pt>
                <c:pt idx="4087">
                  <c:v>31.606300000000001</c:v>
                </c:pt>
                <c:pt idx="4088">
                  <c:v>31.583400000000001</c:v>
                </c:pt>
                <c:pt idx="4089">
                  <c:v>31.529499999999999</c:v>
                </c:pt>
                <c:pt idx="4090">
                  <c:v>31.415400000000002</c:v>
                </c:pt>
                <c:pt idx="4091">
                  <c:v>31.390699999999999</c:v>
                </c:pt>
                <c:pt idx="4092">
                  <c:v>31.358899999999998</c:v>
                </c:pt>
                <c:pt idx="4093">
                  <c:v>31.555700000000002</c:v>
                </c:pt>
                <c:pt idx="4094">
                  <c:v>31.7334</c:v>
                </c:pt>
                <c:pt idx="4095">
                  <c:v>31.886900000000001</c:v>
                </c:pt>
                <c:pt idx="4096">
                  <c:v>32.009</c:v>
                </c:pt>
                <c:pt idx="4097">
                  <c:v>32.107500000000002</c:v>
                </c:pt>
                <c:pt idx="4098">
                  <c:v>32.125399999999999</c:v>
                </c:pt>
                <c:pt idx="4099">
                  <c:v>32.096200000000003</c:v>
                </c:pt>
                <c:pt idx="4100">
                  <c:v>32.049300000000002</c:v>
                </c:pt>
                <c:pt idx="4101">
                  <c:v>31.991399999999999</c:v>
                </c:pt>
                <c:pt idx="4102">
                  <c:v>31.993200000000002</c:v>
                </c:pt>
                <c:pt idx="4103">
                  <c:v>32.018799999999999</c:v>
                </c:pt>
                <c:pt idx="4104">
                  <c:v>32.067700000000002</c:v>
                </c:pt>
                <c:pt idx="4105">
                  <c:v>32.150199999999998</c:v>
                </c:pt>
                <c:pt idx="4106">
                  <c:v>32.248100000000001</c:v>
                </c:pt>
                <c:pt idx="4107">
                  <c:v>32.350499999999997</c:v>
                </c:pt>
                <c:pt idx="4108">
                  <c:v>32.477899999999998</c:v>
                </c:pt>
                <c:pt idx="4109">
                  <c:v>32.590600000000002</c:v>
                </c:pt>
                <c:pt idx="4110">
                  <c:v>32.637599999999999</c:v>
                </c:pt>
                <c:pt idx="4111">
                  <c:v>32.656599999999997</c:v>
                </c:pt>
                <c:pt idx="4112">
                  <c:v>32.683500000000002</c:v>
                </c:pt>
                <c:pt idx="4113">
                  <c:v>32.729300000000002</c:v>
                </c:pt>
                <c:pt idx="4114">
                  <c:v>32.719299999999997</c:v>
                </c:pt>
                <c:pt idx="4115">
                  <c:v>32.665300000000002</c:v>
                </c:pt>
                <c:pt idx="4116">
                  <c:v>32.580399999999997</c:v>
                </c:pt>
                <c:pt idx="4117">
                  <c:v>32.481999999999999</c:v>
                </c:pt>
                <c:pt idx="4118">
                  <c:v>32.381999999999998</c:v>
                </c:pt>
                <c:pt idx="4119">
                  <c:v>32.252200000000002</c:v>
                </c:pt>
                <c:pt idx="4120">
                  <c:v>32.126399999999997</c:v>
                </c:pt>
                <c:pt idx="4121">
                  <c:v>31.9998</c:v>
                </c:pt>
                <c:pt idx="4122">
                  <c:v>31.835000000000001</c:v>
                </c:pt>
                <c:pt idx="4123">
                  <c:v>31.678000000000001</c:v>
                </c:pt>
                <c:pt idx="4124">
                  <c:v>31.541899999999998</c:v>
                </c:pt>
                <c:pt idx="4125">
                  <c:v>31.4207</c:v>
                </c:pt>
                <c:pt idx="4126">
                  <c:v>31.3263</c:v>
                </c:pt>
                <c:pt idx="4127">
                  <c:v>31.392600000000002</c:v>
                </c:pt>
                <c:pt idx="4128">
                  <c:v>31.4468</c:v>
                </c:pt>
                <c:pt idx="4129">
                  <c:v>31.561599999999999</c:v>
                </c:pt>
                <c:pt idx="4130">
                  <c:v>31.7652</c:v>
                </c:pt>
                <c:pt idx="4131">
                  <c:v>31.930299999999999</c:v>
                </c:pt>
                <c:pt idx="4132">
                  <c:v>31.979800000000001</c:v>
                </c:pt>
                <c:pt idx="4133">
                  <c:v>32.0822</c:v>
                </c:pt>
                <c:pt idx="4134">
                  <c:v>32.244399999999999</c:v>
                </c:pt>
                <c:pt idx="4135">
                  <c:v>32.3459</c:v>
                </c:pt>
                <c:pt idx="4136">
                  <c:v>32.396099999999997</c:v>
                </c:pt>
                <c:pt idx="4137">
                  <c:v>32.440600000000003</c:v>
                </c:pt>
                <c:pt idx="4138">
                  <c:v>32.485300000000002</c:v>
                </c:pt>
                <c:pt idx="4139">
                  <c:v>32.365000000000002</c:v>
                </c:pt>
                <c:pt idx="4140">
                  <c:v>32.167999999999999</c:v>
                </c:pt>
                <c:pt idx="4141">
                  <c:v>32.000799999999998</c:v>
                </c:pt>
                <c:pt idx="4142">
                  <c:v>31.846699999999998</c:v>
                </c:pt>
                <c:pt idx="4143">
                  <c:v>31.7182</c:v>
                </c:pt>
                <c:pt idx="4144">
                  <c:v>31.8293</c:v>
                </c:pt>
                <c:pt idx="4145">
                  <c:v>31.803799999999999</c:v>
                </c:pt>
                <c:pt idx="4146">
                  <c:v>31.764700000000001</c:v>
                </c:pt>
                <c:pt idx="4147">
                  <c:v>31.718800000000002</c:v>
                </c:pt>
                <c:pt idx="4148">
                  <c:v>31.8035</c:v>
                </c:pt>
                <c:pt idx="4149">
                  <c:v>31.863800000000001</c:v>
                </c:pt>
                <c:pt idx="4150">
                  <c:v>32.139099999999999</c:v>
                </c:pt>
                <c:pt idx="4151">
                  <c:v>32.444600000000001</c:v>
                </c:pt>
                <c:pt idx="4152">
                  <c:v>33.160499999999999</c:v>
                </c:pt>
                <c:pt idx="4153">
                  <c:v>32.262700000000002</c:v>
                </c:pt>
                <c:pt idx="4154">
                  <c:v>32.368400000000001</c:v>
                </c:pt>
                <c:pt idx="4155">
                  <c:v>32.384500000000003</c:v>
                </c:pt>
                <c:pt idx="4156">
                  <c:v>32.839700000000001</c:v>
                </c:pt>
                <c:pt idx="4157">
                  <c:v>33.2271</c:v>
                </c:pt>
                <c:pt idx="4158">
                  <c:v>33.242800000000003</c:v>
                </c:pt>
                <c:pt idx="4159">
                  <c:v>33.131900000000002</c:v>
                </c:pt>
                <c:pt idx="4160">
                  <c:v>33.038800000000002</c:v>
                </c:pt>
                <c:pt idx="4161">
                  <c:v>32.911900000000003</c:v>
                </c:pt>
                <c:pt idx="4162">
                  <c:v>32.7149</c:v>
                </c:pt>
                <c:pt idx="4163">
                  <c:v>32.637799999999999</c:v>
                </c:pt>
                <c:pt idx="4164">
                  <c:v>32.662599999999998</c:v>
                </c:pt>
                <c:pt idx="4165">
                  <c:v>32.463299999999997</c:v>
                </c:pt>
                <c:pt idx="4166">
                  <c:v>31.933299999999999</c:v>
                </c:pt>
                <c:pt idx="4167">
                  <c:v>31.6754</c:v>
                </c:pt>
                <c:pt idx="4168">
                  <c:v>31.3293</c:v>
                </c:pt>
                <c:pt idx="4169">
                  <c:v>31.6541</c:v>
                </c:pt>
                <c:pt idx="4170">
                  <c:v>32.183900000000001</c:v>
                </c:pt>
                <c:pt idx="4171">
                  <c:v>32.244500000000002</c:v>
                </c:pt>
                <c:pt idx="4172">
                  <c:v>31.946999999999999</c:v>
                </c:pt>
                <c:pt idx="4173">
                  <c:v>31.912600000000001</c:v>
                </c:pt>
                <c:pt idx="4174">
                  <c:v>31.910599999999999</c:v>
                </c:pt>
                <c:pt idx="4175">
                  <c:v>31.926100000000002</c:v>
                </c:pt>
                <c:pt idx="4176">
                  <c:v>31.938700000000001</c:v>
                </c:pt>
                <c:pt idx="4177">
                  <c:v>31.962199999999999</c:v>
                </c:pt>
                <c:pt idx="4178">
                  <c:v>31.950199999999999</c:v>
                </c:pt>
                <c:pt idx="4179">
                  <c:v>31.915199999999999</c:v>
                </c:pt>
                <c:pt idx="4180">
                  <c:v>31.779699999999998</c:v>
                </c:pt>
                <c:pt idx="4181">
                  <c:v>31.731000000000002</c:v>
                </c:pt>
                <c:pt idx="4182">
                  <c:v>31.7178</c:v>
                </c:pt>
                <c:pt idx="4183">
                  <c:v>31.788499999999999</c:v>
                </c:pt>
                <c:pt idx="4184">
                  <c:v>31.8431</c:v>
                </c:pt>
                <c:pt idx="4185">
                  <c:v>31.982800000000001</c:v>
                </c:pt>
                <c:pt idx="4186">
                  <c:v>32.0426</c:v>
                </c:pt>
                <c:pt idx="4187">
                  <c:v>32.038800000000002</c:v>
                </c:pt>
                <c:pt idx="4188">
                  <c:v>32.040399999999998</c:v>
                </c:pt>
                <c:pt idx="4189">
                  <c:v>32.064900000000002</c:v>
                </c:pt>
                <c:pt idx="4190">
                  <c:v>32.073900000000002</c:v>
                </c:pt>
                <c:pt idx="4191">
                  <c:v>32.0869</c:v>
                </c:pt>
                <c:pt idx="4192">
                  <c:v>32.047499999999999</c:v>
                </c:pt>
                <c:pt idx="4193">
                  <c:v>32.020699999999998</c:v>
                </c:pt>
                <c:pt idx="4194">
                  <c:v>31.9499</c:v>
                </c:pt>
                <c:pt idx="4195">
                  <c:v>31.934000000000001</c:v>
                </c:pt>
                <c:pt idx="4196">
                  <c:v>31.9405</c:v>
                </c:pt>
                <c:pt idx="4197">
                  <c:v>31.953499999999998</c:v>
                </c:pt>
                <c:pt idx="4198">
                  <c:v>31.978000000000002</c:v>
                </c:pt>
                <c:pt idx="4199">
                  <c:v>32.002600000000001</c:v>
                </c:pt>
                <c:pt idx="4200">
                  <c:v>32.0578</c:v>
                </c:pt>
                <c:pt idx="4201">
                  <c:v>32.126600000000003</c:v>
                </c:pt>
                <c:pt idx="4202">
                  <c:v>32.235999999999997</c:v>
                </c:pt>
                <c:pt idx="4203">
                  <c:v>32.262900000000002</c:v>
                </c:pt>
                <c:pt idx="4204">
                  <c:v>32.3215</c:v>
                </c:pt>
                <c:pt idx="4205">
                  <c:v>32.407699999999998</c:v>
                </c:pt>
                <c:pt idx="4206">
                  <c:v>32.455599999999997</c:v>
                </c:pt>
                <c:pt idx="4207">
                  <c:v>32.408499999999997</c:v>
                </c:pt>
                <c:pt idx="4208">
                  <c:v>32.4422</c:v>
                </c:pt>
                <c:pt idx="4209">
                  <c:v>32.456600000000002</c:v>
                </c:pt>
                <c:pt idx="4210">
                  <c:v>32.479399999999998</c:v>
                </c:pt>
                <c:pt idx="4211">
                  <c:v>32.076900000000002</c:v>
                </c:pt>
                <c:pt idx="4212">
                  <c:v>31.984500000000001</c:v>
                </c:pt>
                <c:pt idx="4213">
                  <c:v>32.013500000000001</c:v>
                </c:pt>
                <c:pt idx="4214">
                  <c:v>32.207599999999999</c:v>
                </c:pt>
                <c:pt idx="4215">
                  <c:v>32.4497</c:v>
                </c:pt>
                <c:pt idx="4216">
                  <c:v>32.676699999999997</c:v>
                </c:pt>
                <c:pt idx="4217">
                  <c:v>32.899799999999999</c:v>
                </c:pt>
                <c:pt idx="4218">
                  <c:v>33.002200000000002</c:v>
                </c:pt>
                <c:pt idx="4219">
                  <c:v>33.014699999999998</c:v>
                </c:pt>
                <c:pt idx="4220">
                  <c:v>32.9938</c:v>
                </c:pt>
                <c:pt idx="4221">
                  <c:v>32.923200000000001</c:v>
                </c:pt>
                <c:pt idx="4222">
                  <c:v>32.829099999999997</c:v>
                </c:pt>
                <c:pt idx="4223">
                  <c:v>32.772399999999998</c:v>
                </c:pt>
                <c:pt idx="4224">
                  <c:v>32.709000000000003</c:v>
                </c:pt>
                <c:pt idx="4225">
                  <c:v>32.623399999999997</c:v>
                </c:pt>
                <c:pt idx="4226">
                  <c:v>32.485199999999999</c:v>
                </c:pt>
                <c:pt idx="4227">
                  <c:v>32.219799999999999</c:v>
                </c:pt>
                <c:pt idx="4228">
                  <c:v>32.008400000000002</c:v>
                </c:pt>
                <c:pt idx="4229">
                  <c:v>31.8752</c:v>
                </c:pt>
                <c:pt idx="4230">
                  <c:v>31.777899999999999</c:v>
                </c:pt>
                <c:pt idx="4231">
                  <c:v>31.763200000000001</c:v>
                </c:pt>
                <c:pt idx="4232">
                  <c:v>31.700600000000001</c:v>
                </c:pt>
                <c:pt idx="4233">
                  <c:v>31.527799999999999</c:v>
                </c:pt>
                <c:pt idx="4234">
                  <c:v>31.322299999999998</c:v>
                </c:pt>
                <c:pt idx="4235">
                  <c:v>31.4008</c:v>
                </c:pt>
                <c:pt idx="4236">
                  <c:v>31.459399999999999</c:v>
                </c:pt>
                <c:pt idx="4237">
                  <c:v>31.5808</c:v>
                </c:pt>
                <c:pt idx="4238">
                  <c:v>31.760100000000001</c:v>
                </c:pt>
                <c:pt idx="4239">
                  <c:v>31.9558</c:v>
                </c:pt>
                <c:pt idx="4240">
                  <c:v>32.032699999999998</c:v>
                </c:pt>
                <c:pt idx="4241">
                  <c:v>32.099299999999999</c:v>
                </c:pt>
                <c:pt idx="4242">
                  <c:v>32.208500000000001</c:v>
                </c:pt>
                <c:pt idx="4243">
                  <c:v>32.223599999999998</c:v>
                </c:pt>
                <c:pt idx="4244">
                  <c:v>32.307499999999997</c:v>
                </c:pt>
                <c:pt idx="4245">
                  <c:v>32.433799999999998</c:v>
                </c:pt>
                <c:pt idx="4246">
                  <c:v>32.6203</c:v>
                </c:pt>
                <c:pt idx="4247">
                  <c:v>32.851999999999997</c:v>
                </c:pt>
                <c:pt idx="4248">
                  <c:v>33.047699999999999</c:v>
                </c:pt>
                <c:pt idx="4249">
                  <c:v>33.172499999999999</c:v>
                </c:pt>
                <c:pt idx="4250">
                  <c:v>33.316899999999997</c:v>
                </c:pt>
                <c:pt idx="4251">
                  <c:v>33.467500000000001</c:v>
                </c:pt>
                <c:pt idx="4252">
                  <c:v>33.401600000000002</c:v>
                </c:pt>
                <c:pt idx="4253">
                  <c:v>33.2346</c:v>
                </c:pt>
                <c:pt idx="4254">
                  <c:v>33.0139</c:v>
                </c:pt>
                <c:pt idx="4255">
                  <c:v>32.805500000000002</c:v>
                </c:pt>
                <c:pt idx="4256">
                  <c:v>32.701599999999999</c:v>
                </c:pt>
                <c:pt idx="4257">
                  <c:v>32.546700000000001</c:v>
                </c:pt>
                <c:pt idx="4258">
                  <c:v>32.483499999999999</c:v>
                </c:pt>
                <c:pt idx="4259">
                  <c:v>32.5075</c:v>
                </c:pt>
                <c:pt idx="4260">
                  <c:v>32.556899999999999</c:v>
                </c:pt>
                <c:pt idx="4261">
                  <c:v>32.613599999999998</c:v>
                </c:pt>
                <c:pt idx="4262">
                  <c:v>32.686999999999998</c:v>
                </c:pt>
                <c:pt idx="4263">
                  <c:v>32.7117</c:v>
                </c:pt>
                <c:pt idx="4264">
                  <c:v>32.607900000000001</c:v>
                </c:pt>
                <c:pt idx="4265">
                  <c:v>32.500100000000003</c:v>
                </c:pt>
                <c:pt idx="4266">
                  <c:v>32.4375</c:v>
                </c:pt>
                <c:pt idx="4267">
                  <c:v>32.396799999999999</c:v>
                </c:pt>
                <c:pt idx="4268">
                  <c:v>32.348300000000002</c:v>
                </c:pt>
                <c:pt idx="4269">
                  <c:v>32.2697</c:v>
                </c:pt>
                <c:pt idx="4270">
                  <c:v>32.198900000000002</c:v>
                </c:pt>
                <c:pt idx="4271">
                  <c:v>32.198799999999999</c:v>
                </c:pt>
                <c:pt idx="4272">
                  <c:v>32.216099999999997</c:v>
                </c:pt>
                <c:pt idx="4273">
                  <c:v>32.2498</c:v>
                </c:pt>
                <c:pt idx="4274">
                  <c:v>32.292499999999997</c:v>
                </c:pt>
                <c:pt idx="4275">
                  <c:v>32.345199999999998</c:v>
                </c:pt>
                <c:pt idx="4276">
                  <c:v>32.407600000000002</c:v>
                </c:pt>
                <c:pt idx="4277">
                  <c:v>32.483400000000003</c:v>
                </c:pt>
                <c:pt idx="4278">
                  <c:v>32.556399999999996</c:v>
                </c:pt>
                <c:pt idx="4279">
                  <c:v>32.657899999999998</c:v>
                </c:pt>
                <c:pt idx="4280">
                  <c:v>32.734099999999998</c:v>
                </c:pt>
                <c:pt idx="4281">
                  <c:v>32.781599999999997</c:v>
                </c:pt>
                <c:pt idx="4282">
                  <c:v>32.819299999999998</c:v>
                </c:pt>
                <c:pt idx="4283">
                  <c:v>32.840299999999999</c:v>
                </c:pt>
                <c:pt idx="4284">
                  <c:v>32.861600000000003</c:v>
                </c:pt>
                <c:pt idx="4285">
                  <c:v>32.876300000000001</c:v>
                </c:pt>
                <c:pt idx="4286">
                  <c:v>32.9026</c:v>
                </c:pt>
                <c:pt idx="4287">
                  <c:v>32.917499999999997</c:v>
                </c:pt>
                <c:pt idx="4288">
                  <c:v>32.932899999999997</c:v>
                </c:pt>
                <c:pt idx="4289">
                  <c:v>32.976799999999997</c:v>
                </c:pt>
                <c:pt idx="4290">
                  <c:v>33.110700000000001</c:v>
                </c:pt>
                <c:pt idx="4291">
                  <c:v>33.116</c:v>
                </c:pt>
                <c:pt idx="4292">
                  <c:v>33.070900000000002</c:v>
                </c:pt>
                <c:pt idx="4293">
                  <c:v>33.03</c:v>
                </c:pt>
                <c:pt idx="4294">
                  <c:v>32.996600000000001</c:v>
                </c:pt>
                <c:pt idx="4295">
                  <c:v>33.030999999999999</c:v>
                </c:pt>
                <c:pt idx="4296">
                  <c:v>33.0366</c:v>
                </c:pt>
                <c:pt idx="4297">
                  <c:v>32.985599999999998</c:v>
                </c:pt>
                <c:pt idx="4298">
                  <c:v>32.9375</c:v>
                </c:pt>
                <c:pt idx="4299">
                  <c:v>32.907699999999998</c:v>
                </c:pt>
                <c:pt idx="4300">
                  <c:v>32.892400000000002</c:v>
                </c:pt>
                <c:pt idx="4301">
                  <c:v>32.904000000000003</c:v>
                </c:pt>
                <c:pt idx="4302">
                  <c:v>32.936399999999999</c:v>
                </c:pt>
                <c:pt idx="4303">
                  <c:v>32.971699999999998</c:v>
                </c:pt>
                <c:pt idx="4304">
                  <c:v>33.054299999999998</c:v>
                </c:pt>
                <c:pt idx="4305">
                  <c:v>33.146599999999999</c:v>
                </c:pt>
                <c:pt idx="4306">
                  <c:v>33.229700000000001</c:v>
                </c:pt>
                <c:pt idx="4307">
                  <c:v>33.278500000000001</c:v>
                </c:pt>
                <c:pt idx="4308">
                  <c:v>33.276800000000001</c:v>
                </c:pt>
                <c:pt idx="4309">
                  <c:v>33.245600000000003</c:v>
                </c:pt>
                <c:pt idx="4310">
                  <c:v>33.191899999999997</c:v>
                </c:pt>
                <c:pt idx="4311">
                  <c:v>33.107100000000003</c:v>
                </c:pt>
                <c:pt idx="4312">
                  <c:v>33.019100000000002</c:v>
                </c:pt>
                <c:pt idx="4313">
                  <c:v>32.940199999999997</c:v>
                </c:pt>
                <c:pt idx="4314">
                  <c:v>32.880600000000001</c:v>
                </c:pt>
                <c:pt idx="4315">
                  <c:v>32.860300000000002</c:v>
                </c:pt>
                <c:pt idx="4316">
                  <c:v>32.676600000000001</c:v>
                </c:pt>
                <c:pt idx="4317">
                  <c:v>32.590400000000002</c:v>
                </c:pt>
                <c:pt idx="4318">
                  <c:v>32.607599999999998</c:v>
                </c:pt>
                <c:pt idx="4319">
                  <c:v>32.720199999999998</c:v>
                </c:pt>
                <c:pt idx="4320">
                  <c:v>32.672499999999999</c:v>
                </c:pt>
                <c:pt idx="4321">
                  <c:v>32.600299999999997</c:v>
                </c:pt>
                <c:pt idx="4322">
                  <c:v>32.433199999999999</c:v>
                </c:pt>
                <c:pt idx="4323">
                  <c:v>32.314900000000002</c:v>
                </c:pt>
                <c:pt idx="4324">
                  <c:v>32.651299999999999</c:v>
                </c:pt>
                <c:pt idx="4325">
                  <c:v>32.749899999999997</c:v>
                </c:pt>
                <c:pt idx="4326">
                  <c:v>32.732300000000002</c:v>
                </c:pt>
                <c:pt idx="4327">
                  <c:v>32.733199999999997</c:v>
                </c:pt>
                <c:pt idx="4328">
                  <c:v>32.750399999999999</c:v>
                </c:pt>
                <c:pt idx="4329">
                  <c:v>32.799700000000001</c:v>
                </c:pt>
                <c:pt idx="4330">
                  <c:v>32.7776</c:v>
                </c:pt>
                <c:pt idx="4331">
                  <c:v>32.815899999999999</c:v>
                </c:pt>
                <c:pt idx="4332">
                  <c:v>33.001300000000001</c:v>
                </c:pt>
                <c:pt idx="4333">
                  <c:v>33.060699999999997</c:v>
                </c:pt>
                <c:pt idx="4334">
                  <c:v>33.067399999999999</c:v>
                </c:pt>
                <c:pt idx="4335">
                  <c:v>33.039000000000001</c:v>
                </c:pt>
                <c:pt idx="4336">
                  <c:v>33.009500000000003</c:v>
                </c:pt>
                <c:pt idx="4337">
                  <c:v>33.133400000000002</c:v>
                </c:pt>
                <c:pt idx="4338">
                  <c:v>32.914200000000001</c:v>
                </c:pt>
                <c:pt idx="4339">
                  <c:v>33.257399999999997</c:v>
                </c:pt>
                <c:pt idx="4340">
                  <c:v>33.663400000000003</c:v>
                </c:pt>
                <c:pt idx="4341">
                  <c:v>33.768099999999997</c:v>
                </c:pt>
                <c:pt idx="4342">
                  <c:v>33.800899999999999</c:v>
                </c:pt>
                <c:pt idx="4343">
                  <c:v>33.831499999999998</c:v>
                </c:pt>
                <c:pt idx="4344">
                  <c:v>33.801200000000001</c:v>
                </c:pt>
                <c:pt idx="4345">
                  <c:v>33.7378</c:v>
                </c:pt>
                <c:pt idx="4346">
                  <c:v>33.623600000000003</c:v>
                </c:pt>
                <c:pt idx="4347">
                  <c:v>33.427100000000003</c:v>
                </c:pt>
                <c:pt idx="4348">
                  <c:v>33.304400000000001</c:v>
                </c:pt>
                <c:pt idx="4349">
                  <c:v>33.251399999999997</c:v>
                </c:pt>
                <c:pt idx="4350">
                  <c:v>33.140099999999997</c:v>
                </c:pt>
                <c:pt idx="4351">
                  <c:v>33.070599999999999</c:v>
                </c:pt>
                <c:pt idx="4352">
                  <c:v>32.984099999999998</c:v>
                </c:pt>
                <c:pt idx="4353">
                  <c:v>32.910200000000003</c:v>
                </c:pt>
                <c:pt idx="4354">
                  <c:v>32.832099999999997</c:v>
                </c:pt>
                <c:pt idx="4355">
                  <c:v>32.827300000000001</c:v>
                </c:pt>
                <c:pt idx="4356">
                  <c:v>32.826599999999999</c:v>
                </c:pt>
                <c:pt idx="4357">
                  <c:v>32.832500000000003</c:v>
                </c:pt>
                <c:pt idx="4358">
                  <c:v>32.851999999999997</c:v>
                </c:pt>
                <c:pt idx="4359">
                  <c:v>32.905000000000001</c:v>
                </c:pt>
                <c:pt idx="4360">
                  <c:v>33.044899999999998</c:v>
                </c:pt>
                <c:pt idx="4361">
                  <c:v>33.194400000000002</c:v>
                </c:pt>
                <c:pt idx="4362">
                  <c:v>33.355800000000002</c:v>
                </c:pt>
                <c:pt idx="4363">
                  <c:v>33.487900000000003</c:v>
                </c:pt>
                <c:pt idx="4364">
                  <c:v>33.637599999999999</c:v>
                </c:pt>
                <c:pt idx="4365">
                  <c:v>33.846699999999998</c:v>
                </c:pt>
                <c:pt idx="4366">
                  <c:v>33.996299999999998</c:v>
                </c:pt>
                <c:pt idx="4367">
                  <c:v>33.969299999999997</c:v>
                </c:pt>
                <c:pt idx="4368">
                  <c:v>33.872399999999999</c:v>
                </c:pt>
                <c:pt idx="4369">
                  <c:v>33.813600000000001</c:v>
                </c:pt>
                <c:pt idx="4370">
                  <c:v>33.813899999999997</c:v>
                </c:pt>
                <c:pt idx="4371">
                  <c:v>33.826000000000001</c:v>
                </c:pt>
                <c:pt idx="4372">
                  <c:v>33.869</c:v>
                </c:pt>
                <c:pt idx="4373">
                  <c:v>33.793100000000003</c:v>
                </c:pt>
                <c:pt idx="4374">
                  <c:v>33.594700000000003</c:v>
                </c:pt>
                <c:pt idx="4375">
                  <c:v>33.477200000000003</c:v>
                </c:pt>
                <c:pt idx="4376">
                  <c:v>33.407299999999999</c:v>
                </c:pt>
                <c:pt idx="4377">
                  <c:v>33.337699999999998</c:v>
                </c:pt>
                <c:pt idx="4378">
                  <c:v>33.274999999999999</c:v>
                </c:pt>
                <c:pt idx="4379">
                  <c:v>33.223399999999998</c:v>
                </c:pt>
                <c:pt idx="4380">
                  <c:v>33.1905</c:v>
                </c:pt>
                <c:pt idx="4381">
                  <c:v>33.167999999999999</c:v>
                </c:pt>
                <c:pt idx="4382">
                  <c:v>33.162300000000002</c:v>
                </c:pt>
                <c:pt idx="4383">
                  <c:v>33.159599999999998</c:v>
                </c:pt>
                <c:pt idx="4384">
                  <c:v>33.200099999999999</c:v>
                </c:pt>
                <c:pt idx="4385">
                  <c:v>33.250300000000003</c:v>
                </c:pt>
                <c:pt idx="4386">
                  <c:v>33.294699999999999</c:v>
                </c:pt>
                <c:pt idx="4387">
                  <c:v>33.313400000000001</c:v>
                </c:pt>
                <c:pt idx="4388">
                  <c:v>33.297499999999999</c:v>
                </c:pt>
                <c:pt idx="4389">
                  <c:v>33.223799999999997</c:v>
                </c:pt>
                <c:pt idx="4390">
                  <c:v>33.505800000000001</c:v>
                </c:pt>
                <c:pt idx="4391">
                  <c:v>33.462000000000003</c:v>
                </c:pt>
                <c:pt idx="4392">
                  <c:v>33.436900000000001</c:v>
                </c:pt>
                <c:pt idx="4393">
                  <c:v>33.2988</c:v>
                </c:pt>
                <c:pt idx="4394">
                  <c:v>32.988300000000002</c:v>
                </c:pt>
                <c:pt idx="4395">
                  <c:v>32.918399999999998</c:v>
                </c:pt>
                <c:pt idx="4396">
                  <c:v>32.923299999999998</c:v>
                </c:pt>
                <c:pt idx="4397">
                  <c:v>32.995899999999999</c:v>
                </c:pt>
                <c:pt idx="4398">
                  <c:v>33.152299999999997</c:v>
                </c:pt>
                <c:pt idx="4399">
                  <c:v>33.273899999999998</c:v>
                </c:pt>
                <c:pt idx="4400">
                  <c:v>33.285699999999999</c:v>
                </c:pt>
                <c:pt idx="4401">
                  <c:v>33.280200000000001</c:v>
                </c:pt>
                <c:pt idx="4402">
                  <c:v>33.296599999999998</c:v>
                </c:pt>
                <c:pt idx="4403">
                  <c:v>33.328400000000002</c:v>
                </c:pt>
                <c:pt idx="4404">
                  <c:v>33.344000000000001</c:v>
                </c:pt>
                <c:pt idx="4405">
                  <c:v>33.3172</c:v>
                </c:pt>
                <c:pt idx="4406">
                  <c:v>33.169899999999998</c:v>
                </c:pt>
                <c:pt idx="4407">
                  <c:v>33.1</c:v>
                </c:pt>
                <c:pt idx="4408">
                  <c:v>33.055700000000002</c:v>
                </c:pt>
                <c:pt idx="4409">
                  <c:v>33.028199999999998</c:v>
                </c:pt>
                <c:pt idx="4410">
                  <c:v>33.029499999999999</c:v>
                </c:pt>
                <c:pt idx="4411">
                  <c:v>33.043100000000003</c:v>
                </c:pt>
                <c:pt idx="4412">
                  <c:v>33.133299999999998</c:v>
                </c:pt>
                <c:pt idx="4413">
                  <c:v>33.273800000000001</c:v>
                </c:pt>
                <c:pt idx="4414">
                  <c:v>33.327100000000002</c:v>
                </c:pt>
                <c:pt idx="4415">
                  <c:v>33.430999999999997</c:v>
                </c:pt>
                <c:pt idx="4416">
                  <c:v>33.513199999999998</c:v>
                </c:pt>
                <c:pt idx="4417">
                  <c:v>33.5565</c:v>
                </c:pt>
                <c:pt idx="4418">
                  <c:v>33.6036</c:v>
                </c:pt>
                <c:pt idx="4419">
                  <c:v>33.630299999999998</c:v>
                </c:pt>
                <c:pt idx="4420">
                  <c:v>33.633499999999998</c:v>
                </c:pt>
                <c:pt idx="4421">
                  <c:v>33.595500000000001</c:v>
                </c:pt>
                <c:pt idx="4422">
                  <c:v>33.547499999999999</c:v>
                </c:pt>
                <c:pt idx="4423">
                  <c:v>33.484200000000001</c:v>
                </c:pt>
                <c:pt idx="4424">
                  <c:v>33.394199999999998</c:v>
                </c:pt>
                <c:pt idx="4425">
                  <c:v>33.291400000000003</c:v>
                </c:pt>
                <c:pt idx="4426">
                  <c:v>33.1723</c:v>
                </c:pt>
                <c:pt idx="4427">
                  <c:v>33.055599999999998</c:v>
                </c:pt>
                <c:pt idx="4428">
                  <c:v>32.939700000000002</c:v>
                </c:pt>
                <c:pt idx="4429">
                  <c:v>32.793700000000001</c:v>
                </c:pt>
                <c:pt idx="4430">
                  <c:v>32.6357</c:v>
                </c:pt>
                <c:pt idx="4431">
                  <c:v>32.478900000000003</c:v>
                </c:pt>
                <c:pt idx="4432">
                  <c:v>32.347200000000001</c:v>
                </c:pt>
                <c:pt idx="4433">
                  <c:v>32.234299999999998</c:v>
                </c:pt>
                <c:pt idx="4434">
                  <c:v>32.2149</c:v>
                </c:pt>
                <c:pt idx="4435">
                  <c:v>32.410299999999999</c:v>
                </c:pt>
                <c:pt idx="4436">
                  <c:v>32.643799999999999</c:v>
                </c:pt>
                <c:pt idx="4437">
                  <c:v>32.992100000000001</c:v>
                </c:pt>
                <c:pt idx="4438">
                  <c:v>33.552199999999999</c:v>
                </c:pt>
                <c:pt idx="4439">
                  <c:v>34.476599999999998</c:v>
                </c:pt>
                <c:pt idx="4440">
                  <c:v>34.247100000000003</c:v>
                </c:pt>
                <c:pt idx="4441">
                  <c:v>34.239699999999999</c:v>
                </c:pt>
                <c:pt idx="4442">
                  <c:v>34.314300000000003</c:v>
                </c:pt>
                <c:pt idx="4443">
                  <c:v>34.350099999999998</c:v>
                </c:pt>
                <c:pt idx="4444">
                  <c:v>34.315300000000001</c:v>
                </c:pt>
                <c:pt idx="4445">
                  <c:v>34.257899999999999</c:v>
                </c:pt>
                <c:pt idx="4446">
                  <c:v>34.145400000000002</c:v>
                </c:pt>
                <c:pt idx="4447">
                  <c:v>34.360799999999998</c:v>
                </c:pt>
                <c:pt idx="4448">
                  <c:v>34.6188</c:v>
                </c:pt>
                <c:pt idx="4449">
                  <c:v>34.713000000000001</c:v>
                </c:pt>
                <c:pt idx="4450">
                  <c:v>34.664499999999997</c:v>
                </c:pt>
                <c:pt idx="4451">
                  <c:v>34.5199</c:v>
                </c:pt>
                <c:pt idx="4452">
                  <c:v>34.268599999999999</c:v>
                </c:pt>
                <c:pt idx="4453">
                  <c:v>33.872999999999998</c:v>
                </c:pt>
                <c:pt idx="4454">
                  <c:v>33.469700000000003</c:v>
                </c:pt>
                <c:pt idx="4455">
                  <c:v>33.172400000000003</c:v>
                </c:pt>
                <c:pt idx="4456">
                  <c:v>32.901400000000002</c:v>
                </c:pt>
                <c:pt idx="4457">
                  <c:v>32.707500000000003</c:v>
                </c:pt>
                <c:pt idx="4458">
                  <c:v>32.564900000000002</c:v>
                </c:pt>
                <c:pt idx="4459">
                  <c:v>32.795000000000002</c:v>
                </c:pt>
                <c:pt idx="4460">
                  <c:v>33.0595</c:v>
                </c:pt>
                <c:pt idx="4461">
                  <c:v>33.271299999999997</c:v>
                </c:pt>
                <c:pt idx="4462">
                  <c:v>33.448599999999999</c:v>
                </c:pt>
                <c:pt idx="4463">
                  <c:v>33.564700000000002</c:v>
                </c:pt>
                <c:pt idx="4464">
                  <c:v>33.484200000000001</c:v>
                </c:pt>
                <c:pt idx="4465">
                  <c:v>33.281199999999998</c:v>
                </c:pt>
                <c:pt idx="4466">
                  <c:v>33.224400000000003</c:v>
                </c:pt>
                <c:pt idx="4467">
                  <c:v>33.4236</c:v>
                </c:pt>
                <c:pt idx="4468">
                  <c:v>33.64</c:v>
                </c:pt>
                <c:pt idx="4469">
                  <c:v>33.366300000000003</c:v>
                </c:pt>
                <c:pt idx="4470">
                  <c:v>33.636200000000002</c:v>
                </c:pt>
                <c:pt idx="4471">
                  <c:v>34.253900000000002</c:v>
                </c:pt>
                <c:pt idx="4472">
                  <c:v>33.7226</c:v>
                </c:pt>
                <c:pt idx="4473">
                  <c:v>33.800600000000003</c:v>
                </c:pt>
                <c:pt idx="4474">
                  <c:v>33.5443</c:v>
                </c:pt>
                <c:pt idx="4475">
                  <c:v>33.252200000000002</c:v>
                </c:pt>
                <c:pt idx="4476">
                  <c:v>33.178600000000003</c:v>
                </c:pt>
                <c:pt idx="4477">
                  <c:v>33.1111</c:v>
                </c:pt>
                <c:pt idx="4478">
                  <c:v>32.976599999999998</c:v>
                </c:pt>
                <c:pt idx="4479">
                  <c:v>32.790799999999997</c:v>
                </c:pt>
                <c:pt idx="4480">
                  <c:v>32.532299999999999</c:v>
                </c:pt>
                <c:pt idx="4481">
                  <c:v>32.692399999999999</c:v>
                </c:pt>
                <c:pt idx="4482">
                  <c:v>32.983199999999997</c:v>
                </c:pt>
                <c:pt idx="4483">
                  <c:v>33.307499999999997</c:v>
                </c:pt>
                <c:pt idx="4484">
                  <c:v>33.6419</c:v>
                </c:pt>
                <c:pt idx="4485">
                  <c:v>33.796700000000001</c:v>
                </c:pt>
                <c:pt idx="4486">
                  <c:v>33.956800000000001</c:v>
                </c:pt>
                <c:pt idx="4487">
                  <c:v>34.293599999999998</c:v>
                </c:pt>
                <c:pt idx="4488">
                  <c:v>35.1053</c:v>
                </c:pt>
                <c:pt idx="4489">
                  <c:v>34.799799999999998</c:v>
                </c:pt>
                <c:pt idx="4490">
                  <c:v>34.888300000000001</c:v>
                </c:pt>
                <c:pt idx="4491">
                  <c:v>34.993499999999997</c:v>
                </c:pt>
                <c:pt idx="4492">
                  <c:v>34.999699999999997</c:v>
                </c:pt>
                <c:pt idx="4493">
                  <c:v>34.8872</c:v>
                </c:pt>
                <c:pt idx="4494">
                  <c:v>34.768900000000002</c:v>
                </c:pt>
                <c:pt idx="4495">
                  <c:v>34.664999999999999</c:v>
                </c:pt>
                <c:pt idx="4496">
                  <c:v>34.612299999999998</c:v>
                </c:pt>
                <c:pt idx="4497">
                  <c:v>34.560899999999997</c:v>
                </c:pt>
                <c:pt idx="4498">
                  <c:v>34.493699999999997</c:v>
                </c:pt>
                <c:pt idx="4499">
                  <c:v>34.308900000000001</c:v>
                </c:pt>
                <c:pt idx="4500">
                  <c:v>34.1556</c:v>
                </c:pt>
                <c:pt idx="4501">
                  <c:v>34.0398</c:v>
                </c:pt>
                <c:pt idx="4502">
                  <c:v>33.946100000000001</c:v>
                </c:pt>
                <c:pt idx="4503">
                  <c:v>33.860500000000002</c:v>
                </c:pt>
                <c:pt idx="4504">
                  <c:v>33.811300000000003</c:v>
                </c:pt>
                <c:pt idx="4505">
                  <c:v>33.743000000000002</c:v>
                </c:pt>
                <c:pt idx="4506">
                  <c:v>33.654400000000003</c:v>
                </c:pt>
                <c:pt idx="4507">
                  <c:v>33.523499999999999</c:v>
                </c:pt>
                <c:pt idx="4508">
                  <c:v>33.410200000000003</c:v>
                </c:pt>
                <c:pt idx="4509">
                  <c:v>33.328299999999999</c:v>
                </c:pt>
                <c:pt idx="4510">
                  <c:v>33.287999999999997</c:v>
                </c:pt>
                <c:pt idx="4511">
                  <c:v>33.272100000000002</c:v>
                </c:pt>
                <c:pt idx="4512">
                  <c:v>33.250100000000003</c:v>
                </c:pt>
                <c:pt idx="4513">
                  <c:v>33.198599999999999</c:v>
                </c:pt>
                <c:pt idx="4514">
                  <c:v>33.209600000000002</c:v>
                </c:pt>
                <c:pt idx="4515">
                  <c:v>33.251800000000003</c:v>
                </c:pt>
                <c:pt idx="4516">
                  <c:v>33.315199999999997</c:v>
                </c:pt>
                <c:pt idx="4517">
                  <c:v>33.369</c:v>
                </c:pt>
                <c:pt idx="4518">
                  <c:v>33.459200000000003</c:v>
                </c:pt>
                <c:pt idx="4519">
                  <c:v>33.575000000000003</c:v>
                </c:pt>
                <c:pt idx="4520">
                  <c:v>33.697800000000001</c:v>
                </c:pt>
                <c:pt idx="4521">
                  <c:v>33.818800000000003</c:v>
                </c:pt>
                <c:pt idx="4522">
                  <c:v>33.941899999999997</c:v>
                </c:pt>
                <c:pt idx="4523">
                  <c:v>34.047199999999997</c:v>
                </c:pt>
                <c:pt idx="4524">
                  <c:v>34.142099999999999</c:v>
                </c:pt>
                <c:pt idx="4525">
                  <c:v>34.2378</c:v>
                </c:pt>
                <c:pt idx="4526">
                  <c:v>34.316099999999999</c:v>
                </c:pt>
                <c:pt idx="4527">
                  <c:v>34.346800000000002</c:v>
                </c:pt>
                <c:pt idx="4528">
                  <c:v>34.359400000000001</c:v>
                </c:pt>
                <c:pt idx="4529">
                  <c:v>34.304600000000001</c:v>
                </c:pt>
                <c:pt idx="4530">
                  <c:v>34.168999999999997</c:v>
                </c:pt>
                <c:pt idx="4531">
                  <c:v>33.921900000000001</c:v>
                </c:pt>
                <c:pt idx="4532">
                  <c:v>33.902200000000001</c:v>
                </c:pt>
                <c:pt idx="4533">
                  <c:v>33.918900000000001</c:v>
                </c:pt>
                <c:pt idx="4534">
                  <c:v>33.846699999999998</c:v>
                </c:pt>
                <c:pt idx="4535">
                  <c:v>33.878300000000003</c:v>
                </c:pt>
                <c:pt idx="4536">
                  <c:v>33.913200000000003</c:v>
                </c:pt>
                <c:pt idx="4537">
                  <c:v>33.8352</c:v>
                </c:pt>
                <c:pt idx="4538">
                  <c:v>33.8461</c:v>
                </c:pt>
                <c:pt idx="4539">
                  <c:v>33.818300000000001</c:v>
                </c:pt>
                <c:pt idx="4540">
                  <c:v>33.804600000000001</c:v>
                </c:pt>
                <c:pt idx="4541">
                  <c:v>33.910899999999998</c:v>
                </c:pt>
                <c:pt idx="4542">
                  <c:v>34.079900000000002</c:v>
                </c:pt>
                <c:pt idx="4543">
                  <c:v>34.2654</c:v>
                </c:pt>
                <c:pt idx="4544">
                  <c:v>34.301499999999997</c:v>
                </c:pt>
                <c:pt idx="4545">
                  <c:v>34.253399999999999</c:v>
                </c:pt>
                <c:pt idx="4546">
                  <c:v>34.192599999999999</c:v>
                </c:pt>
                <c:pt idx="4547">
                  <c:v>34.145000000000003</c:v>
                </c:pt>
                <c:pt idx="4548">
                  <c:v>34.103700000000003</c:v>
                </c:pt>
                <c:pt idx="4549">
                  <c:v>34.096699999999998</c:v>
                </c:pt>
                <c:pt idx="4550">
                  <c:v>34.161900000000003</c:v>
                </c:pt>
                <c:pt idx="4551">
                  <c:v>34.228400000000001</c:v>
                </c:pt>
                <c:pt idx="4552">
                  <c:v>34.312100000000001</c:v>
                </c:pt>
                <c:pt idx="4553">
                  <c:v>34.4191</c:v>
                </c:pt>
                <c:pt idx="4554">
                  <c:v>34.494</c:v>
                </c:pt>
                <c:pt idx="4555">
                  <c:v>34.513399999999997</c:v>
                </c:pt>
                <c:pt idx="4556">
                  <c:v>34.524999999999999</c:v>
                </c:pt>
                <c:pt idx="4557">
                  <c:v>34.528199999999998</c:v>
                </c:pt>
                <c:pt idx="4558">
                  <c:v>34.540599999999998</c:v>
                </c:pt>
                <c:pt idx="4559">
                  <c:v>34.531599999999997</c:v>
                </c:pt>
                <c:pt idx="4560">
                  <c:v>34.533799999999999</c:v>
                </c:pt>
                <c:pt idx="4561">
                  <c:v>34.468400000000003</c:v>
                </c:pt>
                <c:pt idx="4562">
                  <c:v>34.4129</c:v>
                </c:pt>
                <c:pt idx="4563">
                  <c:v>34.359000000000002</c:v>
                </c:pt>
                <c:pt idx="4564">
                  <c:v>34.298900000000003</c:v>
                </c:pt>
                <c:pt idx="4565">
                  <c:v>34.292000000000002</c:v>
                </c:pt>
                <c:pt idx="4566">
                  <c:v>34.351700000000001</c:v>
                </c:pt>
                <c:pt idx="4567">
                  <c:v>34.254100000000001</c:v>
                </c:pt>
                <c:pt idx="4568">
                  <c:v>34.1464</c:v>
                </c:pt>
                <c:pt idx="4569">
                  <c:v>33.954500000000003</c:v>
                </c:pt>
                <c:pt idx="4570">
                  <c:v>33.674500000000002</c:v>
                </c:pt>
                <c:pt idx="4571">
                  <c:v>33.478499999999997</c:v>
                </c:pt>
                <c:pt idx="4572">
                  <c:v>33.395200000000003</c:v>
                </c:pt>
                <c:pt idx="4573">
                  <c:v>33.352699999999999</c:v>
                </c:pt>
                <c:pt idx="4574">
                  <c:v>33.3688</c:v>
                </c:pt>
                <c:pt idx="4575">
                  <c:v>33.410800000000002</c:v>
                </c:pt>
                <c:pt idx="4576">
                  <c:v>33.457700000000003</c:v>
                </c:pt>
                <c:pt idx="4577">
                  <c:v>33.512</c:v>
                </c:pt>
                <c:pt idx="4578">
                  <c:v>33.5702</c:v>
                </c:pt>
                <c:pt idx="4579">
                  <c:v>33.631</c:v>
                </c:pt>
                <c:pt idx="4580">
                  <c:v>33.688600000000001</c:v>
                </c:pt>
                <c:pt idx="4581">
                  <c:v>33.747900000000001</c:v>
                </c:pt>
                <c:pt idx="4582">
                  <c:v>33.8123</c:v>
                </c:pt>
                <c:pt idx="4583">
                  <c:v>33.881</c:v>
                </c:pt>
                <c:pt idx="4584">
                  <c:v>33.940899999999999</c:v>
                </c:pt>
                <c:pt idx="4585">
                  <c:v>33.976500000000001</c:v>
                </c:pt>
                <c:pt idx="4586">
                  <c:v>34.007100000000001</c:v>
                </c:pt>
                <c:pt idx="4587">
                  <c:v>34.061500000000002</c:v>
                </c:pt>
                <c:pt idx="4588">
                  <c:v>34.105499999999999</c:v>
                </c:pt>
                <c:pt idx="4589">
                  <c:v>34.154699999999998</c:v>
                </c:pt>
                <c:pt idx="4590">
                  <c:v>34.202100000000002</c:v>
                </c:pt>
                <c:pt idx="4591">
                  <c:v>34.251300000000001</c:v>
                </c:pt>
                <c:pt idx="4592">
                  <c:v>34.239699999999999</c:v>
                </c:pt>
                <c:pt idx="4593">
                  <c:v>34.265700000000002</c:v>
                </c:pt>
                <c:pt idx="4594">
                  <c:v>34.293900000000001</c:v>
                </c:pt>
                <c:pt idx="4595">
                  <c:v>34.297800000000002</c:v>
                </c:pt>
                <c:pt idx="4596">
                  <c:v>34.268700000000003</c:v>
                </c:pt>
                <c:pt idx="4597">
                  <c:v>34.192399999999999</c:v>
                </c:pt>
                <c:pt idx="4598">
                  <c:v>34.078899999999997</c:v>
                </c:pt>
                <c:pt idx="4599">
                  <c:v>33.9621</c:v>
                </c:pt>
                <c:pt idx="4600">
                  <c:v>33.843600000000002</c:v>
                </c:pt>
                <c:pt idx="4601">
                  <c:v>33.736899999999999</c:v>
                </c:pt>
                <c:pt idx="4602">
                  <c:v>33.619900000000001</c:v>
                </c:pt>
                <c:pt idx="4603">
                  <c:v>33.488799999999998</c:v>
                </c:pt>
                <c:pt idx="4604">
                  <c:v>33.405900000000003</c:v>
                </c:pt>
                <c:pt idx="4605">
                  <c:v>33.362400000000001</c:v>
                </c:pt>
                <c:pt idx="4606">
                  <c:v>33.392099999999999</c:v>
                </c:pt>
                <c:pt idx="4607">
                  <c:v>33.426299999999998</c:v>
                </c:pt>
                <c:pt idx="4608">
                  <c:v>33.5595</c:v>
                </c:pt>
                <c:pt idx="4609">
                  <c:v>33.718200000000003</c:v>
                </c:pt>
                <c:pt idx="4610">
                  <c:v>33.865600000000001</c:v>
                </c:pt>
                <c:pt idx="4611">
                  <c:v>34.062899999999999</c:v>
                </c:pt>
                <c:pt idx="4612">
                  <c:v>34.115600000000001</c:v>
                </c:pt>
                <c:pt idx="4613">
                  <c:v>34.083300000000001</c:v>
                </c:pt>
                <c:pt idx="4614">
                  <c:v>34.060400000000001</c:v>
                </c:pt>
                <c:pt idx="4615">
                  <c:v>34.060400000000001</c:v>
                </c:pt>
                <c:pt idx="4616">
                  <c:v>34.026899999999998</c:v>
                </c:pt>
                <c:pt idx="4617">
                  <c:v>33.982700000000001</c:v>
                </c:pt>
                <c:pt idx="4618">
                  <c:v>33.958500000000001</c:v>
                </c:pt>
                <c:pt idx="4619">
                  <c:v>33.906399999999998</c:v>
                </c:pt>
                <c:pt idx="4620">
                  <c:v>33.857799999999997</c:v>
                </c:pt>
                <c:pt idx="4621">
                  <c:v>33.799599999999998</c:v>
                </c:pt>
                <c:pt idx="4622">
                  <c:v>33.7562</c:v>
                </c:pt>
                <c:pt idx="4623">
                  <c:v>33.713700000000003</c:v>
                </c:pt>
                <c:pt idx="4624">
                  <c:v>33.738700000000001</c:v>
                </c:pt>
                <c:pt idx="4625">
                  <c:v>33.850900000000003</c:v>
                </c:pt>
                <c:pt idx="4626">
                  <c:v>33.962299999999999</c:v>
                </c:pt>
                <c:pt idx="4627">
                  <c:v>34.064700000000002</c:v>
                </c:pt>
                <c:pt idx="4628">
                  <c:v>34.173699999999997</c:v>
                </c:pt>
                <c:pt idx="4629">
                  <c:v>34.293900000000001</c:v>
                </c:pt>
                <c:pt idx="4630">
                  <c:v>34.419199999999996</c:v>
                </c:pt>
                <c:pt idx="4631">
                  <c:v>34.553400000000003</c:v>
                </c:pt>
                <c:pt idx="4632">
                  <c:v>34.579000000000001</c:v>
                </c:pt>
                <c:pt idx="4633">
                  <c:v>34.590699999999998</c:v>
                </c:pt>
                <c:pt idx="4634">
                  <c:v>34.596499999999999</c:v>
                </c:pt>
                <c:pt idx="4635">
                  <c:v>34.5929</c:v>
                </c:pt>
                <c:pt idx="4636">
                  <c:v>34.5732</c:v>
                </c:pt>
                <c:pt idx="4637">
                  <c:v>34.565300000000001</c:v>
                </c:pt>
                <c:pt idx="4638">
                  <c:v>34.581600000000002</c:v>
                </c:pt>
                <c:pt idx="4639">
                  <c:v>34.594999999999999</c:v>
                </c:pt>
                <c:pt idx="4640">
                  <c:v>34.6021</c:v>
                </c:pt>
                <c:pt idx="4641">
                  <c:v>34.625599999999999</c:v>
                </c:pt>
                <c:pt idx="4642">
                  <c:v>34.656599999999997</c:v>
                </c:pt>
                <c:pt idx="4643">
                  <c:v>34.678600000000003</c:v>
                </c:pt>
                <c:pt idx="4644">
                  <c:v>34.673900000000003</c:v>
                </c:pt>
                <c:pt idx="4645">
                  <c:v>34.648400000000002</c:v>
                </c:pt>
                <c:pt idx="4646">
                  <c:v>34.623100000000001</c:v>
                </c:pt>
                <c:pt idx="4647">
                  <c:v>34.627200000000002</c:v>
                </c:pt>
                <c:pt idx="4648">
                  <c:v>34.703499999999998</c:v>
                </c:pt>
                <c:pt idx="4649">
                  <c:v>34.727400000000003</c:v>
                </c:pt>
                <c:pt idx="4650">
                  <c:v>34.710500000000003</c:v>
                </c:pt>
                <c:pt idx="4651">
                  <c:v>34.561599999999999</c:v>
                </c:pt>
                <c:pt idx="4652">
                  <c:v>34.288699999999999</c:v>
                </c:pt>
                <c:pt idx="4653">
                  <c:v>34.012700000000002</c:v>
                </c:pt>
                <c:pt idx="4654">
                  <c:v>33.86</c:v>
                </c:pt>
                <c:pt idx="4655">
                  <c:v>33.6571</c:v>
                </c:pt>
                <c:pt idx="4656">
                  <c:v>33.735799999999998</c:v>
                </c:pt>
                <c:pt idx="4657">
                  <c:v>33.923900000000003</c:v>
                </c:pt>
                <c:pt idx="4658">
                  <c:v>34.131700000000002</c:v>
                </c:pt>
                <c:pt idx="4659">
                  <c:v>34.287199999999999</c:v>
                </c:pt>
                <c:pt idx="4660">
                  <c:v>34.4208</c:v>
                </c:pt>
                <c:pt idx="4661">
                  <c:v>34.565100000000001</c:v>
                </c:pt>
                <c:pt idx="4662">
                  <c:v>34.6631</c:v>
                </c:pt>
                <c:pt idx="4663">
                  <c:v>34.626100000000001</c:v>
                </c:pt>
                <c:pt idx="4664">
                  <c:v>34.593600000000002</c:v>
                </c:pt>
                <c:pt idx="4665">
                  <c:v>34.6693</c:v>
                </c:pt>
                <c:pt idx="4666">
                  <c:v>34.785299999999999</c:v>
                </c:pt>
                <c:pt idx="4667">
                  <c:v>34.929000000000002</c:v>
                </c:pt>
                <c:pt idx="4668">
                  <c:v>35.033499999999997</c:v>
                </c:pt>
                <c:pt idx="4669">
                  <c:v>35.047400000000003</c:v>
                </c:pt>
                <c:pt idx="4670">
                  <c:v>35.002499999999998</c:v>
                </c:pt>
                <c:pt idx="4671">
                  <c:v>34.9876</c:v>
                </c:pt>
                <c:pt idx="4672">
                  <c:v>35.015599999999999</c:v>
                </c:pt>
                <c:pt idx="4673">
                  <c:v>35.078400000000002</c:v>
                </c:pt>
                <c:pt idx="4674">
                  <c:v>35.130200000000002</c:v>
                </c:pt>
                <c:pt idx="4675">
                  <c:v>34.903300000000002</c:v>
                </c:pt>
                <c:pt idx="4676">
                  <c:v>34.891100000000002</c:v>
                </c:pt>
                <c:pt idx="4677">
                  <c:v>34.990200000000002</c:v>
                </c:pt>
                <c:pt idx="4678">
                  <c:v>34.957700000000003</c:v>
                </c:pt>
                <c:pt idx="4679">
                  <c:v>34.933300000000003</c:v>
                </c:pt>
                <c:pt idx="4680">
                  <c:v>34.946100000000001</c:v>
                </c:pt>
                <c:pt idx="4681">
                  <c:v>34.9786</c:v>
                </c:pt>
                <c:pt idx="4682">
                  <c:v>34.9572</c:v>
                </c:pt>
                <c:pt idx="4683">
                  <c:v>34.914499999999997</c:v>
                </c:pt>
                <c:pt idx="4684">
                  <c:v>34.855800000000002</c:v>
                </c:pt>
                <c:pt idx="4685">
                  <c:v>34.782600000000002</c:v>
                </c:pt>
                <c:pt idx="4686">
                  <c:v>34.653300000000002</c:v>
                </c:pt>
                <c:pt idx="4687">
                  <c:v>34.516800000000003</c:v>
                </c:pt>
                <c:pt idx="4688">
                  <c:v>34.396500000000003</c:v>
                </c:pt>
                <c:pt idx="4689">
                  <c:v>34.312600000000003</c:v>
                </c:pt>
                <c:pt idx="4690">
                  <c:v>34.226799999999997</c:v>
                </c:pt>
                <c:pt idx="4691">
                  <c:v>34.1235</c:v>
                </c:pt>
                <c:pt idx="4692">
                  <c:v>34.004300000000001</c:v>
                </c:pt>
                <c:pt idx="4693">
                  <c:v>33.923499999999997</c:v>
                </c:pt>
                <c:pt idx="4694">
                  <c:v>33.9739</c:v>
                </c:pt>
                <c:pt idx="4695">
                  <c:v>34.053600000000003</c:v>
                </c:pt>
                <c:pt idx="4696">
                  <c:v>34.112200000000001</c:v>
                </c:pt>
                <c:pt idx="4697">
                  <c:v>34.167200000000001</c:v>
                </c:pt>
                <c:pt idx="4698">
                  <c:v>34.239699999999999</c:v>
                </c:pt>
                <c:pt idx="4699">
                  <c:v>34.307600000000001</c:v>
                </c:pt>
                <c:pt idx="4700">
                  <c:v>34.376199999999997</c:v>
                </c:pt>
                <c:pt idx="4701">
                  <c:v>34.343200000000003</c:v>
                </c:pt>
                <c:pt idx="4702">
                  <c:v>34.386499999999998</c:v>
                </c:pt>
                <c:pt idx="4703">
                  <c:v>34.398600000000002</c:v>
                </c:pt>
                <c:pt idx="4704">
                  <c:v>34.360599999999998</c:v>
                </c:pt>
                <c:pt idx="4705">
                  <c:v>34.310699999999997</c:v>
                </c:pt>
                <c:pt idx="4706">
                  <c:v>34.2941</c:v>
                </c:pt>
                <c:pt idx="4707">
                  <c:v>34.3157</c:v>
                </c:pt>
                <c:pt idx="4708">
                  <c:v>34.362900000000003</c:v>
                </c:pt>
                <c:pt idx="4709">
                  <c:v>34.333599999999997</c:v>
                </c:pt>
                <c:pt idx="4710">
                  <c:v>34.270499999999998</c:v>
                </c:pt>
                <c:pt idx="4711">
                  <c:v>34.145499999999998</c:v>
                </c:pt>
                <c:pt idx="4712">
                  <c:v>34.0214</c:v>
                </c:pt>
                <c:pt idx="4713">
                  <c:v>33.869999999999997</c:v>
                </c:pt>
                <c:pt idx="4714">
                  <c:v>33.7714</c:v>
                </c:pt>
                <c:pt idx="4715">
                  <c:v>33.706800000000001</c:v>
                </c:pt>
                <c:pt idx="4716">
                  <c:v>33.674399999999999</c:v>
                </c:pt>
                <c:pt idx="4717">
                  <c:v>33.627699999999997</c:v>
                </c:pt>
                <c:pt idx="4718">
                  <c:v>33.638300000000001</c:v>
                </c:pt>
                <c:pt idx="4719">
                  <c:v>33.691699999999997</c:v>
                </c:pt>
                <c:pt idx="4720">
                  <c:v>33.803600000000003</c:v>
                </c:pt>
                <c:pt idx="4721">
                  <c:v>33.942599999999999</c:v>
                </c:pt>
                <c:pt idx="4722">
                  <c:v>34.350999999999999</c:v>
                </c:pt>
                <c:pt idx="4723">
                  <c:v>34.421599999999998</c:v>
                </c:pt>
                <c:pt idx="4724">
                  <c:v>34.502099999999999</c:v>
                </c:pt>
                <c:pt idx="4725">
                  <c:v>34.5685</c:v>
                </c:pt>
                <c:pt idx="4726">
                  <c:v>34.624200000000002</c:v>
                </c:pt>
                <c:pt idx="4727">
                  <c:v>34.624499999999998</c:v>
                </c:pt>
                <c:pt idx="4728">
                  <c:v>34.594799999999999</c:v>
                </c:pt>
                <c:pt idx="4729">
                  <c:v>34.528599999999997</c:v>
                </c:pt>
                <c:pt idx="4730">
                  <c:v>34.487200000000001</c:v>
                </c:pt>
                <c:pt idx="4731">
                  <c:v>34.446100000000001</c:v>
                </c:pt>
                <c:pt idx="4732">
                  <c:v>34.428199999999997</c:v>
                </c:pt>
                <c:pt idx="4733">
                  <c:v>34.462600000000002</c:v>
                </c:pt>
                <c:pt idx="4734">
                  <c:v>34.510100000000001</c:v>
                </c:pt>
                <c:pt idx="4735">
                  <c:v>34.571899999999999</c:v>
                </c:pt>
                <c:pt idx="4736">
                  <c:v>34.656999999999996</c:v>
                </c:pt>
                <c:pt idx="4737">
                  <c:v>34.7684</c:v>
                </c:pt>
                <c:pt idx="4738">
                  <c:v>34.843299999999999</c:v>
                </c:pt>
                <c:pt idx="4739">
                  <c:v>34.870899999999999</c:v>
                </c:pt>
                <c:pt idx="4740">
                  <c:v>34.803800000000003</c:v>
                </c:pt>
                <c:pt idx="4741">
                  <c:v>34.330500000000001</c:v>
                </c:pt>
                <c:pt idx="4742">
                  <c:v>34.356299999999997</c:v>
                </c:pt>
                <c:pt idx="4743">
                  <c:v>34.445099999999996</c:v>
                </c:pt>
                <c:pt idx="4744">
                  <c:v>34.577199999999998</c:v>
                </c:pt>
                <c:pt idx="4745">
                  <c:v>34.690100000000001</c:v>
                </c:pt>
                <c:pt idx="4746">
                  <c:v>34.649099999999997</c:v>
                </c:pt>
                <c:pt idx="4747">
                  <c:v>34.627899999999997</c:v>
                </c:pt>
                <c:pt idx="4748">
                  <c:v>34.627600000000001</c:v>
                </c:pt>
                <c:pt idx="4749">
                  <c:v>34.627699999999997</c:v>
                </c:pt>
                <c:pt idx="4750">
                  <c:v>34.619</c:v>
                </c:pt>
                <c:pt idx="4751">
                  <c:v>34.612200000000001</c:v>
                </c:pt>
                <c:pt idx="4752">
                  <c:v>34.664400000000001</c:v>
                </c:pt>
                <c:pt idx="4753">
                  <c:v>34.740400000000001</c:v>
                </c:pt>
                <c:pt idx="4754">
                  <c:v>34.724800000000002</c:v>
                </c:pt>
                <c:pt idx="4755">
                  <c:v>34.648000000000003</c:v>
                </c:pt>
                <c:pt idx="4756">
                  <c:v>34.575200000000002</c:v>
                </c:pt>
                <c:pt idx="4757">
                  <c:v>34.430500000000002</c:v>
                </c:pt>
                <c:pt idx="4758">
                  <c:v>34.263199999999998</c:v>
                </c:pt>
                <c:pt idx="4759">
                  <c:v>34.091700000000003</c:v>
                </c:pt>
                <c:pt idx="4760">
                  <c:v>33.945399999999999</c:v>
                </c:pt>
                <c:pt idx="4761">
                  <c:v>33.803699999999999</c:v>
                </c:pt>
                <c:pt idx="4762">
                  <c:v>33.727600000000002</c:v>
                </c:pt>
                <c:pt idx="4763">
                  <c:v>33.7288</c:v>
                </c:pt>
                <c:pt idx="4764">
                  <c:v>33.785899999999998</c:v>
                </c:pt>
                <c:pt idx="4765">
                  <c:v>33.817999999999998</c:v>
                </c:pt>
                <c:pt idx="4766">
                  <c:v>33.860399999999998</c:v>
                </c:pt>
                <c:pt idx="4767">
                  <c:v>33.911099999999998</c:v>
                </c:pt>
                <c:pt idx="4768">
                  <c:v>33.979900000000001</c:v>
                </c:pt>
                <c:pt idx="4769">
                  <c:v>34.1143</c:v>
                </c:pt>
                <c:pt idx="4770">
                  <c:v>34.368499999999997</c:v>
                </c:pt>
                <c:pt idx="4771">
                  <c:v>34.457500000000003</c:v>
                </c:pt>
                <c:pt idx="4772">
                  <c:v>34.57</c:v>
                </c:pt>
                <c:pt idx="4773">
                  <c:v>34.6785</c:v>
                </c:pt>
                <c:pt idx="4774">
                  <c:v>34.808599999999998</c:v>
                </c:pt>
                <c:pt idx="4775">
                  <c:v>34.9116</c:v>
                </c:pt>
                <c:pt idx="4776">
                  <c:v>34.979300000000002</c:v>
                </c:pt>
                <c:pt idx="4777">
                  <c:v>35.061599999999999</c:v>
                </c:pt>
                <c:pt idx="4778">
                  <c:v>35.099400000000003</c:v>
                </c:pt>
                <c:pt idx="4779">
                  <c:v>35.084000000000003</c:v>
                </c:pt>
                <c:pt idx="4780">
                  <c:v>35.082799999999999</c:v>
                </c:pt>
                <c:pt idx="4781">
                  <c:v>35.098300000000002</c:v>
                </c:pt>
                <c:pt idx="4782">
                  <c:v>35.097299999999997</c:v>
                </c:pt>
                <c:pt idx="4783">
                  <c:v>34.942799999999998</c:v>
                </c:pt>
                <c:pt idx="4784">
                  <c:v>34.864899999999999</c:v>
                </c:pt>
                <c:pt idx="4785">
                  <c:v>34.804600000000001</c:v>
                </c:pt>
                <c:pt idx="4786">
                  <c:v>34.884900000000002</c:v>
                </c:pt>
                <c:pt idx="4787">
                  <c:v>34.9756</c:v>
                </c:pt>
                <c:pt idx="4788">
                  <c:v>35.082299999999996</c:v>
                </c:pt>
                <c:pt idx="4789">
                  <c:v>35.138599999999997</c:v>
                </c:pt>
                <c:pt idx="4790">
                  <c:v>35.142200000000003</c:v>
                </c:pt>
                <c:pt idx="4791">
                  <c:v>35.103400000000001</c:v>
                </c:pt>
                <c:pt idx="4792">
                  <c:v>35.032699999999998</c:v>
                </c:pt>
                <c:pt idx="4793">
                  <c:v>34.924700000000001</c:v>
                </c:pt>
                <c:pt idx="4794">
                  <c:v>34.814700000000002</c:v>
                </c:pt>
                <c:pt idx="4795">
                  <c:v>34.766399999999997</c:v>
                </c:pt>
                <c:pt idx="4796">
                  <c:v>34.787799999999997</c:v>
                </c:pt>
                <c:pt idx="4797">
                  <c:v>34.727499999999999</c:v>
                </c:pt>
                <c:pt idx="4798">
                  <c:v>34.711599999999997</c:v>
                </c:pt>
                <c:pt idx="4799">
                  <c:v>34.760199999999998</c:v>
                </c:pt>
                <c:pt idx="4800">
                  <c:v>34.837600000000002</c:v>
                </c:pt>
                <c:pt idx="4801">
                  <c:v>34.862900000000003</c:v>
                </c:pt>
                <c:pt idx="4802">
                  <c:v>34.904899999999998</c:v>
                </c:pt>
                <c:pt idx="4803">
                  <c:v>35.191600000000001</c:v>
                </c:pt>
                <c:pt idx="4804">
                  <c:v>35.441600000000001</c:v>
                </c:pt>
                <c:pt idx="4805">
                  <c:v>35.514899999999997</c:v>
                </c:pt>
                <c:pt idx="4806">
                  <c:v>35.514400000000002</c:v>
                </c:pt>
                <c:pt idx="4807">
                  <c:v>35.451900000000002</c:v>
                </c:pt>
                <c:pt idx="4808">
                  <c:v>35.413899999999998</c:v>
                </c:pt>
                <c:pt idx="4809">
                  <c:v>35.368600000000001</c:v>
                </c:pt>
                <c:pt idx="4810">
                  <c:v>35.313200000000002</c:v>
                </c:pt>
                <c:pt idx="4811">
                  <c:v>35.246299999999998</c:v>
                </c:pt>
                <c:pt idx="4812">
                  <c:v>35.154899999999998</c:v>
                </c:pt>
                <c:pt idx="4813">
                  <c:v>35.001600000000003</c:v>
                </c:pt>
                <c:pt idx="4814">
                  <c:v>34.929099999999998</c:v>
                </c:pt>
                <c:pt idx="4815">
                  <c:v>34.607100000000003</c:v>
                </c:pt>
                <c:pt idx="4816">
                  <c:v>34.198099999999997</c:v>
                </c:pt>
                <c:pt idx="4817">
                  <c:v>34.016599999999997</c:v>
                </c:pt>
                <c:pt idx="4818">
                  <c:v>34.1571</c:v>
                </c:pt>
                <c:pt idx="4819">
                  <c:v>34.051900000000003</c:v>
                </c:pt>
                <c:pt idx="4820">
                  <c:v>36.403399999999998</c:v>
                </c:pt>
                <c:pt idx="4821">
                  <c:v>34.040599999999998</c:v>
                </c:pt>
                <c:pt idx="4822">
                  <c:v>34.376199999999997</c:v>
                </c:pt>
                <c:pt idx="4823">
                  <c:v>34.383899999999997</c:v>
                </c:pt>
                <c:pt idx="4824">
                  <c:v>34.54</c:v>
                </c:pt>
                <c:pt idx="4825">
                  <c:v>34.5884</c:v>
                </c:pt>
                <c:pt idx="4826">
                  <c:v>34.7697</c:v>
                </c:pt>
                <c:pt idx="4827">
                  <c:v>34.970599999999997</c:v>
                </c:pt>
                <c:pt idx="4828">
                  <c:v>35.194800000000001</c:v>
                </c:pt>
                <c:pt idx="4829">
                  <c:v>35.509900000000002</c:v>
                </c:pt>
                <c:pt idx="4830">
                  <c:v>35.597200000000001</c:v>
                </c:pt>
                <c:pt idx="4831">
                  <c:v>35.676400000000001</c:v>
                </c:pt>
                <c:pt idx="4832">
                  <c:v>35.677799999999998</c:v>
                </c:pt>
                <c:pt idx="4833">
                  <c:v>35.624299999999998</c:v>
                </c:pt>
                <c:pt idx="4834">
                  <c:v>35.6205</c:v>
                </c:pt>
                <c:pt idx="4835">
                  <c:v>35.624299999999998</c:v>
                </c:pt>
                <c:pt idx="4836">
                  <c:v>35.6492</c:v>
                </c:pt>
                <c:pt idx="4837">
                  <c:v>35.678199999999997</c:v>
                </c:pt>
                <c:pt idx="4838">
                  <c:v>35.669699999999999</c:v>
                </c:pt>
                <c:pt idx="4839">
                  <c:v>35.514499999999998</c:v>
                </c:pt>
                <c:pt idx="4840">
                  <c:v>35.3857</c:v>
                </c:pt>
                <c:pt idx="4841">
                  <c:v>35.354100000000003</c:v>
                </c:pt>
                <c:pt idx="4842">
                  <c:v>35.440100000000001</c:v>
                </c:pt>
                <c:pt idx="4843">
                  <c:v>35.529200000000003</c:v>
                </c:pt>
                <c:pt idx="4844">
                  <c:v>35.564999999999998</c:v>
                </c:pt>
                <c:pt idx="4845">
                  <c:v>35.569600000000001</c:v>
                </c:pt>
                <c:pt idx="4846">
                  <c:v>35.549100000000003</c:v>
                </c:pt>
                <c:pt idx="4847">
                  <c:v>35.530900000000003</c:v>
                </c:pt>
                <c:pt idx="4848">
                  <c:v>35.503700000000002</c:v>
                </c:pt>
                <c:pt idx="4849">
                  <c:v>35.465800000000002</c:v>
                </c:pt>
                <c:pt idx="4850">
                  <c:v>35.435299999999998</c:v>
                </c:pt>
                <c:pt idx="4851">
                  <c:v>35.3979</c:v>
                </c:pt>
                <c:pt idx="4852">
                  <c:v>35.366</c:v>
                </c:pt>
                <c:pt idx="4853">
                  <c:v>35.299900000000001</c:v>
                </c:pt>
                <c:pt idx="4854">
                  <c:v>35.232999999999997</c:v>
                </c:pt>
                <c:pt idx="4855">
                  <c:v>35.176400000000001</c:v>
                </c:pt>
                <c:pt idx="4856">
                  <c:v>35.115000000000002</c:v>
                </c:pt>
                <c:pt idx="4857">
                  <c:v>35.037399999999998</c:v>
                </c:pt>
                <c:pt idx="4858">
                  <c:v>35.009599999999999</c:v>
                </c:pt>
                <c:pt idx="4859">
                  <c:v>34.987900000000003</c:v>
                </c:pt>
                <c:pt idx="4860">
                  <c:v>34.967199999999998</c:v>
                </c:pt>
                <c:pt idx="4861">
                  <c:v>34.933500000000002</c:v>
                </c:pt>
                <c:pt idx="4862">
                  <c:v>34.8857</c:v>
                </c:pt>
                <c:pt idx="4863">
                  <c:v>34.816899999999997</c:v>
                </c:pt>
                <c:pt idx="4864">
                  <c:v>34.762900000000002</c:v>
                </c:pt>
                <c:pt idx="4865">
                  <c:v>34.697699999999998</c:v>
                </c:pt>
                <c:pt idx="4866">
                  <c:v>34.646599999999999</c:v>
                </c:pt>
                <c:pt idx="4867">
                  <c:v>34.622100000000003</c:v>
                </c:pt>
                <c:pt idx="4868">
                  <c:v>34.640599999999999</c:v>
                </c:pt>
                <c:pt idx="4869">
                  <c:v>34.659399999999998</c:v>
                </c:pt>
                <c:pt idx="4870">
                  <c:v>34.702500000000001</c:v>
                </c:pt>
                <c:pt idx="4871">
                  <c:v>34.754199999999997</c:v>
                </c:pt>
                <c:pt idx="4872">
                  <c:v>34.834499999999998</c:v>
                </c:pt>
                <c:pt idx="4873">
                  <c:v>34.938800000000001</c:v>
                </c:pt>
                <c:pt idx="4874">
                  <c:v>35.068399999999997</c:v>
                </c:pt>
                <c:pt idx="4875">
                  <c:v>35.232999999999997</c:v>
                </c:pt>
                <c:pt idx="4876">
                  <c:v>35.341299999999997</c:v>
                </c:pt>
                <c:pt idx="4877">
                  <c:v>35.413600000000002</c:v>
                </c:pt>
                <c:pt idx="4878">
                  <c:v>35.479599999999998</c:v>
                </c:pt>
                <c:pt idx="4879">
                  <c:v>35.456299999999999</c:v>
                </c:pt>
                <c:pt idx="4880">
                  <c:v>35.419600000000003</c:v>
                </c:pt>
                <c:pt idx="4881">
                  <c:v>35.380899999999997</c:v>
                </c:pt>
                <c:pt idx="4882">
                  <c:v>35.303100000000001</c:v>
                </c:pt>
                <c:pt idx="4883">
                  <c:v>35.2669</c:v>
                </c:pt>
                <c:pt idx="4884">
                  <c:v>35.309699999999999</c:v>
                </c:pt>
                <c:pt idx="4885">
                  <c:v>35.372399999999999</c:v>
                </c:pt>
                <c:pt idx="4886">
                  <c:v>35.5</c:v>
                </c:pt>
                <c:pt idx="4887">
                  <c:v>35.631100000000004</c:v>
                </c:pt>
                <c:pt idx="4888">
                  <c:v>35.758600000000001</c:v>
                </c:pt>
                <c:pt idx="4889">
                  <c:v>35.875700000000002</c:v>
                </c:pt>
                <c:pt idx="4890">
                  <c:v>35.985700000000001</c:v>
                </c:pt>
                <c:pt idx="4891">
                  <c:v>36.204599999999999</c:v>
                </c:pt>
                <c:pt idx="4892">
                  <c:v>36.367400000000004</c:v>
                </c:pt>
                <c:pt idx="4893">
                  <c:v>36.417000000000002</c:v>
                </c:pt>
                <c:pt idx="4894">
                  <c:v>36.383400000000002</c:v>
                </c:pt>
                <c:pt idx="4895">
                  <c:v>36.345100000000002</c:v>
                </c:pt>
                <c:pt idx="4896">
                  <c:v>36.2408</c:v>
                </c:pt>
                <c:pt idx="4897">
                  <c:v>36.155200000000001</c:v>
                </c:pt>
                <c:pt idx="4898">
                  <c:v>36.0687</c:v>
                </c:pt>
                <c:pt idx="4899">
                  <c:v>36.125399999999999</c:v>
                </c:pt>
                <c:pt idx="4900">
                  <c:v>36.178600000000003</c:v>
                </c:pt>
                <c:pt idx="4901">
                  <c:v>35.849800000000002</c:v>
                </c:pt>
                <c:pt idx="4902">
                  <c:v>35.687100000000001</c:v>
                </c:pt>
                <c:pt idx="4903">
                  <c:v>35.539900000000003</c:v>
                </c:pt>
                <c:pt idx="4904">
                  <c:v>35.432600000000001</c:v>
                </c:pt>
                <c:pt idx="4905">
                  <c:v>35.332299999999996</c:v>
                </c:pt>
                <c:pt idx="4906">
                  <c:v>35.260899999999999</c:v>
                </c:pt>
                <c:pt idx="4907">
                  <c:v>35.192100000000003</c:v>
                </c:pt>
                <c:pt idx="4908">
                  <c:v>35.092500000000001</c:v>
                </c:pt>
                <c:pt idx="4909">
                  <c:v>34.872599999999998</c:v>
                </c:pt>
                <c:pt idx="4910">
                  <c:v>34.864600000000003</c:v>
                </c:pt>
                <c:pt idx="4911">
                  <c:v>34.854300000000002</c:v>
                </c:pt>
                <c:pt idx="4912">
                  <c:v>34.861199999999997</c:v>
                </c:pt>
                <c:pt idx="4913">
                  <c:v>34.935000000000002</c:v>
                </c:pt>
                <c:pt idx="4914">
                  <c:v>35.082099999999997</c:v>
                </c:pt>
                <c:pt idx="4915">
                  <c:v>35.209400000000002</c:v>
                </c:pt>
                <c:pt idx="4916">
                  <c:v>35.377699999999997</c:v>
                </c:pt>
                <c:pt idx="4917">
                  <c:v>35.5244</c:v>
                </c:pt>
                <c:pt idx="4918">
                  <c:v>35.633499999999998</c:v>
                </c:pt>
                <c:pt idx="4919">
                  <c:v>35.698999999999998</c:v>
                </c:pt>
                <c:pt idx="4920">
                  <c:v>35.751800000000003</c:v>
                </c:pt>
                <c:pt idx="4921">
                  <c:v>35.823999999999998</c:v>
                </c:pt>
                <c:pt idx="4922">
                  <c:v>35.871400000000001</c:v>
                </c:pt>
                <c:pt idx="4923">
                  <c:v>35.832299999999996</c:v>
                </c:pt>
                <c:pt idx="4924">
                  <c:v>35.783499999999997</c:v>
                </c:pt>
                <c:pt idx="4925">
                  <c:v>35.7624</c:v>
                </c:pt>
                <c:pt idx="4926">
                  <c:v>35.724200000000003</c:v>
                </c:pt>
                <c:pt idx="4927">
                  <c:v>35.670999999999999</c:v>
                </c:pt>
                <c:pt idx="4928">
                  <c:v>35.611899999999999</c:v>
                </c:pt>
                <c:pt idx="4929">
                  <c:v>35.545000000000002</c:v>
                </c:pt>
                <c:pt idx="4930">
                  <c:v>35.481400000000001</c:v>
                </c:pt>
                <c:pt idx="4931">
                  <c:v>35.471499999999999</c:v>
                </c:pt>
                <c:pt idx="4932">
                  <c:v>35.455500000000001</c:v>
                </c:pt>
                <c:pt idx="4933">
                  <c:v>35.458100000000002</c:v>
                </c:pt>
                <c:pt idx="4934">
                  <c:v>35.439599999999999</c:v>
                </c:pt>
                <c:pt idx="4935">
                  <c:v>35.439799999999998</c:v>
                </c:pt>
                <c:pt idx="4936">
                  <c:v>35.442700000000002</c:v>
                </c:pt>
                <c:pt idx="4937">
                  <c:v>35.451999999999998</c:v>
                </c:pt>
                <c:pt idx="4938">
                  <c:v>35.486800000000002</c:v>
                </c:pt>
                <c:pt idx="4939">
                  <c:v>35.542099999999998</c:v>
                </c:pt>
                <c:pt idx="4940">
                  <c:v>35.608199999999997</c:v>
                </c:pt>
                <c:pt idx="4941">
                  <c:v>35.662799999999997</c:v>
                </c:pt>
                <c:pt idx="4942">
                  <c:v>35.707799999999999</c:v>
                </c:pt>
                <c:pt idx="4943">
                  <c:v>35.752800000000001</c:v>
                </c:pt>
                <c:pt idx="4944">
                  <c:v>35.793799999999997</c:v>
                </c:pt>
                <c:pt idx="4945">
                  <c:v>35.821399999999997</c:v>
                </c:pt>
                <c:pt idx="4946">
                  <c:v>35.834400000000002</c:v>
                </c:pt>
                <c:pt idx="4947">
                  <c:v>35.832700000000003</c:v>
                </c:pt>
                <c:pt idx="4948">
                  <c:v>35.844200000000001</c:v>
                </c:pt>
                <c:pt idx="4949">
                  <c:v>35.864100000000001</c:v>
                </c:pt>
                <c:pt idx="4950">
                  <c:v>35.9011</c:v>
                </c:pt>
                <c:pt idx="4951">
                  <c:v>35.9377</c:v>
                </c:pt>
                <c:pt idx="4952">
                  <c:v>36.024900000000002</c:v>
                </c:pt>
                <c:pt idx="4953">
                  <c:v>35.970199999999998</c:v>
                </c:pt>
                <c:pt idx="4954">
                  <c:v>35.9221</c:v>
                </c:pt>
                <c:pt idx="4955">
                  <c:v>35.926299999999998</c:v>
                </c:pt>
                <c:pt idx="4956">
                  <c:v>35.944099999999999</c:v>
                </c:pt>
                <c:pt idx="4957">
                  <c:v>35.992899999999999</c:v>
                </c:pt>
                <c:pt idx="4958">
                  <c:v>35.990600000000001</c:v>
                </c:pt>
                <c:pt idx="4959">
                  <c:v>35.928600000000003</c:v>
                </c:pt>
                <c:pt idx="4960">
                  <c:v>35.864800000000002</c:v>
                </c:pt>
                <c:pt idx="4961">
                  <c:v>35.767699999999998</c:v>
                </c:pt>
                <c:pt idx="4962">
                  <c:v>35.633800000000001</c:v>
                </c:pt>
                <c:pt idx="4963">
                  <c:v>35.5197</c:v>
                </c:pt>
                <c:pt idx="4964">
                  <c:v>35.439700000000002</c:v>
                </c:pt>
                <c:pt idx="4965">
                  <c:v>35.404299999999999</c:v>
                </c:pt>
                <c:pt idx="4966">
                  <c:v>35.356699999999996</c:v>
                </c:pt>
                <c:pt idx="4967">
                  <c:v>35.275799999999997</c:v>
                </c:pt>
                <c:pt idx="4968">
                  <c:v>35.186799999999998</c:v>
                </c:pt>
                <c:pt idx="4969">
                  <c:v>35.193399999999997</c:v>
                </c:pt>
                <c:pt idx="4970">
                  <c:v>35.0837</c:v>
                </c:pt>
                <c:pt idx="4971">
                  <c:v>35.038899999999998</c:v>
                </c:pt>
                <c:pt idx="4972">
                  <c:v>35.075299999999999</c:v>
                </c:pt>
                <c:pt idx="4973">
                  <c:v>35.120800000000003</c:v>
                </c:pt>
                <c:pt idx="4974">
                  <c:v>35.195</c:v>
                </c:pt>
                <c:pt idx="4975">
                  <c:v>35.301299999999998</c:v>
                </c:pt>
                <c:pt idx="4976">
                  <c:v>35.404899999999998</c:v>
                </c:pt>
                <c:pt idx="4977">
                  <c:v>35.502800000000001</c:v>
                </c:pt>
                <c:pt idx="4978">
                  <c:v>35.614400000000003</c:v>
                </c:pt>
                <c:pt idx="4979">
                  <c:v>35.725000000000001</c:v>
                </c:pt>
                <c:pt idx="4980">
                  <c:v>35.792400000000001</c:v>
                </c:pt>
                <c:pt idx="4981">
                  <c:v>35.865400000000001</c:v>
                </c:pt>
                <c:pt idx="4982">
                  <c:v>35.940300000000001</c:v>
                </c:pt>
                <c:pt idx="4983">
                  <c:v>36.000799999999998</c:v>
                </c:pt>
                <c:pt idx="4984">
                  <c:v>35.9557</c:v>
                </c:pt>
                <c:pt idx="4985">
                  <c:v>35.845599999999997</c:v>
                </c:pt>
                <c:pt idx="4986">
                  <c:v>35.7181</c:v>
                </c:pt>
                <c:pt idx="4987">
                  <c:v>35.662500000000001</c:v>
                </c:pt>
                <c:pt idx="4988">
                  <c:v>35.646599999999999</c:v>
                </c:pt>
                <c:pt idx="4989">
                  <c:v>35.654800000000002</c:v>
                </c:pt>
                <c:pt idx="4990">
                  <c:v>35.7226</c:v>
                </c:pt>
                <c:pt idx="4991">
                  <c:v>35.802799999999998</c:v>
                </c:pt>
                <c:pt idx="4992">
                  <c:v>35.853200000000001</c:v>
                </c:pt>
                <c:pt idx="4993">
                  <c:v>35.884599999999999</c:v>
                </c:pt>
                <c:pt idx="4994">
                  <c:v>35.8416</c:v>
                </c:pt>
                <c:pt idx="4995">
                  <c:v>35.817100000000003</c:v>
                </c:pt>
                <c:pt idx="4996">
                  <c:v>35.812100000000001</c:v>
                </c:pt>
                <c:pt idx="4997">
                  <c:v>35.793500000000002</c:v>
                </c:pt>
                <c:pt idx="4998">
                  <c:v>35.781100000000002</c:v>
                </c:pt>
                <c:pt idx="4999">
                  <c:v>35.765799999999999</c:v>
                </c:pt>
                <c:pt idx="5000">
                  <c:v>35.755800000000001</c:v>
                </c:pt>
                <c:pt idx="5001">
                  <c:v>35.774999999999999</c:v>
                </c:pt>
                <c:pt idx="5002">
                  <c:v>35.794400000000003</c:v>
                </c:pt>
                <c:pt idx="5003">
                  <c:v>35.851100000000002</c:v>
                </c:pt>
                <c:pt idx="5004">
                  <c:v>35.885899999999999</c:v>
                </c:pt>
                <c:pt idx="5005">
                  <c:v>35.933900000000001</c:v>
                </c:pt>
                <c:pt idx="5006">
                  <c:v>35.994199999999999</c:v>
                </c:pt>
                <c:pt idx="5007">
                  <c:v>36.065600000000003</c:v>
                </c:pt>
                <c:pt idx="5008">
                  <c:v>36.122500000000002</c:v>
                </c:pt>
                <c:pt idx="5009">
                  <c:v>36.194499999999998</c:v>
                </c:pt>
                <c:pt idx="5010">
                  <c:v>36.241900000000001</c:v>
                </c:pt>
                <c:pt idx="5011">
                  <c:v>36.330399999999997</c:v>
                </c:pt>
                <c:pt idx="5012">
                  <c:v>36.2577</c:v>
                </c:pt>
                <c:pt idx="5013">
                  <c:v>36.162199999999999</c:v>
                </c:pt>
                <c:pt idx="5014">
                  <c:v>36.115699999999997</c:v>
                </c:pt>
                <c:pt idx="5015">
                  <c:v>36.162599999999998</c:v>
                </c:pt>
                <c:pt idx="5016">
                  <c:v>36.3033</c:v>
                </c:pt>
                <c:pt idx="5017">
                  <c:v>36.2057</c:v>
                </c:pt>
                <c:pt idx="5018">
                  <c:v>36.037599999999998</c:v>
                </c:pt>
                <c:pt idx="5019">
                  <c:v>35.823300000000003</c:v>
                </c:pt>
                <c:pt idx="5020">
                  <c:v>35.682400000000001</c:v>
                </c:pt>
                <c:pt idx="5021">
                  <c:v>35.5379</c:v>
                </c:pt>
                <c:pt idx="5022">
                  <c:v>35.447200000000002</c:v>
                </c:pt>
                <c:pt idx="5023">
                  <c:v>35.461799999999997</c:v>
                </c:pt>
                <c:pt idx="5024">
                  <c:v>35.497700000000002</c:v>
                </c:pt>
                <c:pt idx="5025">
                  <c:v>35.439399999999999</c:v>
                </c:pt>
                <c:pt idx="5026">
                  <c:v>35.368200000000002</c:v>
                </c:pt>
                <c:pt idx="5027">
                  <c:v>35.299500000000002</c:v>
                </c:pt>
                <c:pt idx="5028">
                  <c:v>35.260199999999998</c:v>
                </c:pt>
                <c:pt idx="5029">
                  <c:v>35.235999999999997</c:v>
                </c:pt>
                <c:pt idx="5030">
                  <c:v>35.2241</c:v>
                </c:pt>
                <c:pt idx="5031">
                  <c:v>35.238599999999998</c:v>
                </c:pt>
                <c:pt idx="5032">
                  <c:v>35.263599999999997</c:v>
                </c:pt>
                <c:pt idx="5033">
                  <c:v>35.298499999999997</c:v>
                </c:pt>
                <c:pt idx="5034">
                  <c:v>35.431199999999997</c:v>
                </c:pt>
                <c:pt idx="5035">
                  <c:v>35.502499999999998</c:v>
                </c:pt>
                <c:pt idx="5036">
                  <c:v>35.565199999999997</c:v>
                </c:pt>
                <c:pt idx="5037">
                  <c:v>35.625599999999999</c:v>
                </c:pt>
                <c:pt idx="5038">
                  <c:v>35.682299999999998</c:v>
                </c:pt>
                <c:pt idx="5039">
                  <c:v>35.708300000000001</c:v>
                </c:pt>
                <c:pt idx="5040">
                  <c:v>35.7423</c:v>
                </c:pt>
                <c:pt idx="5041">
                  <c:v>35.7804</c:v>
                </c:pt>
                <c:pt idx="5042">
                  <c:v>35.8003</c:v>
                </c:pt>
                <c:pt idx="5043">
                  <c:v>35.733400000000003</c:v>
                </c:pt>
                <c:pt idx="5044">
                  <c:v>35.765300000000003</c:v>
                </c:pt>
                <c:pt idx="5045">
                  <c:v>35.851100000000002</c:v>
                </c:pt>
                <c:pt idx="5046">
                  <c:v>35.8857</c:v>
                </c:pt>
                <c:pt idx="5047">
                  <c:v>35.901400000000002</c:v>
                </c:pt>
                <c:pt idx="5048">
                  <c:v>35.889899999999997</c:v>
                </c:pt>
                <c:pt idx="5049">
                  <c:v>35.871099999999998</c:v>
                </c:pt>
                <c:pt idx="5050">
                  <c:v>35.876399999999997</c:v>
                </c:pt>
                <c:pt idx="5051">
                  <c:v>35.872999999999998</c:v>
                </c:pt>
                <c:pt idx="5052">
                  <c:v>35.903599999999997</c:v>
                </c:pt>
                <c:pt idx="5053">
                  <c:v>35.889699999999998</c:v>
                </c:pt>
                <c:pt idx="5054">
                  <c:v>35.867199999999997</c:v>
                </c:pt>
                <c:pt idx="5055">
                  <c:v>35.8399</c:v>
                </c:pt>
                <c:pt idx="5056">
                  <c:v>35.812800000000003</c:v>
                </c:pt>
                <c:pt idx="5057">
                  <c:v>35.782899999999998</c:v>
                </c:pt>
                <c:pt idx="5058">
                  <c:v>35.748600000000003</c:v>
                </c:pt>
                <c:pt idx="5059">
                  <c:v>35.711599999999997</c:v>
                </c:pt>
                <c:pt idx="5060">
                  <c:v>35.680700000000002</c:v>
                </c:pt>
                <c:pt idx="5061">
                  <c:v>35.652999999999999</c:v>
                </c:pt>
                <c:pt idx="5062">
                  <c:v>35.6188</c:v>
                </c:pt>
                <c:pt idx="5063">
                  <c:v>35.584200000000003</c:v>
                </c:pt>
                <c:pt idx="5064">
                  <c:v>35.574399999999997</c:v>
                </c:pt>
                <c:pt idx="5065">
                  <c:v>35.585099999999997</c:v>
                </c:pt>
                <c:pt idx="5066">
                  <c:v>35.567100000000003</c:v>
                </c:pt>
                <c:pt idx="5067">
                  <c:v>35.523699999999998</c:v>
                </c:pt>
                <c:pt idx="5068">
                  <c:v>35.484400000000001</c:v>
                </c:pt>
                <c:pt idx="5069">
                  <c:v>35.452399999999997</c:v>
                </c:pt>
                <c:pt idx="5070">
                  <c:v>35.414700000000003</c:v>
                </c:pt>
                <c:pt idx="5071">
                  <c:v>35.378599999999999</c:v>
                </c:pt>
                <c:pt idx="5072">
                  <c:v>35.447600000000001</c:v>
                </c:pt>
                <c:pt idx="5073">
                  <c:v>35.507399999999997</c:v>
                </c:pt>
                <c:pt idx="5074">
                  <c:v>35.504100000000001</c:v>
                </c:pt>
                <c:pt idx="5075">
                  <c:v>35.475200000000001</c:v>
                </c:pt>
                <c:pt idx="5076">
                  <c:v>35.435200000000002</c:v>
                </c:pt>
                <c:pt idx="5077">
                  <c:v>35.379199999999997</c:v>
                </c:pt>
                <c:pt idx="5078">
                  <c:v>35.288800000000002</c:v>
                </c:pt>
                <c:pt idx="5079">
                  <c:v>35.193199999999997</c:v>
                </c:pt>
                <c:pt idx="5080">
                  <c:v>35.1282</c:v>
                </c:pt>
                <c:pt idx="5081">
                  <c:v>35.0182</c:v>
                </c:pt>
                <c:pt idx="5082">
                  <c:v>34.948</c:v>
                </c:pt>
                <c:pt idx="5083">
                  <c:v>34.9251</c:v>
                </c:pt>
                <c:pt idx="5084">
                  <c:v>34.8688</c:v>
                </c:pt>
                <c:pt idx="5085">
                  <c:v>34.779699999999998</c:v>
                </c:pt>
                <c:pt idx="5086">
                  <c:v>34.731200000000001</c:v>
                </c:pt>
                <c:pt idx="5087">
                  <c:v>34.713900000000002</c:v>
                </c:pt>
                <c:pt idx="5088">
                  <c:v>34.7697</c:v>
                </c:pt>
                <c:pt idx="5089">
                  <c:v>34.859499999999997</c:v>
                </c:pt>
                <c:pt idx="5090">
                  <c:v>34.980800000000002</c:v>
                </c:pt>
                <c:pt idx="5091">
                  <c:v>35.262500000000003</c:v>
                </c:pt>
                <c:pt idx="5092">
                  <c:v>35.461599999999997</c:v>
                </c:pt>
                <c:pt idx="5093">
                  <c:v>35.664000000000001</c:v>
                </c:pt>
                <c:pt idx="5094">
                  <c:v>35.783700000000003</c:v>
                </c:pt>
                <c:pt idx="5095">
                  <c:v>35.754300000000001</c:v>
                </c:pt>
                <c:pt idx="5096">
                  <c:v>35.648299999999999</c:v>
                </c:pt>
                <c:pt idx="5097">
                  <c:v>35.571800000000003</c:v>
                </c:pt>
                <c:pt idx="5098">
                  <c:v>35.652099999999997</c:v>
                </c:pt>
                <c:pt idx="5099">
                  <c:v>35.808599999999998</c:v>
                </c:pt>
                <c:pt idx="5100">
                  <c:v>36.028500000000001</c:v>
                </c:pt>
                <c:pt idx="5101">
                  <c:v>36.147599999999997</c:v>
                </c:pt>
                <c:pt idx="5102">
                  <c:v>36.166899999999998</c:v>
                </c:pt>
                <c:pt idx="5103">
                  <c:v>36.093600000000002</c:v>
                </c:pt>
                <c:pt idx="5104">
                  <c:v>35.930199999999999</c:v>
                </c:pt>
                <c:pt idx="5105">
                  <c:v>35.761600000000001</c:v>
                </c:pt>
                <c:pt idx="5106">
                  <c:v>35.5764</c:v>
                </c:pt>
                <c:pt idx="5107">
                  <c:v>35.435299999999998</c:v>
                </c:pt>
                <c:pt idx="5108">
                  <c:v>35.445599999999999</c:v>
                </c:pt>
                <c:pt idx="5109">
                  <c:v>35.46</c:v>
                </c:pt>
                <c:pt idx="5110">
                  <c:v>35.591000000000001</c:v>
                </c:pt>
                <c:pt idx="5111">
                  <c:v>35.734299999999998</c:v>
                </c:pt>
                <c:pt idx="5112">
                  <c:v>35.8964</c:v>
                </c:pt>
                <c:pt idx="5113">
                  <c:v>36.073099999999997</c:v>
                </c:pt>
                <c:pt idx="5114">
                  <c:v>36.234999999999999</c:v>
                </c:pt>
                <c:pt idx="5115">
                  <c:v>36.379800000000003</c:v>
                </c:pt>
                <c:pt idx="5116">
                  <c:v>36.506100000000004</c:v>
                </c:pt>
                <c:pt idx="5117">
                  <c:v>36.595300000000002</c:v>
                </c:pt>
                <c:pt idx="5118">
                  <c:v>36.5593</c:v>
                </c:pt>
                <c:pt idx="5119">
                  <c:v>36.5077</c:v>
                </c:pt>
                <c:pt idx="5120">
                  <c:v>36.437600000000003</c:v>
                </c:pt>
                <c:pt idx="5121">
                  <c:v>36.311799999999998</c:v>
                </c:pt>
                <c:pt idx="5122">
                  <c:v>36.165100000000002</c:v>
                </c:pt>
                <c:pt idx="5123">
                  <c:v>36.0015</c:v>
                </c:pt>
                <c:pt idx="5124">
                  <c:v>35.823599999999999</c:v>
                </c:pt>
                <c:pt idx="5125">
                  <c:v>35.6526</c:v>
                </c:pt>
                <c:pt idx="5126">
                  <c:v>35.490400000000001</c:v>
                </c:pt>
                <c:pt idx="5127">
                  <c:v>35.349800000000002</c:v>
                </c:pt>
                <c:pt idx="5128">
                  <c:v>35.232900000000001</c:v>
                </c:pt>
                <c:pt idx="5129">
                  <c:v>35.1479</c:v>
                </c:pt>
                <c:pt idx="5130">
                  <c:v>35.045099999999998</c:v>
                </c:pt>
                <c:pt idx="5131">
                  <c:v>35.005699999999997</c:v>
                </c:pt>
                <c:pt idx="5132">
                  <c:v>35.0501</c:v>
                </c:pt>
                <c:pt idx="5133">
                  <c:v>35.129399999999997</c:v>
                </c:pt>
                <c:pt idx="5134">
                  <c:v>35.192300000000003</c:v>
                </c:pt>
                <c:pt idx="5135">
                  <c:v>35.262</c:v>
                </c:pt>
                <c:pt idx="5136">
                  <c:v>35.361199999999997</c:v>
                </c:pt>
                <c:pt idx="5137">
                  <c:v>35.480200000000004</c:v>
                </c:pt>
                <c:pt idx="5138">
                  <c:v>35.597299999999997</c:v>
                </c:pt>
                <c:pt idx="5139">
                  <c:v>35.728299999999997</c:v>
                </c:pt>
                <c:pt idx="5140">
                  <c:v>35.862200000000001</c:v>
                </c:pt>
                <c:pt idx="5141">
                  <c:v>36.003</c:v>
                </c:pt>
                <c:pt idx="5142">
                  <c:v>36.163400000000003</c:v>
                </c:pt>
                <c:pt idx="5143">
                  <c:v>36.267699999999998</c:v>
                </c:pt>
                <c:pt idx="5144">
                  <c:v>36.298999999999999</c:v>
                </c:pt>
                <c:pt idx="5145">
                  <c:v>36.268900000000002</c:v>
                </c:pt>
                <c:pt idx="5146">
                  <c:v>36.225000000000001</c:v>
                </c:pt>
                <c:pt idx="5147">
                  <c:v>36.271700000000003</c:v>
                </c:pt>
                <c:pt idx="5148">
                  <c:v>36.259500000000003</c:v>
                </c:pt>
                <c:pt idx="5149">
                  <c:v>36.072299999999998</c:v>
                </c:pt>
                <c:pt idx="5150">
                  <c:v>35.897300000000001</c:v>
                </c:pt>
                <c:pt idx="5151">
                  <c:v>35.710999999999999</c:v>
                </c:pt>
                <c:pt idx="5152">
                  <c:v>35.431699999999999</c:v>
                </c:pt>
                <c:pt idx="5153">
                  <c:v>35.194699999999997</c:v>
                </c:pt>
                <c:pt idx="5154">
                  <c:v>36.275700000000001</c:v>
                </c:pt>
                <c:pt idx="5155">
                  <c:v>35.4407</c:v>
                </c:pt>
                <c:pt idx="5156">
                  <c:v>35.165300000000002</c:v>
                </c:pt>
                <c:pt idx="5157">
                  <c:v>35.051400000000001</c:v>
                </c:pt>
                <c:pt idx="5158">
                  <c:v>35.204599999999999</c:v>
                </c:pt>
                <c:pt idx="5159">
                  <c:v>35.497700000000002</c:v>
                </c:pt>
                <c:pt idx="5160">
                  <c:v>35.8185</c:v>
                </c:pt>
                <c:pt idx="5161">
                  <c:v>36.101900000000001</c:v>
                </c:pt>
                <c:pt idx="5162">
                  <c:v>36.349499999999999</c:v>
                </c:pt>
                <c:pt idx="5163">
                  <c:v>36.578200000000002</c:v>
                </c:pt>
                <c:pt idx="5164">
                  <c:v>36.659999999999997</c:v>
                </c:pt>
                <c:pt idx="5165">
                  <c:v>36.651899999999998</c:v>
                </c:pt>
                <c:pt idx="5166">
                  <c:v>36.629800000000003</c:v>
                </c:pt>
                <c:pt idx="5167">
                  <c:v>36.601799999999997</c:v>
                </c:pt>
                <c:pt idx="5168">
                  <c:v>36.4983</c:v>
                </c:pt>
                <c:pt idx="5169">
                  <c:v>36.354500000000002</c:v>
                </c:pt>
                <c:pt idx="5170">
                  <c:v>36.180900000000001</c:v>
                </c:pt>
                <c:pt idx="5171">
                  <c:v>35.776600000000002</c:v>
                </c:pt>
                <c:pt idx="5172">
                  <c:v>35.593499999999999</c:v>
                </c:pt>
                <c:pt idx="5173">
                  <c:v>35.463299999999997</c:v>
                </c:pt>
                <c:pt idx="5174">
                  <c:v>35.433900000000001</c:v>
                </c:pt>
                <c:pt idx="5175">
                  <c:v>35.450699999999998</c:v>
                </c:pt>
                <c:pt idx="5176">
                  <c:v>35.459499999999998</c:v>
                </c:pt>
                <c:pt idx="5177">
                  <c:v>35.409199999999998</c:v>
                </c:pt>
                <c:pt idx="5178">
                  <c:v>35.378900000000002</c:v>
                </c:pt>
                <c:pt idx="5179">
                  <c:v>35.474800000000002</c:v>
                </c:pt>
                <c:pt idx="5180">
                  <c:v>35.500500000000002</c:v>
                </c:pt>
                <c:pt idx="5181">
                  <c:v>35.468200000000003</c:v>
                </c:pt>
                <c:pt idx="5182">
                  <c:v>35.466000000000001</c:v>
                </c:pt>
                <c:pt idx="5183">
                  <c:v>35.491999999999997</c:v>
                </c:pt>
                <c:pt idx="5184">
                  <c:v>35.5197</c:v>
                </c:pt>
                <c:pt idx="5185">
                  <c:v>35.5471</c:v>
                </c:pt>
                <c:pt idx="5186">
                  <c:v>35.556199999999997</c:v>
                </c:pt>
                <c:pt idx="5187">
                  <c:v>35.5077</c:v>
                </c:pt>
                <c:pt idx="5188">
                  <c:v>35.466999999999999</c:v>
                </c:pt>
                <c:pt idx="5189">
                  <c:v>35.4285</c:v>
                </c:pt>
                <c:pt idx="5190">
                  <c:v>35.423200000000001</c:v>
                </c:pt>
                <c:pt idx="5191">
                  <c:v>35.418599999999998</c:v>
                </c:pt>
                <c:pt idx="5192">
                  <c:v>35.420999999999999</c:v>
                </c:pt>
                <c:pt idx="5193">
                  <c:v>35.438899999999997</c:v>
                </c:pt>
                <c:pt idx="5194">
                  <c:v>35.418599999999998</c:v>
                </c:pt>
                <c:pt idx="5195">
                  <c:v>35.397399999999998</c:v>
                </c:pt>
                <c:pt idx="5196">
                  <c:v>35.405700000000003</c:v>
                </c:pt>
                <c:pt idx="5197">
                  <c:v>35.451599999999999</c:v>
                </c:pt>
                <c:pt idx="5198">
                  <c:v>35.479599999999998</c:v>
                </c:pt>
                <c:pt idx="5199">
                  <c:v>35.524900000000002</c:v>
                </c:pt>
                <c:pt idx="5200">
                  <c:v>35.582000000000001</c:v>
                </c:pt>
                <c:pt idx="5201">
                  <c:v>35.650199999999998</c:v>
                </c:pt>
                <c:pt idx="5202">
                  <c:v>35.713999999999999</c:v>
                </c:pt>
                <c:pt idx="5203">
                  <c:v>35.777799999999999</c:v>
                </c:pt>
                <c:pt idx="5204">
                  <c:v>35.842300000000002</c:v>
                </c:pt>
                <c:pt idx="5205">
                  <c:v>35.8962</c:v>
                </c:pt>
                <c:pt idx="5206">
                  <c:v>35.939799999999998</c:v>
                </c:pt>
                <c:pt idx="5207">
                  <c:v>35.979199999999999</c:v>
                </c:pt>
                <c:pt idx="5208">
                  <c:v>35.991300000000003</c:v>
                </c:pt>
                <c:pt idx="5209">
                  <c:v>35.984999999999999</c:v>
                </c:pt>
                <c:pt idx="5210">
                  <c:v>35.917400000000001</c:v>
                </c:pt>
                <c:pt idx="5211">
                  <c:v>35.905500000000004</c:v>
                </c:pt>
                <c:pt idx="5212">
                  <c:v>35.8887</c:v>
                </c:pt>
                <c:pt idx="5213">
                  <c:v>35.947800000000001</c:v>
                </c:pt>
                <c:pt idx="5214">
                  <c:v>35.861499999999999</c:v>
                </c:pt>
                <c:pt idx="5215">
                  <c:v>35.7438</c:v>
                </c:pt>
                <c:pt idx="5216">
                  <c:v>35.436300000000003</c:v>
                </c:pt>
                <c:pt idx="5217">
                  <c:v>35.385800000000003</c:v>
                </c:pt>
                <c:pt idx="5218">
                  <c:v>35.475999999999999</c:v>
                </c:pt>
                <c:pt idx="5219">
                  <c:v>35.658499999999997</c:v>
                </c:pt>
                <c:pt idx="5220">
                  <c:v>35.723999999999997</c:v>
                </c:pt>
                <c:pt idx="5221">
                  <c:v>35.747100000000003</c:v>
                </c:pt>
                <c:pt idx="5222">
                  <c:v>35.913499999999999</c:v>
                </c:pt>
                <c:pt idx="5223">
                  <c:v>36.170499999999997</c:v>
                </c:pt>
                <c:pt idx="5224">
                  <c:v>36.343699999999998</c:v>
                </c:pt>
                <c:pt idx="5225">
                  <c:v>36.379399999999997</c:v>
                </c:pt>
                <c:pt idx="5226">
                  <c:v>36.433300000000003</c:v>
                </c:pt>
                <c:pt idx="5227">
                  <c:v>36.491199999999999</c:v>
                </c:pt>
                <c:pt idx="5228">
                  <c:v>36.537700000000001</c:v>
                </c:pt>
                <c:pt idx="5229">
                  <c:v>36.532800000000002</c:v>
                </c:pt>
                <c:pt idx="5230">
                  <c:v>36.503999999999998</c:v>
                </c:pt>
                <c:pt idx="5231">
                  <c:v>36.470700000000001</c:v>
                </c:pt>
                <c:pt idx="5232">
                  <c:v>36.390799999999999</c:v>
                </c:pt>
                <c:pt idx="5233">
                  <c:v>36.215299999999999</c:v>
                </c:pt>
                <c:pt idx="5234">
                  <c:v>36.049399999999999</c:v>
                </c:pt>
                <c:pt idx="5235">
                  <c:v>35.859400000000001</c:v>
                </c:pt>
                <c:pt idx="5236">
                  <c:v>35.7806</c:v>
                </c:pt>
                <c:pt idx="5237">
                  <c:v>35.706600000000002</c:v>
                </c:pt>
                <c:pt idx="5238">
                  <c:v>35.625</c:v>
                </c:pt>
                <c:pt idx="5239">
                  <c:v>35.524999999999999</c:v>
                </c:pt>
                <c:pt idx="5240">
                  <c:v>35.365299999999998</c:v>
                </c:pt>
                <c:pt idx="5241">
                  <c:v>35.204300000000003</c:v>
                </c:pt>
                <c:pt idx="5242">
                  <c:v>35.030900000000003</c:v>
                </c:pt>
                <c:pt idx="5243">
                  <c:v>34.826500000000003</c:v>
                </c:pt>
                <c:pt idx="5244">
                  <c:v>34.732300000000002</c:v>
                </c:pt>
                <c:pt idx="5245">
                  <c:v>34.592599999999997</c:v>
                </c:pt>
                <c:pt idx="5246">
                  <c:v>34.478499999999997</c:v>
                </c:pt>
                <c:pt idx="5247">
                  <c:v>34.366599999999998</c:v>
                </c:pt>
                <c:pt idx="5248">
                  <c:v>34.331200000000003</c:v>
                </c:pt>
                <c:pt idx="5249">
                  <c:v>34.282699999999998</c:v>
                </c:pt>
                <c:pt idx="5250">
                  <c:v>34.372999999999998</c:v>
                </c:pt>
                <c:pt idx="5251">
                  <c:v>34.571100000000001</c:v>
                </c:pt>
                <c:pt idx="5252">
                  <c:v>34.783900000000003</c:v>
                </c:pt>
                <c:pt idx="5253">
                  <c:v>35.015700000000002</c:v>
                </c:pt>
                <c:pt idx="5254">
                  <c:v>35.247300000000003</c:v>
                </c:pt>
                <c:pt idx="5255">
                  <c:v>35.490499999999997</c:v>
                </c:pt>
                <c:pt idx="5256">
                  <c:v>35.685000000000002</c:v>
                </c:pt>
                <c:pt idx="5257">
                  <c:v>35.836799999999997</c:v>
                </c:pt>
                <c:pt idx="5258">
                  <c:v>35.953899999999997</c:v>
                </c:pt>
                <c:pt idx="5259">
                  <c:v>36.000500000000002</c:v>
                </c:pt>
                <c:pt idx="5260">
                  <c:v>35.988100000000003</c:v>
                </c:pt>
                <c:pt idx="5261">
                  <c:v>35.974299999999999</c:v>
                </c:pt>
                <c:pt idx="5262">
                  <c:v>35.959899999999998</c:v>
                </c:pt>
                <c:pt idx="5263">
                  <c:v>35.931199999999997</c:v>
                </c:pt>
                <c:pt idx="5264">
                  <c:v>35.873399999999997</c:v>
                </c:pt>
                <c:pt idx="5265">
                  <c:v>35.763800000000003</c:v>
                </c:pt>
                <c:pt idx="5266">
                  <c:v>35.674399999999999</c:v>
                </c:pt>
                <c:pt idx="5267">
                  <c:v>35.583100000000002</c:v>
                </c:pt>
                <c:pt idx="5268">
                  <c:v>35.460099999999997</c:v>
                </c:pt>
                <c:pt idx="5269">
                  <c:v>35.434100000000001</c:v>
                </c:pt>
                <c:pt idx="5270">
                  <c:v>35.382800000000003</c:v>
                </c:pt>
                <c:pt idx="5271">
                  <c:v>35.427599999999998</c:v>
                </c:pt>
                <c:pt idx="5272">
                  <c:v>35.452399999999997</c:v>
                </c:pt>
                <c:pt idx="5273">
                  <c:v>35.476599999999998</c:v>
                </c:pt>
                <c:pt idx="5274">
                  <c:v>35.527200000000001</c:v>
                </c:pt>
                <c:pt idx="5275">
                  <c:v>35.565300000000001</c:v>
                </c:pt>
                <c:pt idx="5276">
                  <c:v>35.580800000000004</c:v>
                </c:pt>
                <c:pt idx="5277">
                  <c:v>35.5869</c:v>
                </c:pt>
                <c:pt idx="5278">
                  <c:v>35.595700000000001</c:v>
                </c:pt>
                <c:pt idx="5279">
                  <c:v>35.633099999999999</c:v>
                </c:pt>
                <c:pt idx="5280">
                  <c:v>35.666699999999999</c:v>
                </c:pt>
                <c:pt idx="5281">
                  <c:v>35.664900000000003</c:v>
                </c:pt>
                <c:pt idx="5282">
                  <c:v>35.659100000000002</c:v>
                </c:pt>
                <c:pt idx="5283">
                  <c:v>35.6252</c:v>
                </c:pt>
                <c:pt idx="5284">
                  <c:v>35.268799999999999</c:v>
                </c:pt>
                <c:pt idx="5285">
                  <c:v>35.3476</c:v>
                </c:pt>
                <c:pt idx="5286">
                  <c:v>35.530700000000003</c:v>
                </c:pt>
                <c:pt idx="5287">
                  <c:v>35.560200000000002</c:v>
                </c:pt>
                <c:pt idx="5288">
                  <c:v>35.562199999999997</c:v>
                </c:pt>
                <c:pt idx="5289">
                  <c:v>35.5702</c:v>
                </c:pt>
                <c:pt idx="5290">
                  <c:v>35.596499999999999</c:v>
                </c:pt>
                <c:pt idx="5291">
                  <c:v>35.630699999999997</c:v>
                </c:pt>
                <c:pt idx="5292">
                  <c:v>35.671999999999997</c:v>
                </c:pt>
                <c:pt idx="5293">
                  <c:v>35.716799999999999</c:v>
                </c:pt>
                <c:pt idx="5294">
                  <c:v>35.777999999999999</c:v>
                </c:pt>
                <c:pt idx="5295">
                  <c:v>35.809899999999999</c:v>
                </c:pt>
                <c:pt idx="5296">
                  <c:v>35.844700000000003</c:v>
                </c:pt>
                <c:pt idx="5297">
                  <c:v>35.8598</c:v>
                </c:pt>
                <c:pt idx="5298">
                  <c:v>35.855200000000004</c:v>
                </c:pt>
                <c:pt idx="5299">
                  <c:v>35.858800000000002</c:v>
                </c:pt>
                <c:pt idx="5300">
                  <c:v>35.833300000000001</c:v>
                </c:pt>
                <c:pt idx="5301">
                  <c:v>35.863300000000002</c:v>
                </c:pt>
                <c:pt idx="5302">
                  <c:v>35.903799999999997</c:v>
                </c:pt>
                <c:pt idx="5303">
                  <c:v>35.9664</c:v>
                </c:pt>
                <c:pt idx="5304">
                  <c:v>36.004899999999999</c:v>
                </c:pt>
                <c:pt idx="5305">
                  <c:v>35.933599999999998</c:v>
                </c:pt>
                <c:pt idx="5306">
                  <c:v>35.846899999999998</c:v>
                </c:pt>
                <c:pt idx="5307">
                  <c:v>35.7438</c:v>
                </c:pt>
                <c:pt idx="5308">
                  <c:v>35.617699999999999</c:v>
                </c:pt>
                <c:pt idx="5309">
                  <c:v>35.581200000000003</c:v>
                </c:pt>
                <c:pt idx="5310">
                  <c:v>35.7166</c:v>
                </c:pt>
                <c:pt idx="5311">
                  <c:v>35.904800000000002</c:v>
                </c:pt>
                <c:pt idx="5312">
                  <c:v>35.951700000000002</c:v>
                </c:pt>
                <c:pt idx="5313">
                  <c:v>35.988300000000002</c:v>
                </c:pt>
                <c:pt idx="5314">
                  <c:v>36.012900000000002</c:v>
                </c:pt>
                <c:pt idx="5315">
                  <c:v>36.018900000000002</c:v>
                </c:pt>
                <c:pt idx="5316">
                  <c:v>36.035699999999999</c:v>
                </c:pt>
                <c:pt idx="5317">
                  <c:v>36.035800000000002</c:v>
                </c:pt>
                <c:pt idx="5318">
                  <c:v>35.963900000000002</c:v>
                </c:pt>
                <c:pt idx="5319">
                  <c:v>35.817300000000003</c:v>
                </c:pt>
                <c:pt idx="5320">
                  <c:v>35.71</c:v>
                </c:pt>
                <c:pt idx="5321">
                  <c:v>35.747300000000003</c:v>
                </c:pt>
                <c:pt idx="5322">
                  <c:v>35.825899999999997</c:v>
                </c:pt>
                <c:pt idx="5323">
                  <c:v>35.897599999999997</c:v>
                </c:pt>
                <c:pt idx="5324">
                  <c:v>35.933399999999999</c:v>
                </c:pt>
                <c:pt idx="5325">
                  <c:v>35.956000000000003</c:v>
                </c:pt>
                <c:pt idx="5326">
                  <c:v>35.9602</c:v>
                </c:pt>
                <c:pt idx="5327">
                  <c:v>35.990499999999997</c:v>
                </c:pt>
                <c:pt idx="5328">
                  <c:v>35.969099999999997</c:v>
                </c:pt>
                <c:pt idx="5329">
                  <c:v>35.9283</c:v>
                </c:pt>
                <c:pt idx="5330">
                  <c:v>35.878100000000003</c:v>
                </c:pt>
                <c:pt idx="5331">
                  <c:v>35.831000000000003</c:v>
                </c:pt>
                <c:pt idx="5332">
                  <c:v>35.7714</c:v>
                </c:pt>
                <c:pt idx="5333">
                  <c:v>35.784399999999998</c:v>
                </c:pt>
                <c:pt idx="5334">
                  <c:v>35.822499999999998</c:v>
                </c:pt>
                <c:pt idx="5335">
                  <c:v>35.866900000000001</c:v>
                </c:pt>
                <c:pt idx="5336">
                  <c:v>35.960700000000003</c:v>
                </c:pt>
                <c:pt idx="5337">
                  <c:v>36.035400000000003</c:v>
                </c:pt>
                <c:pt idx="5338">
                  <c:v>36.110199999999999</c:v>
                </c:pt>
                <c:pt idx="5339">
                  <c:v>36.188499999999998</c:v>
                </c:pt>
                <c:pt idx="5340">
                  <c:v>36.271500000000003</c:v>
                </c:pt>
                <c:pt idx="5341">
                  <c:v>36.385899999999999</c:v>
                </c:pt>
                <c:pt idx="5342">
                  <c:v>36.4694</c:v>
                </c:pt>
                <c:pt idx="5343">
                  <c:v>36.5458</c:v>
                </c:pt>
                <c:pt idx="5344">
                  <c:v>36.628599999999999</c:v>
                </c:pt>
                <c:pt idx="5345">
                  <c:v>36.6783</c:v>
                </c:pt>
                <c:pt idx="5346">
                  <c:v>36.665500000000002</c:v>
                </c:pt>
                <c:pt idx="5347">
                  <c:v>36.6355</c:v>
                </c:pt>
                <c:pt idx="5348">
                  <c:v>36.610300000000002</c:v>
                </c:pt>
                <c:pt idx="5349">
                  <c:v>36.459800000000001</c:v>
                </c:pt>
                <c:pt idx="5350">
                  <c:v>36.331499999999998</c:v>
                </c:pt>
                <c:pt idx="5351">
                  <c:v>36.235199999999999</c:v>
                </c:pt>
                <c:pt idx="5352">
                  <c:v>36.131100000000004</c:v>
                </c:pt>
                <c:pt idx="5353">
                  <c:v>36.0533</c:v>
                </c:pt>
                <c:pt idx="5354">
                  <c:v>35.9848</c:v>
                </c:pt>
                <c:pt idx="5355">
                  <c:v>35.9238</c:v>
                </c:pt>
                <c:pt idx="5356">
                  <c:v>35.921799999999998</c:v>
                </c:pt>
                <c:pt idx="5357">
                  <c:v>35.925800000000002</c:v>
                </c:pt>
                <c:pt idx="5358">
                  <c:v>35.9741</c:v>
                </c:pt>
                <c:pt idx="5359">
                  <c:v>36.082999999999998</c:v>
                </c:pt>
                <c:pt idx="5360">
                  <c:v>36.100700000000003</c:v>
                </c:pt>
                <c:pt idx="5361">
                  <c:v>36.125900000000001</c:v>
                </c:pt>
                <c:pt idx="5362">
                  <c:v>36.2014</c:v>
                </c:pt>
                <c:pt idx="5363">
                  <c:v>36.1629</c:v>
                </c:pt>
                <c:pt idx="5364">
                  <c:v>36.113900000000001</c:v>
                </c:pt>
                <c:pt idx="5365">
                  <c:v>36.041600000000003</c:v>
                </c:pt>
                <c:pt idx="5366">
                  <c:v>35.978099999999998</c:v>
                </c:pt>
                <c:pt idx="5367">
                  <c:v>35.939700000000002</c:v>
                </c:pt>
                <c:pt idx="5368">
                  <c:v>35.855899999999998</c:v>
                </c:pt>
                <c:pt idx="5369">
                  <c:v>35.802900000000001</c:v>
                </c:pt>
                <c:pt idx="5370">
                  <c:v>35.726799999999997</c:v>
                </c:pt>
                <c:pt idx="5371">
                  <c:v>35.646900000000002</c:v>
                </c:pt>
                <c:pt idx="5372">
                  <c:v>35.635199999999998</c:v>
                </c:pt>
                <c:pt idx="5373">
                  <c:v>35.641800000000003</c:v>
                </c:pt>
                <c:pt idx="5374">
                  <c:v>35.671700000000001</c:v>
                </c:pt>
                <c:pt idx="5375">
                  <c:v>35.712400000000002</c:v>
                </c:pt>
                <c:pt idx="5376">
                  <c:v>35.761299999999999</c:v>
                </c:pt>
                <c:pt idx="5377">
                  <c:v>35.822699999999998</c:v>
                </c:pt>
                <c:pt idx="5378">
                  <c:v>35.883800000000001</c:v>
                </c:pt>
                <c:pt idx="5379">
                  <c:v>35.954799999999999</c:v>
                </c:pt>
                <c:pt idx="5380">
                  <c:v>36.052500000000002</c:v>
                </c:pt>
                <c:pt idx="5381">
                  <c:v>36.1203</c:v>
                </c:pt>
                <c:pt idx="5382">
                  <c:v>36.194400000000002</c:v>
                </c:pt>
                <c:pt idx="5383">
                  <c:v>36.247799999999998</c:v>
                </c:pt>
                <c:pt idx="5384">
                  <c:v>36.278500000000001</c:v>
                </c:pt>
                <c:pt idx="5385">
                  <c:v>36.318600000000004</c:v>
                </c:pt>
                <c:pt idx="5386">
                  <c:v>36.375399999999999</c:v>
                </c:pt>
                <c:pt idx="5387">
                  <c:v>36.43</c:v>
                </c:pt>
                <c:pt idx="5388">
                  <c:v>36.450800000000001</c:v>
                </c:pt>
                <c:pt idx="5389">
                  <c:v>36.473599999999998</c:v>
                </c:pt>
                <c:pt idx="5390">
                  <c:v>36.495199999999997</c:v>
                </c:pt>
                <c:pt idx="5391">
                  <c:v>36.499600000000001</c:v>
                </c:pt>
                <c:pt idx="5392">
                  <c:v>36.4831</c:v>
                </c:pt>
                <c:pt idx="5393">
                  <c:v>36.4803</c:v>
                </c:pt>
                <c:pt idx="5394">
                  <c:v>36.476500000000001</c:v>
                </c:pt>
                <c:pt idx="5395">
                  <c:v>36.467300000000002</c:v>
                </c:pt>
                <c:pt idx="5396">
                  <c:v>36.4375</c:v>
                </c:pt>
                <c:pt idx="5397">
                  <c:v>36.411799999999999</c:v>
                </c:pt>
                <c:pt idx="5398">
                  <c:v>36.371200000000002</c:v>
                </c:pt>
                <c:pt idx="5399">
                  <c:v>36.314500000000002</c:v>
                </c:pt>
                <c:pt idx="5400">
                  <c:v>36.291499999999999</c:v>
                </c:pt>
                <c:pt idx="5401">
                  <c:v>36.2774</c:v>
                </c:pt>
                <c:pt idx="5402">
                  <c:v>36.299300000000002</c:v>
                </c:pt>
                <c:pt idx="5403">
                  <c:v>36.264400000000002</c:v>
                </c:pt>
                <c:pt idx="5404">
                  <c:v>36.2134</c:v>
                </c:pt>
                <c:pt idx="5405">
                  <c:v>36.165100000000002</c:v>
                </c:pt>
                <c:pt idx="5406">
                  <c:v>36.133800000000001</c:v>
                </c:pt>
                <c:pt idx="5407">
                  <c:v>36.088999999999999</c:v>
                </c:pt>
                <c:pt idx="5408">
                  <c:v>36.052500000000002</c:v>
                </c:pt>
                <c:pt idx="5409">
                  <c:v>36.043700000000001</c:v>
                </c:pt>
                <c:pt idx="5410">
                  <c:v>36.028399999999998</c:v>
                </c:pt>
                <c:pt idx="5411">
                  <c:v>36.021500000000003</c:v>
                </c:pt>
                <c:pt idx="5412">
                  <c:v>35.993600000000001</c:v>
                </c:pt>
                <c:pt idx="5413">
                  <c:v>35.941299999999998</c:v>
                </c:pt>
                <c:pt idx="5414">
                  <c:v>35.864800000000002</c:v>
                </c:pt>
                <c:pt idx="5415">
                  <c:v>35.826999999999998</c:v>
                </c:pt>
                <c:pt idx="5416">
                  <c:v>35.808900000000001</c:v>
                </c:pt>
                <c:pt idx="5417">
                  <c:v>35.8078</c:v>
                </c:pt>
                <c:pt idx="5418">
                  <c:v>35.782699999999998</c:v>
                </c:pt>
                <c:pt idx="5419">
                  <c:v>35.747300000000003</c:v>
                </c:pt>
                <c:pt idx="5420">
                  <c:v>35.728400000000001</c:v>
                </c:pt>
                <c:pt idx="5421">
                  <c:v>35.722000000000001</c:v>
                </c:pt>
                <c:pt idx="5422">
                  <c:v>35.714300000000001</c:v>
                </c:pt>
                <c:pt idx="5423">
                  <c:v>35.705300000000001</c:v>
                </c:pt>
                <c:pt idx="5424">
                  <c:v>35.623899999999999</c:v>
                </c:pt>
                <c:pt idx="5425">
                  <c:v>35.533999999999999</c:v>
                </c:pt>
                <c:pt idx="5426">
                  <c:v>35.471200000000003</c:v>
                </c:pt>
                <c:pt idx="5427">
                  <c:v>35.380800000000001</c:v>
                </c:pt>
                <c:pt idx="5428">
                  <c:v>35.337299999999999</c:v>
                </c:pt>
                <c:pt idx="5429">
                  <c:v>35.452800000000003</c:v>
                </c:pt>
                <c:pt idx="5430">
                  <c:v>35.558999999999997</c:v>
                </c:pt>
                <c:pt idx="5431">
                  <c:v>35.664299999999997</c:v>
                </c:pt>
                <c:pt idx="5432">
                  <c:v>35.784199999999998</c:v>
                </c:pt>
                <c:pt idx="5433">
                  <c:v>35.831400000000002</c:v>
                </c:pt>
                <c:pt idx="5434">
                  <c:v>35.955800000000004</c:v>
                </c:pt>
                <c:pt idx="5435">
                  <c:v>36.033499999999997</c:v>
                </c:pt>
                <c:pt idx="5436">
                  <c:v>36.176000000000002</c:v>
                </c:pt>
                <c:pt idx="5437">
                  <c:v>36.232599999999998</c:v>
                </c:pt>
                <c:pt idx="5438">
                  <c:v>36.264400000000002</c:v>
                </c:pt>
                <c:pt idx="5439">
                  <c:v>36.232199999999999</c:v>
                </c:pt>
                <c:pt idx="5440">
                  <c:v>36.197800000000001</c:v>
                </c:pt>
                <c:pt idx="5441">
                  <c:v>36.134</c:v>
                </c:pt>
                <c:pt idx="5442">
                  <c:v>36.077500000000001</c:v>
                </c:pt>
                <c:pt idx="5443">
                  <c:v>36.065600000000003</c:v>
                </c:pt>
                <c:pt idx="5444">
                  <c:v>36.058</c:v>
                </c:pt>
                <c:pt idx="5445">
                  <c:v>36.096499999999999</c:v>
                </c:pt>
                <c:pt idx="5446">
                  <c:v>36.205599999999997</c:v>
                </c:pt>
                <c:pt idx="5447">
                  <c:v>36.376800000000003</c:v>
                </c:pt>
                <c:pt idx="5448">
                  <c:v>36.493200000000002</c:v>
                </c:pt>
                <c:pt idx="5449">
                  <c:v>36.608899999999998</c:v>
                </c:pt>
                <c:pt idx="5450">
                  <c:v>36.745399999999997</c:v>
                </c:pt>
                <c:pt idx="5451">
                  <c:v>36.868299999999998</c:v>
                </c:pt>
                <c:pt idx="5452">
                  <c:v>36.9589</c:v>
                </c:pt>
                <c:pt idx="5453">
                  <c:v>36.086500000000001</c:v>
                </c:pt>
                <c:pt idx="5454">
                  <c:v>35.939700000000002</c:v>
                </c:pt>
                <c:pt idx="5455">
                  <c:v>36.394500000000001</c:v>
                </c:pt>
                <c:pt idx="5456">
                  <c:v>36.328200000000002</c:v>
                </c:pt>
                <c:pt idx="5457">
                  <c:v>36.131999999999998</c:v>
                </c:pt>
                <c:pt idx="5458">
                  <c:v>36.31</c:v>
                </c:pt>
                <c:pt idx="5459">
                  <c:v>36.616700000000002</c:v>
                </c:pt>
                <c:pt idx="5460">
                  <c:v>36.748800000000003</c:v>
                </c:pt>
                <c:pt idx="5461">
                  <c:v>36.702399999999997</c:v>
                </c:pt>
                <c:pt idx="5462">
                  <c:v>36.650500000000001</c:v>
                </c:pt>
                <c:pt idx="5463">
                  <c:v>36.6023</c:v>
                </c:pt>
                <c:pt idx="5464">
                  <c:v>36.461100000000002</c:v>
                </c:pt>
                <c:pt idx="5465">
                  <c:v>36.204799999999999</c:v>
                </c:pt>
                <c:pt idx="5466">
                  <c:v>36.307699999999997</c:v>
                </c:pt>
                <c:pt idx="5467">
                  <c:v>36.376600000000003</c:v>
                </c:pt>
                <c:pt idx="5468">
                  <c:v>36.366399999999999</c:v>
                </c:pt>
                <c:pt idx="5469">
                  <c:v>36.315899999999999</c:v>
                </c:pt>
                <c:pt idx="5470">
                  <c:v>36.250999999999998</c:v>
                </c:pt>
                <c:pt idx="5471">
                  <c:v>36.179699999999997</c:v>
                </c:pt>
                <c:pt idx="5472">
                  <c:v>36.089799999999997</c:v>
                </c:pt>
                <c:pt idx="5473">
                  <c:v>36.0229</c:v>
                </c:pt>
                <c:pt idx="5474">
                  <c:v>35.980600000000003</c:v>
                </c:pt>
                <c:pt idx="5475">
                  <c:v>35.944499999999998</c:v>
                </c:pt>
                <c:pt idx="5476">
                  <c:v>35.923000000000002</c:v>
                </c:pt>
                <c:pt idx="5477">
                  <c:v>35.942</c:v>
                </c:pt>
                <c:pt idx="5478">
                  <c:v>35.982199999999999</c:v>
                </c:pt>
                <c:pt idx="5479">
                  <c:v>36.013599999999997</c:v>
                </c:pt>
                <c:pt idx="5480">
                  <c:v>36.110199999999999</c:v>
                </c:pt>
                <c:pt idx="5481">
                  <c:v>36.183700000000002</c:v>
                </c:pt>
                <c:pt idx="5482">
                  <c:v>36.265599999999999</c:v>
                </c:pt>
                <c:pt idx="5483">
                  <c:v>36.352400000000003</c:v>
                </c:pt>
                <c:pt idx="5484">
                  <c:v>36.330199999999998</c:v>
                </c:pt>
                <c:pt idx="5485">
                  <c:v>36.239199999999997</c:v>
                </c:pt>
                <c:pt idx="5486">
                  <c:v>36.203800000000001</c:v>
                </c:pt>
                <c:pt idx="5487">
                  <c:v>36.3292</c:v>
                </c:pt>
                <c:pt idx="5488">
                  <c:v>36.405299999999997</c:v>
                </c:pt>
                <c:pt idx="5489">
                  <c:v>36.380600000000001</c:v>
                </c:pt>
                <c:pt idx="5490">
                  <c:v>36.457900000000002</c:v>
                </c:pt>
                <c:pt idx="5491">
                  <c:v>36.4998</c:v>
                </c:pt>
                <c:pt idx="5492">
                  <c:v>36.432000000000002</c:v>
                </c:pt>
                <c:pt idx="5493">
                  <c:v>36.373600000000003</c:v>
                </c:pt>
                <c:pt idx="5494">
                  <c:v>37.0779</c:v>
                </c:pt>
                <c:pt idx="5495">
                  <c:v>36.235500000000002</c:v>
                </c:pt>
                <c:pt idx="5496">
                  <c:v>36.423000000000002</c:v>
                </c:pt>
                <c:pt idx="5497">
                  <c:v>36.379199999999997</c:v>
                </c:pt>
                <c:pt idx="5498">
                  <c:v>36.545299999999997</c:v>
                </c:pt>
                <c:pt idx="5499">
                  <c:v>36.461799999999997</c:v>
                </c:pt>
                <c:pt idx="5500">
                  <c:v>36.247999999999998</c:v>
                </c:pt>
                <c:pt idx="5501">
                  <c:v>36.550199999999997</c:v>
                </c:pt>
                <c:pt idx="5502">
                  <c:v>36.739800000000002</c:v>
                </c:pt>
                <c:pt idx="5503">
                  <c:v>36.750799999999998</c:v>
                </c:pt>
                <c:pt idx="5504">
                  <c:v>36.729100000000003</c:v>
                </c:pt>
                <c:pt idx="5505">
                  <c:v>36.480899999999998</c:v>
                </c:pt>
                <c:pt idx="5506">
                  <c:v>36.178199999999997</c:v>
                </c:pt>
                <c:pt idx="5507">
                  <c:v>36.238</c:v>
                </c:pt>
                <c:pt idx="5508">
                  <c:v>36.357500000000002</c:v>
                </c:pt>
                <c:pt idx="5509">
                  <c:v>36.435699999999997</c:v>
                </c:pt>
                <c:pt idx="5510">
                  <c:v>36.439300000000003</c:v>
                </c:pt>
                <c:pt idx="5511">
                  <c:v>36.4375</c:v>
                </c:pt>
                <c:pt idx="5512">
                  <c:v>36.459000000000003</c:v>
                </c:pt>
                <c:pt idx="5513">
                  <c:v>36.526299999999999</c:v>
                </c:pt>
                <c:pt idx="5514">
                  <c:v>36.459299999999999</c:v>
                </c:pt>
                <c:pt idx="5515">
                  <c:v>36.099899999999998</c:v>
                </c:pt>
                <c:pt idx="5516">
                  <c:v>35.6098</c:v>
                </c:pt>
                <c:pt idx="5517">
                  <c:v>35.329099999999997</c:v>
                </c:pt>
                <c:pt idx="5518">
                  <c:v>35.2258</c:v>
                </c:pt>
                <c:pt idx="5519">
                  <c:v>35.3309</c:v>
                </c:pt>
                <c:pt idx="5520">
                  <c:v>35.617400000000004</c:v>
                </c:pt>
                <c:pt idx="5521">
                  <c:v>35.7547</c:v>
                </c:pt>
                <c:pt idx="5522">
                  <c:v>35.866900000000001</c:v>
                </c:pt>
                <c:pt idx="5523">
                  <c:v>35.973199999999999</c:v>
                </c:pt>
                <c:pt idx="5524">
                  <c:v>36.105899999999998</c:v>
                </c:pt>
                <c:pt idx="5525">
                  <c:v>36.221400000000003</c:v>
                </c:pt>
                <c:pt idx="5526">
                  <c:v>36.270499999999998</c:v>
                </c:pt>
                <c:pt idx="5527">
                  <c:v>36.269799999999996</c:v>
                </c:pt>
                <c:pt idx="5528">
                  <c:v>36.277299999999997</c:v>
                </c:pt>
                <c:pt idx="5529">
                  <c:v>36.264099999999999</c:v>
                </c:pt>
                <c:pt idx="5530">
                  <c:v>36.277299999999997</c:v>
                </c:pt>
                <c:pt idx="5531">
                  <c:v>36.2746</c:v>
                </c:pt>
                <c:pt idx="5532">
                  <c:v>36.247900000000001</c:v>
                </c:pt>
                <c:pt idx="5533">
                  <c:v>36.187399999999997</c:v>
                </c:pt>
                <c:pt idx="5534">
                  <c:v>36.117400000000004</c:v>
                </c:pt>
                <c:pt idx="5535">
                  <c:v>36.018999999999998</c:v>
                </c:pt>
                <c:pt idx="5536">
                  <c:v>35.875300000000003</c:v>
                </c:pt>
                <c:pt idx="5537">
                  <c:v>35.744799999999998</c:v>
                </c:pt>
                <c:pt idx="5538">
                  <c:v>35.638199999999998</c:v>
                </c:pt>
                <c:pt idx="5539">
                  <c:v>35.538200000000003</c:v>
                </c:pt>
                <c:pt idx="5540">
                  <c:v>35.503399999999999</c:v>
                </c:pt>
                <c:pt idx="5541">
                  <c:v>35.480899999999998</c:v>
                </c:pt>
                <c:pt idx="5542">
                  <c:v>35.536200000000001</c:v>
                </c:pt>
                <c:pt idx="5543">
                  <c:v>35.6173</c:v>
                </c:pt>
                <c:pt idx="5544">
                  <c:v>35.677</c:v>
                </c:pt>
                <c:pt idx="5545">
                  <c:v>35.7423</c:v>
                </c:pt>
                <c:pt idx="5546">
                  <c:v>35.8279</c:v>
                </c:pt>
                <c:pt idx="5547">
                  <c:v>35.921500000000002</c:v>
                </c:pt>
                <c:pt idx="5548">
                  <c:v>36.022100000000002</c:v>
                </c:pt>
                <c:pt idx="5549">
                  <c:v>36.0518</c:v>
                </c:pt>
                <c:pt idx="5550">
                  <c:v>36.054699999999997</c:v>
                </c:pt>
                <c:pt idx="5551">
                  <c:v>35.994599999999998</c:v>
                </c:pt>
                <c:pt idx="5552">
                  <c:v>35.912799999999997</c:v>
                </c:pt>
                <c:pt idx="5553">
                  <c:v>35.8322</c:v>
                </c:pt>
                <c:pt idx="5554">
                  <c:v>35.734999999999999</c:v>
                </c:pt>
                <c:pt idx="5555">
                  <c:v>35.654800000000002</c:v>
                </c:pt>
                <c:pt idx="5556">
                  <c:v>35.6021</c:v>
                </c:pt>
                <c:pt idx="5557">
                  <c:v>35.584000000000003</c:v>
                </c:pt>
                <c:pt idx="5558">
                  <c:v>35.597299999999997</c:v>
                </c:pt>
                <c:pt idx="5559">
                  <c:v>35.655700000000003</c:v>
                </c:pt>
                <c:pt idx="5560">
                  <c:v>35.757399999999997</c:v>
                </c:pt>
                <c:pt idx="5561">
                  <c:v>35.979700000000001</c:v>
                </c:pt>
                <c:pt idx="5562">
                  <c:v>36.130200000000002</c:v>
                </c:pt>
                <c:pt idx="5563">
                  <c:v>36.182099999999998</c:v>
                </c:pt>
                <c:pt idx="5564">
                  <c:v>36.243899999999996</c:v>
                </c:pt>
                <c:pt idx="5565">
                  <c:v>36.325600000000001</c:v>
                </c:pt>
                <c:pt idx="5566">
                  <c:v>36.387900000000002</c:v>
                </c:pt>
                <c:pt idx="5567">
                  <c:v>36.452399999999997</c:v>
                </c:pt>
                <c:pt idx="5568">
                  <c:v>36.498899999999999</c:v>
                </c:pt>
                <c:pt idx="5569">
                  <c:v>36.546799999999998</c:v>
                </c:pt>
                <c:pt idx="5570">
                  <c:v>36.526200000000003</c:v>
                </c:pt>
                <c:pt idx="5571">
                  <c:v>36.389699999999998</c:v>
                </c:pt>
                <c:pt idx="5572">
                  <c:v>36.183300000000003</c:v>
                </c:pt>
                <c:pt idx="5573">
                  <c:v>35.989400000000003</c:v>
                </c:pt>
                <c:pt idx="5574">
                  <c:v>35.786299999999997</c:v>
                </c:pt>
                <c:pt idx="5575">
                  <c:v>35.616799999999998</c:v>
                </c:pt>
                <c:pt idx="5576">
                  <c:v>35.587699999999998</c:v>
                </c:pt>
                <c:pt idx="5577">
                  <c:v>35.565899999999999</c:v>
                </c:pt>
                <c:pt idx="5578">
                  <c:v>35.658900000000003</c:v>
                </c:pt>
                <c:pt idx="5579">
                  <c:v>35.667999999999999</c:v>
                </c:pt>
                <c:pt idx="5580">
                  <c:v>35.669600000000003</c:v>
                </c:pt>
                <c:pt idx="5581">
                  <c:v>35.673900000000003</c:v>
                </c:pt>
                <c:pt idx="5582">
                  <c:v>35.703099999999999</c:v>
                </c:pt>
                <c:pt idx="5583">
                  <c:v>35.707000000000001</c:v>
                </c:pt>
                <c:pt idx="5584">
                  <c:v>35.6526</c:v>
                </c:pt>
                <c:pt idx="5585">
                  <c:v>35.579300000000003</c:v>
                </c:pt>
                <c:pt idx="5586">
                  <c:v>35.578200000000002</c:v>
                </c:pt>
                <c:pt idx="5587">
                  <c:v>35.5473</c:v>
                </c:pt>
                <c:pt idx="5588">
                  <c:v>35.490200000000002</c:v>
                </c:pt>
                <c:pt idx="5589">
                  <c:v>35.520800000000001</c:v>
                </c:pt>
                <c:pt idx="5590">
                  <c:v>35.596699999999998</c:v>
                </c:pt>
                <c:pt idx="5591">
                  <c:v>35.6295</c:v>
                </c:pt>
                <c:pt idx="5592">
                  <c:v>35.622700000000002</c:v>
                </c:pt>
                <c:pt idx="5593">
                  <c:v>35.544699999999999</c:v>
                </c:pt>
                <c:pt idx="5594">
                  <c:v>35.608400000000003</c:v>
                </c:pt>
                <c:pt idx="5595">
                  <c:v>35.7956</c:v>
                </c:pt>
                <c:pt idx="5596">
                  <c:v>35.9923</c:v>
                </c:pt>
                <c:pt idx="5597">
                  <c:v>36.1905</c:v>
                </c:pt>
                <c:pt idx="5598">
                  <c:v>36.392099999999999</c:v>
                </c:pt>
                <c:pt idx="5599">
                  <c:v>36.524999999999999</c:v>
                </c:pt>
                <c:pt idx="5600">
                  <c:v>36.543900000000001</c:v>
                </c:pt>
                <c:pt idx="5601">
                  <c:v>36.5336</c:v>
                </c:pt>
                <c:pt idx="5602">
                  <c:v>36.499099999999999</c:v>
                </c:pt>
                <c:pt idx="5603">
                  <c:v>36.442900000000002</c:v>
                </c:pt>
                <c:pt idx="5604">
                  <c:v>36.352600000000002</c:v>
                </c:pt>
                <c:pt idx="5605">
                  <c:v>36.265500000000003</c:v>
                </c:pt>
                <c:pt idx="5606">
                  <c:v>36.141800000000003</c:v>
                </c:pt>
                <c:pt idx="5607">
                  <c:v>36.005299999999998</c:v>
                </c:pt>
                <c:pt idx="5608">
                  <c:v>35.859400000000001</c:v>
                </c:pt>
                <c:pt idx="5609">
                  <c:v>35.667999999999999</c:v>
                </c:pt>
                <c:pt idx="5610">
                  <c:v>35.561599999999999</c:v>
                </c:pt>
                <c:pt idx="5611">
                  <c:v>35.478000000000002</c:v>
                </c:pt>
                <c:pt idx="5612">
                  <c:v>35.4039</c:v>
                </c:pt>
                <c:pt idx="5613">
                  <c:v>35.323900000000002</c:v>
                </c:pt>
                <c:pt idx="5614">
                  <c:v>35.325099999999999</c:v>
                </c:pt>
                <c:pt idx="5615">
                  <c:v>35.347900000000003</c:v>
                </c:pt>
                <c:pt idx="5616">
                  <c:v>35.355800000000002</c:v>
                </c:pt>
                <c:pt idx="5617">
                  <c:v>35.341000000000001</c:v>
                </c:pt>
                <c:pt idx="5618">
                  <c:v>35.353400000000001</c:v>
                </c:pt>
                <c:pt idx="5619">
                  <c:v>35.422400000000003</c:v>
                </c:pt>
                <c:pt idx="5620">
                  <c:v>35.493099999999998</c:v>
                </c:pt>
                <c:pt idx="5621">
                  <c:v>35.578699999999998</c:v>
                </c:pt>
                <c:pt idx="5622">
                  <c:v>35.617800000000003</c:v>
                </c:pt>
                <c:pt idx="5623">
                  <c:v>35.612099999999998</c:v>
                </c:pt>
                <c:pt idx="5624">
                  <c:v>35.6068</c:v>
                </c:pt>
                <c:pt idx="5625">
                  <c:v>35.629899999999999</c:v>
                </c:pt>
                <c:pt idx="5626">
                  <c:v>35.686700000000002</c:v>
                </c:pt>
                <c:pt idx="5627">
                  <c:v>35.849200000000003</c:v>
                </c:pt>
                <c:pt idx="5628">
                  <c:v>36.004600000000003</c:v>
                </c:pt>
                <c:pt idx="5629">
                  <c:v>36.090000000000003</c:v>
                </c:pt>
                <c:pt idx="5630">
                  <c:v>36.115600000000001</c:v>
                </c:pt>
                <c:pt idx="5631">
                  <c:v>36.124299999999998</c:v>
                </c:pt>
                <c:pt idx="5632">
                  <c:v>36.119599999999998</c:v>
                </c:pt>
                <c:pt idx="5633">
                  <c:v>36.125399999999999</c:v>
                </c:pt>
                <c:pt idx="5634">
                  <c:v>36.066299999999998</c:v>
                </c:pt>
                <c:pt idx="5635">
                  <c:v>35.920499999999997</c:v>
                </c:pt>
                <c:pt idx="5636">
                  <c:v>35.842399999999998</c:v>
                </c:pt>
                <c:pt idx="5637">
                  <c:v>35.8902</c:v>
                </c:pt>
                <c:pt idx="5638">
                  <c:v>35.9313</c:v>
                </c:pt>
                <c:pt idx="5639">
                  <c:v>35.984099999999998</c:v>
                </c:pt>
                <c:pt idx="5640">
                  <c:v>36.044800000000002</c:v>
                </c:pt>
                <c:pt idx="5641">
                  <c:v>36.083199999999998</c:v>
                </c:pt>
                <c:pt idx="5642">
                  <c:v>36.117400000000004</c:v>
                </c:pt>
                <c:pt idx="5643">
                  <c:v>36.154499999999999</c:v>
                </c:pt>
                <c:pt idx="5644">
                  <c:v>36.201700000000002</c:v>
                </c:pt>
                <c:pt idx="5645">
                  <c:v>36.2376</c:v>
                </c:pt>
                <c:pt idx="5646">
                  <c:v>36.270499999999998</c:v>
                </c:pt>
                <c:pt idx="5647">
                  <c:v>36.295299999999997</c:v>
                </c:pt>
                <c:pt idx="5648">
                  <c:v>36.2012</c:v>
                </c:pt>
                <c:pt idx="5649">
                  <c:v>36.180599999999998</c:v>
                </c:pt>
                <c:pt idx="5650">
                  <c:v>36.170499999999997</c:v>
                </c:pt>
                <c:pt idx="5651">
                  <c:v>36.112900000000003</c:v>
                </c:pt>
                <c:pt idx="5652">
                  <c:v>36.034399999999998</c:v>
                </c:pt>
                <c:pt idx="5653">
                  <c:v>35.950899999999997</c:v>
                </c:pt>
                <c:pt idx="5654">
                  <c:v>35.869500000000002</c:v>
                </c:pt>
                <c:pt idx="5655">
                  <c:v>35.765099999999997</c:v>
                </c:pt>
                <c:pt idx="5656">
                  <c:v>35.660299999999999</c:v>
                </c:pt>
                <c:pt idx="5657">
                  <c:v>35.599299999999999</c:v>
                </c:pt>
                <c:pt idx="5658">
                  <c:v>35.573500000000003</c:v>
                </c:pt>
                <c:pt idx="5659">
                  <c:v>35.551499999999997</c:v>
                </c:pt>
                <c:pt idx="5660">
                  <c:v>35.523099999999999</c:v>
                </c:pt>
                <c:pt idx="5661">
                  <c:v>35.509399999999999</c:v>
                </c:pt>
                <c:pt idx="5662">
                  <c:v>35.503700000000002</c:v>
                </c:pt>
                <c:pt idx="5663">
                  <c:v>35.563499999999998</c:v>
                </c:pt>
                <c:pt idx="5664">
                  <c:v>35.595100000000002</c:v>
                </c:pt>
                <c:pt idx="5665">
                  <c:v>35.627800000000001</c:v>
                </c:pt>
                <c:pt idx="5666">
                  <c:v>35.667900000000003</c:v>
                </c:pt>
                <c:pt idx="5667">
                  <c:v>35.704000000000001</c:v>
                </c:pt>
                <c:pt idx="5668">
                  <c:v>35.729799999999997</c:v>
                </c:pt>
                <c:pt idx="5669">
                  <c:v>35.722799999999999</c:v>
                </c:pt>
                <c:pt idx="5670">
                  <c:v>35.715200000000003</c:v>
                </c:pt>
                <c:pt idx="5671">
                  <c:v>35.706099999999999</c:v>
                </c:pt>
                <c:pt idx="5672">
                  <c:v>35.707099999999997</c:v>
                </c:pt>
                <c:pt idx="5673">
                  <c:v>35.713999999999999</c:v>
                </c:pt>
                <c:pt idx="5674">
                  <c:v>35.735100000000003</c:v>
                </c:pt>
                <c:pt idx="5675">
                  <c:v>35.751399999999997</c:v>
                </c:pt>
                <c:pt idx="5676">
                  <c:v>35.783099999999997</c:v>
                </c:pt>
                <c:pt idx="5677">
                  <c:v>35.830199999999998</c:v>
                </c:pt>
                <c:pt idx="5678">
                  <c:v>35.906599999999997</c:v>
                </c:pt>
                <c:pt idx="5679">
                  <c:v>36.012099999999997</c:v>
                </c:pt>
                <c:pt idx="5680">
                  <c:v>36.088799999999999</c:v>
                </c:pt>
                <c:pt idx="5681">
                  <c:v>36.138100000000001</c:v>
                </c:pt>
                <c:pt idx="5682">
                  <c:v>36.176699999999997</c:v>
                </c:pt>
                <c:pt idx="5683">
                  <c:v>36.191099999999999</c:v>
                </c:pt>
                <c:pt idx="5684">
                  <c:v>36.214100000000002</c:v>
                </c:pt>
                <c:pt idx="5685">
                  <c:v>36.269399999999997</c:v>
                </c:pt>
                <c:pt idx="5686">
                  <c:v>36.3215</c:v>
                </c:pt>
                <c:pt idx="5687">
                  <c:v>36.384700000000002</c:v>
                </c:pt>
                <c:pt idx="5688">
                  <c:v>36.436300000000003</c:v>
                </c:pt>
                <c:pt idx="5689">
                  <c:v>36.4499</c:v>
                </c:pt>
                <c:pt idx="5690">
                  <c:v>36.424100000000003</c:v>
                </c:pt>
                <c:pt idx="5691">
                  <c:v>36.377899999999997</c:v>
                </c:pt>
                <c:pt idx="5692">
                  <c:v>36.3444</c:v>
                </c:pt>
                <c:pt idx="5693">
                  <c:v>36.3123</c:v>
                </c:pt>
                <c:pt idx="5694">
                  <c:v>36.342100000000002</c:v>
                </c:pt>
                <c:pt idx="5695">
                  <c:v>36.3611</c:v>
                </c:pt>
                <c:pt idx="5696">
                  <c:v>36.308799999999998</c:v>
                </c:pt>
                <c:pt idx="5697">
                  <c:v>36.237699999999997</c:v>
                </c:pt>
                <c:pt idx="5698">
                  <c:v>36.148400000000002</c:v>
                </c:pt>
                <c:pt idx="5699">
                  <c:v>36.066600000000001</c:v>
                </c:pt>
                <c:pt idx="5700">
                  <c:v>36.008899999999997</c:v>
                </c:pt>
                <c:pt idx="5701">
                  <c:v>35.966900000000003</c:v>
                </c:pt>
                <c:pt idx="5702">
                  <c:v>35.915700000000001</c:v>
                </c:pt>
                <c:pt idx="5703">
                  <c:v>35.857900000000001</c:v>
                </c:pt>
                <c:pt idx="5704">
                  <c:v>35.779899999999998</c:v>
                </c:pt>
                <c:pt idx="5705">
                  <c:v>35.746699999999997</c:v>
                </c:pt>
                <c:pt idx="5706">
                  <c:v>35.7301</c:v>
                </c:pt>
                <c:pt idx="5707">
                  <c:v>35.6892</c:v>
                </c:pt>
                <c:pt idx="5708">
                  <c:v>35.642600000000002</c:v>
                </c:pt>
                <c:pt idx="5709">
                  <c:v>35.576900000000002</c:v>
                </c:pt>
                <c:pt idx="5710">
                  <c:v>35.539900000000003</c:v>
                </c:pt>
                <c:pt idx="5711">
                  <c:v>35.539400000000001</c:v>
                </c:pt>
                <c:pt idx="5712">
                  <c:v>35.634599999999999</c:v>
                </c:pt>
                <c:pt idx="5713">
                  <c:v>35.643799999999999</c:v>
                </c:pt>
                <c:pt idx="5714">
                  <c:v>35.760800000000003</c:v>
                </c:pt>
                <c:pt idx="5715">
                  <c:v>35.793500000000002</c:v>
                </c:pt>
                <c:pt idx="5716">
                  <c:v>35.777700000000003</c:v>
                </c:pt>
                <c:pt idx="5717">
                  <c:v>35.758499999999998</c:v>
                </c:pt>
                <c:pt idx="5718">
                  <c:v>35.719900000000003</c:v>
                </c:pt>
                <c:pt idx="5719">
                  <c:v>35.666800000000002</c:v>
                </c:pt>
                <c:pt idx="5720">
                  <c:v>35.616500000000002</c:v>
                </c:pt>
                <c:pt idx="5721">
                  <c:v>35.5837</c:v>
                </c:pt>
                <c:pt idx="5722">
                  <c:v>35.592799999999997</c:v>
                </c:pt>
                <c:pt idx="5723">
                  <c:v>35.598700000000001</c:v>
                </c:pt>
                <c:pt idx="5724">
                  <c:v>35.597499999999997</c:v>
                </c:pt>
                <c:pt idx="5725">
                  <c:v>35.5916</c:v>
                </c:pt>
                <c:pt idx="5726">
                  <c:v>35.589300000000001</c:v>
                </c:pt>
                <c:pt idx="5727">
                  <c:v>35.583300000000001</c:v>
                </c:pt>
                <c:pt idx="5728">
                  <c:v>35.587600000000002</c:v>
                </c:pt>
                <c:pt idx="5729">
                  <c:v>35.598300000000002</c:v>
                </c:pt>
                <c:pt idx="5730">
                  <c:v>35.6</c:v>
                </c:pt>
                <c:pt idx="5731">
                  <c:v>35.6053</c:v>
                </c:pt>
                <c:pt idx="5732">
                  <c:v>35.629800000000003</c:v>
                </c:pt>
                <c:pt idx="5733">
                  <c:v>35.651899999999998</c:v>
                </c:pt>
                <c:pt idx="5734">
                  <c:v>35.685400000000001</c:v>
                </c:pt>
                <c:pt idx="5735">
                  <c:v>35.732199999999999</c:v>
                </c:pt>
                <c:pt idx="5736">
                  <c:v>35.771500000000003</c:v>
                </c:pt>
                <c:pt idx="5737">
                  <c:v>35.808199999999999</c:v>
                </c:pt>
                <c:pt idx="5738">
                  <c:v>35.858899999999998</c:v>
                </c:pt>
                <c:pt idx="5739">
                  <c:v>35.922499999999999</c:v>
                </c:pt>
                <c:pt idx="5740">
                  <c:v>36.0017</c:v>
                </c:pt>
                <c:pt idx="5741">
                  <c:v>36.057499999999997</c:v>
                </c:pt>
                <c:pt idx="5742">
                  <c:v>36.099899999999998</c:v>
                </c:pt>
                <c:pt idx="5743">
                  <c:v>36.119</c:v>
                </c:pt>
                <c:pt idx="5744">
                  <c:v>36.0794</c:v>
                </c:pt>
                <c:pt idx="5745">
                  <c:v>36.0259</c:v>
                </c:pt>
                <c:pt idx="5746">
                  <c:v>35.931600000000003</c:v>
                </c:pt>
                <c:pt idx="5747">
                  <c:v>35.8309</c:v>
                </c:pt>
                <c:pt idx="5748">
                  <c:v>35.701099999999997</c:v>
                </c:pt>
                <c:pt idx="5749">
                  <c:v>35.540700000000001</c:v>
                </c:pt>
                <c:pt idx="5750">
                  <c:v>35.404499999999999</c:v>
                </c:pt>
                <c:pt idx="5751">
                  <c:v>35.249000000000002</c:v>
                </c:pt>
                <c:pt idx="5752">
                  <c:v>35.096200000000003</c:v>
                </c:pt>
                <c:pt idx="5753">
                  <c:v>34.977400000000003</c:v>
                </c:pt>
                <c:pt idx="5754">
                  <c:v>34.911200000000001</c:v>
                </c:pt>
                <c:pt idx="5755">
                  <c:v>34.846299999999999</c:v>
                </c:pt>
                <c:pt idx="5756">
                  <c:v>34.826099999999997</c:v>
                </c:pt>
                <c:pt idx="5757">
                  <c:v>34.816200000000002</c:v>
                </c:pt>
                <c:pt idx="5758">
                  <c:v>34.886099999999999</c:v>
                </c:pt>
                <c:pt idx="5759">
                  <c:v>35.143500000000003</c:v>
                </c:pt>
                <c:pt idx="5760">
                  <c:v>35.308399999999999</c:v>
                </c:pt>
                <c:pt idx="5761">
                  <c:v>35.347799999999999</c:v>
                </c:pt>
                <c:pt idx="5762">
                  <c:v>35.413200000000003</c:v>
                </c:pt>
                <c:pt idx="5763">
                  <c:v>35.4495</c:v>
                </c:pt>
                <c:pt idx="5764">
                  <c:v>35.474200000000003</c:v>
                </c:pt>
                <c:pt idx="5765">
                  <c:v>35.527799999999999</c:v>
                </c:pt>
                <c:pt idx="5766">
                  <c:v>35.503999999999998</c:v>
                </c:pt>
                <c:pt idx="5767">
                  <c:v>35.478900000000003</c:v>
                </c:pt>
                <c:pt idx="5768">
                  <c:v>35.481299999999997</c:v>
                </c:pt>
                <c:pt idx="5769">
                  <c:v>35.510599999999997</c:v>
                </c:pt>
                <c:pt idx="5770">
                  <c:v>35.517200000000003</c:v>
                </c:pt>
                <c:pt idx="5771">
                  <c:v>35.526600000000002</c:v>
                </c:pt>
                <c:pt idx="5772">
                  <c:v>35.534199999999998</c:v>
                </c:pt>
                <c:pt idx="5773">
                  <c:v>35.593499999999999</c:v>
                </c:pt>
                <c:pt idx="5774">
                  <c:v>35.656999999999996</c:v>
                </c:pt>
                <c:pt idx="5775">
                  <c:v>35.736600000000003</c:v>
                </c:pt>
                <c:pt idx="5776">
                  <c:v>35.767299999999999</c:v>
                </c:pt>
                <c:pt idx="5777">
                  <c:v>35.786799999999999</c:v>
                </c:pt>
                <c:pt idx="5778">
                  <c:v>35.780700000000003</c:v>
                </c:pt>
                <c:pt idx="5779">
                  <c:v>35.673099999999998</c:v>
                </c:pt>
                <c:pt idx="5780">
                  <c:v>35.628999999999998</c:v>
                </c:pt>
                <c:pt idx="5781">
                  <c:v>35.599800000000002</c:v>
                </c:pt>
                <c:pt idx="5782">
                  <c:v>35.520099999999999</c:v>
                </c:pt>
                <c:pt idx="5783">
                  <c:v>35.476399999999998</c:v>
                </c:pt>
                <c:pt idx="5784">
                  <c:v>35.457700000000003</c:v>
                </c:pt>
                <c:pt idx="5785">
                  <c:v>35.414499999999997</c:v>
                </c:pt>
                <c:pt idx="5786">
                  <c:v>35.447899999999997</c:v>
                </c:pt>
                <c:pt idx="5787">
                  <c:v>35.491500000000002</c:v>
                </c:pt>
                <c:pt idx="5788">
                  <c:v>35.6265</c:v>
                </c:pt>
                <c:pt idx="5789">
                  <c:v>35.781599999999997</c:v>
                </c:pt>
                <c:pt idx="5790">
                  <c:v>35.933799999999998</c:v>
                </c:pt>
                <c:pt idx="5791">
                  <c:v>36.061700000000002</c:v>
                </c:pt>
                <c:pt idx="5792">
                  <c:v>36.148600000000002</c:v>
                </c:pt>
                <c:pt idx="5793">
                  <c:v>36.211100000000002</c:v>
                </c:pt>
                <c:pt idx="5794">
                  <c:v>36.259599999999999</c:v>
                </c:pt>
                <c:pt idx="5795">
                  <c:v>36.290399999999998</c:v>
                </c:pt>
                <c:pt idx="5796">
                  <c:v>36.290999999999997</c:v>
                </c:pt>
                <c:pt idx="5797">
                  <c:v>36.321300000000001</c:v>
                </c:pt>
                <c:pt idx="5798">
                  <c:v>36.3658</c:v>
                </c:pt>
                <c:pt idx="5799">
                  <c:v>36.398200000000003</c:v>
                </c:pt>
                <c:pt idx="5800">
                  <c:v>36.404699999999998</c:v>
                </c:pt>
                <c:pt idx="5801">
                  <c:v>36.4176</c:v>
                </c:pt>
                <c:pt idx="5802">
                  <c:v>36.421700000000001</c:v>
                </c:pt>
                <c:pt idx="5803">
                  <c:v>36.4893</c:v>
                </c:pt>
                <c:pt idx="5804">
                  <c:v>36.463799999999999</c:v>
                </c:pt>
                <c:pt idx="5805">
                  <c:v>36.363500000000002</c:v>
                </c:pt>
                <c:pt idx="5806">
                  <c:v>36.254399999999997</c:v>
                </c:pt>
                <c:pt idx="5807">
                  <c:v>35.979700000000001</c:v>
                </c:pt>
                <c:pt idx="5808">
                  <c:v>35.766399999999997</c:v>
                </c:pt>
                <c:pt idx="5809">
                  <c:v>35.683300000000003</c:v>
                </c:pt>
                <c:pt idx="5810">
                  <c:v>35.560099999999998</c:v>
                </c:pt>
                <c:pt idx="5811">
                  <c:v>35.477800000000002</c:v>
                </c:pt>
                <c:pt idx="5812">
                  <c:v>35.414099999999998</c:v>
                </c:pt>
                <c:pt idx="5813">
                  <c:v>35.311100000000003</c:v>
                </c:pt>
                <c:pt idx="5814">
                  <c:v>35.177399999999999</c:v>
                </c:pt>
                <c:pt idx="5815">
                  <c:v>35.2179</c:v>
                </c:pt>
                <c:pt idx="5816">
                  <c:v>35.394799999999996</c:v>
                </c:pt>
                <c:pt idx="5817">
                  <c:v>34.774999999999999</c:v>
                </c:pt>
                <c:pt idx="5818">
                  <c:v>36.641399999999997</c:v>
                </c:pt>
                <c:pt idx="5819">
                  <c:v>36.880699999999997</c:v>
                </c:pt>
                <c:pt idx="5820">
                  <c:v>36.2117</c:v>
                </c:pt>
                <c:pt idx="5821">
                  <c:v>35.889899999999997</c:v>
                </c:pt>
                <c:pt idx="5822">
                  <c:v>35.667200000000001</c:v>
                </c:pt>
                <c:pt idx="5823">
                  <c:v>35.566800000000001</c:v>
                </c:pt>
                <c:pt idx="5824">
                  <c:v>35.405099999999997</c:v>
                </c:pt>
                <c:pt idx="5825">
                  <c:v>35.2575</c:v>
                </c:pt>
                <c:pt idx="5826">
                  <c:v>35.078699999999998</c:v>
                </c:pt>
                <c:pt idx="5827">
                  <c:v>35.013800000000003</c:v>
                </c:pt>
                <c:pt idx="5828">
                  <c:v>35.073799999999999</c:v>
                </c:pt>
                <c:pt idx="5829">
                  <c:v>35.271500000000003</c:v>
                </c:pt>
                <c:pt idx="5830">
                  <c:v>35.466099999999997</c:v>
                </c:pt>
                <c:pt idx="5831">
                  <c:v>36.244</c:v>
                </c:pt>
                <c:pt idx="5832">
                  <c:v>35.6736</c:v>
                </c:pt>
                <c:pt idx="5833">
                  <c:v>35.683199999999999</c:v>
                </c:pt>
                <c:pt idx="5834">
                  <c:v>35.741799999999998</c:v>
                </c:pt>
                <c:pt idx="5835">
                  <c:v>35.835799999999999</c:v>
                </c:pt>
                <c:pt idx="5836">
                  <c:v>35.947499999999998</c:v>
                </c:pt>
                <c:pt idx="5837">
                  <c:v>36.124899999999997</c:v>
                </c:pt>
                <c:pt idx="5838">
                  <c:v>36.296300000000002</c:v>
                </c:pt>
                <c:pt idx="5839">
                  <c:v>36.463500000000003</c:v>
                </c:pt>
                <c:pt idx="5840">
                  <c:v>36.6205</c:v>
                </c:pt>
                <c:pt idx="5841">
                  <c:v>36.7318</c:v>
                </c:pt>
                <c:pt idx="5842">
                  <c:v>36.866799999999998</c:v>
                </c:pt>
                <c:pt idx="5843">
                  <c:v>37.033900000000003</c:v>
                </c:pt>
                <c:pt idx="5844">
                  <c:v>37.095999999999997</c:v>
                </c:pt>
                <c:pt idx="5845">
                  <c:v>37.092599999999997</c:v>
                </c:pt>
                <c:pt idx="5846">
                  <c:v>36.916899999999998</c:v>
                </c:pt>
                <c:pt idx="5847">
                  <c:v>36.743600000000001</c:v>
                </c:pt>
                <c:pt idx="5848">
                  <c:v>36.595399999999998</c:v>
                </c:pt>
                <c:pt idx="5849">
                  <c:v>36.4741</c:v>
                </c:pt>
                <c:pt idx="5850">
                  <c:v>36.350299999999997</c:v>
                </c:pt>
                <c:pt idx="5851">
                  <c:v>36.256</c:v>
                </c:pt>
                <c:pt idx="5852">
                  <c:v>36.195999999999998</c:v>
                </c:pt>
                <c:pt idx="5853">
                  <c:v>36.183900000000001</c:v>
                </c:pt>
                <c:pt idx="5854">
                  <c:v>36.1417</c:v>
                </c:pt>
                <c:pt idx="5855">
                  <c:v>36.110399999999998</c:v>
                </c:pt>
                <c:pt idx="5856">
                  <c:v>36.063899999999997</c:v>
                </c:pt>
                <c:pt idx="5857">
                  <c:v>36.055199999999999</c:v>
                </c:pt>
                <c:pt idx="5858">
                  <c:v>36.040399999999998</c:v>
                </c:pt>
                <c:pt idx="5859">
                  <c:v>36.004600000000003</c:v>
                </c:pt>
                <c:pt idx="5860">
                  <c:v>35.969499999999996</c:v>
                </c:pt>
                <c:pt idx="5861">
                  <c:v>35.938200000000002</c:v>
                </c:pt>
                <c:pt idx="5862">
                  <c:v>35.896900000000002</c:v>
                </c:pt>
                <c:pt idx="5863">
                  <c:v>35.837499999999999</c:v>
                </c:pt>
                <c:pt idx="5864">
                  <c:v>35.802799999999998</c:v>
                </c:pt>
                <c:pt idx="5865">
                  <c:v>35.770699999999998</c:v>
                </c:pt>
                <c:pt idx="5866">
                  <c:v>35.735999999999997</c:v>
                </c:pt>
                <c:pt idx="5867">
                  <c:v>35.662999999999997</c:v>
                </c:pt>
                <c:pt idx="5868">
                  <c:v>35.460299999999997</c:v>
                </c:pt>
                <c:pt idx="5869">
                  <c:v>35.502400000000002</c:v>
                </c:pt>
                <c:pt idx="5870">
                  <c:v>35.505000000000003</c:v>
                </c:pt>
                <c:pt idx="5871">
                  <c:v>35.293399999999998</c:v>
                </c:pt>
                <c:pt idx="5872">
                  <c:v>35.358899999999998</c:v>
                </c:pt>
                <c:pt idx="5873">
                  <c:v>35.3812</c:v>
                </c:pt>
                <c:pt idx="5874">
                  <c:v>35.462000000000003</c:v>
                </c:pt>
                <c:pt idx="5875">
                  <c:v>35.288499999999999</c:v>
                </c:pt>
                <c:pt idx="5876">
                  <c:v>35.418399999999998</c:v>
                </c:pt>
                <c:pt idx="5877">
                  <c:v>35.541400000000003</c:v>
                </c:pt>
                <c:pt idx="5878">
                  <c:v>35.143000000000001</c:v>
                </c:pt>
                <c:pt idx="5879">
                  <c:v>35.037399999999998</c:v>
                </c:pt>
                <c:pt idx="5880">
                  <c:v>35.084800000000001</c:v>
                </c:pt>
                <c:pt idx="5881">
                  <c:v>35.1753</c:v>
                </c:pt>
                <c:pt idx="5882">
                  <c:v>35.297499999999999</c:v>
                </c:pt>
                <c:pt idx="5883">
                  <c:v>35.456499999999998</c:v>
                </c:pt>
                <c:pt idx="5884">
                  <c:v>35.716000000000001</c:v>
                </c:pt>
                <c:pt idx="5885">
                  <c:v>35.8369</c:v>
                </c:pt>
                <c:pt idx="5886">
                  <c:v>36.002400000000002</c:v>
                </c:pt>
                <c:pt idx="5887">
                  <c:v>36.139200000000002</c:v>
                </c:pt>
                <c:pt idx="5888">
                  <c:v>36.333500000000001</c:v>
                </c:pt>
                <c:pt idx="5889">
                  <c:v>36.210999999999999</c:v>
                </c:pt>
                <c:pt idx="5890">
                  <c:v>36.1875</c:v>
                </c:pt>
                <c:pt idx="5891">
                  <c:v>36.290599999999998</c:v>
                </c:pt>
                <c:pt idx="5892">
                  <c:v>36.344999999999999</c:v>
                </c:pt>
                <c:pt idx="5893">
                  <c:v>36.358199999999997</c:v>
                </c:pt>
                <c:pt idx="5894">
                  <c:v>36.372100000000003</c:v>
                </c:pt>
                <c:pt idx="5895">
                  <c:v>36.384999999999998</c:v>
                </c:pt>
                <c:pt idx="5896">
                  <c:v>36.409799999999997</c:v>
                </c:pt>
                <c:pt idx="5897">
                  <c:v>36.473100000000002</c:v>
                </c:pt>
                <c:pt idx="5898">
                  <c:v>36.589599999999997</c:v>
                </c:pt>
                <c:pt idx="5899">
                  <c:v>36.743600000000001</c:v>
                </c:pt>
                <c:pt idx="5900">
                  <c:v>36.9253</c:v>
                </c:pt>
                <c:pt idx="5901">
                  <c:v>37.071100000000001</c:v>
                </c:pt>
                <c:pt idx="5902">
                  <c:v>37.1858</c:v>
                </c:pt>
                <c:pt idx="5903">
                  <c:v>37.271999999999998</c:v>
                </c:pt>
                <c:pt idx="5904">
                  <c:v>37.267800000000001</c:v>
                </c:pt>
                <c:pt idx="5905">
                  <c:v>37.226500000000001</c:v>
                </c:pt>
                <c:pt idx="5906">
                  <c:v>37.170099999999998</c:v>
                </c:pt>
                <c:pt idx="5907">
                  <c:v>36.997999999999998</c:v>
                </c:pt>
                <c:pt idx="5908">
                  <c:v>36.721800000000002</c:v>
                </c:pt>
                <c:pt idx="5909">
                  <c:v>36.5715</c:v>
                </c:pt>
                <c:pt idx="5910">
                  <c:v>36.447200000000002</c:v>
                </c:pt>
                <c:pt idx="5911">
                  <c:v>36.332299999999996</c:v>
                </c:pt>
                <c:pt idx="5912">
                  <c:v>36.242699999999999</c:v>
                </c:pt>
                <c:pt idx="5913">
                  <c:v>36.177799999999998</c:v>
                </c:pt>
                <c:pt idx="5914">
                  <c:v>36.135300000000001</c:v>
                </c:pt>
                <c:pt idx="5915">
                  <c:v>36.131300000000003</c:v>
                </c:pt>
                <c:pt idx="5916">
                  <c:v>36.180100000000003</c:v>
                </c:pt>
                <c:pt idx="5917">
                  <c:v>36.145200000000003</c:v>
                </c:pt>
                <c:pt idx="5918">
                  <c:v>36.132300000000001</c:v>
                </c:pt>
                <c:pt idx="5919">
                  <c:v>36.175199999999997</c:v>
                </c:pt>
                <c:pt idx="5920">
                  <c:v>36.192999999999998</c:v>
                </c:pt>
                <c:pt idx="5921">
                  <c:v>36.292700000000004</c:v>
                </c:pt>
                <c:pt idx="5922">
                  <c:v>36.349600000000002</c:v>
                </c:pt>
                <c:pt idx="5923">
                  <c:v>36.237499999999997</c:v>
                </c:pt>
                <c:pt idx="5924">
                  <c:v>36.304299999999998</c:v>
                </c:pt>
                <c:pt idx="5925">
                  <c:v>36.106200000000001</c:v>
                </c:pt>
                <c:pt idx="5926">
                  <c:v>35.883000000000003</c:v>
                </c:pt>
                <c:pt idx="5927">
                  <c:v>35.713000000000001</c:v>
                </c:pt>
                <c:pt idx="5928">
                  <c:v>35.580599999999997</c:v>
                </c:pt>
                <c:pt idx="5929">
                  <c:v>35.490099999999998</c:v>
                </c:pt>
                <c:pt idx="5930">
                  <c:v>35.391800000000003</c:v>
                </c:pt>
                <c:pt idx="5931">
                  <c:v>35.343899999999998</c:v>
                </c:pt>
                <c:pt idx="5932">
                  <c:v>35.4039</c:v>
                </c:pt>
                <c:pt idx="5933">
                  <c:v>35.488199999999999</c:v>
                </c:pt>
                <c:pt idx="5934">
                  <c:v>35.597000000000001</c:v>
                </c:pt>
                <c:pt idx="5935">
                  <c:v>35.713000000000001</c:v>
                </c:pt>
                <c:pt idx="5936">
                  <c:v>35.8401</c:v>
                </c:pt>
                <c:pt idx="5937">
                  <c:v>35.978000000000002</c:v>
                </c:pt>
                <c:pt idx="5938">
                  <c:v>36.110300000000002</c:v>
                </c:pt>
                <c:pt idx="5939">
                  <c:v>36.1828</c:v>
                </c:pt>
                <c:pt idx="5940">
                  <c:v>36.2012</c:v>
                </c:pt>
                <c:pt idx="5941">
                  <c:v>36.207000000000001</c:v>
                </c:pt>
                <c:pt idx="5942">
                  <c:v>36.180199999999999</c:v>
                </c:pt>
                <c:pt idx="5943">
                  <c:v>36.1479</c:v>
                </c:pt>
                <c:pt idx="5944">
                  <c:v>36.122700000000002</c:v>
                </c:pt>
                <c:pt idx="5945">
                  <c:v>36.116100000000003</c:v>
                </c:pt>
                <c:pt idx="5946">
                  <c:v>36.108800000000002</c:v>
                </c:pt>
                <c:pt idx="5947">
                  <c:v>36.125799999999998</c:v>
                </c:pt>
                <c:pt idx="5948">
                  <c:v>36.138100000000001</c:v>
                </c:pt>
                <c:pt idx="5949">
                  <c:v>36.192100000000003</c:v>
                </c:pt>
                <c:pt idx="5950">
                  <c:v>36.243400000000001</c:v>
                </c:pt>
                <c:pt idx="5951">
                  <c:v>36.251399999999997</c:v>
                </c:pt>
                <c:pt idx="5952">
                  <c:v>36.271799999999999</c:v>
                </c:pt>
                <c:pt idx="5953">
                  <c:v>36.291800000000002</c:v>
                </c:pt>
                <c:pt idx="5954">
                  <c:v>36.288800000000002</c:v>
                </c:pt>
                <c:pt idx="5955">
                  <c:v>36.279899999999998</c:v>
                </c:pt>
                <c:pt idx="5956">
                  <c:v>36.222700000000003</c:v>
                </c:pt>
                <c:pt idx="5957">
                  <c:v>36.169199999999996</c:v>
                </c:pt>
                <c:pt idx="5958">
                  <c:v>36.1417</c:v>
                </c:pt>
                <c:pt idx="5959">
                  <c:v>36.102400000000003</c:v>
                </c:pt>
                <c:pt idx="5960">
                  <c:v>36.101999999999997</c:v>
                </c:pt>
                <c:pt idx="5961">
                  <c:v>36.1235</c:v>
                </c:pt>
                <c:pt idx="5962">
                  <c:v>36.135100000000001</c:v>
                </c:pt>
                <c:pt idx="5963">
                  <c:v>36.153199999999998</c:v>
                </c:pt>
                <c:pt idx="5964">
                  <c:v>36.140799999999999</c:v>
                </c:pt>
                <c:pt idx="5965">
                  <c:v>36.101399999999998</c:v>
                </c:pt>
                <c:pt idx="5966">
                  <c:v>36.074300000000001</c:v>
                </c:pt>
                <c:pt idx="5967">
                  <c:v>36.052599999999998</c:v>
                </c:pt>
                <c:pt idx="5968">
                  <c:v>36.032299999999999</c:v>
                </c:pt>
                <c:pt idx="5969">
                  <c:v>36.014299999999999</c:v>
                </c:pt>
                <c:pt idx="5970">
                  <c:v>35.9938</c:v>
                </c:pt>
                <c:pt idx="5971">
                  <c:v>35.981499999999997</c:v>
                </c:pt>
                <c:pt idx="5972">
                  <c:v>35.9754</c:v>
                </c:pt>
                <c:pt idx="5973">
                  <c:v>35.977400000000003</c:v>
                </c:pt>
                <c:pt idx="5974">
                  <c:v>35.986199999999997</c:v>
                </c:pt>
                <c:pt idx="5975">
                  <c:v>35.996600000000001</c:v>
                </c:pt>
                <c:pt idx="5976">
                  <c:v>36.005400000000002</c:v>
                </c:pt>
                <c:pt idx="5977">
                  <c:v>35.9741</c:v>
                </c:pt>
                <c:pt idx="5978">
                  <c:v>36.0124</c:v>
                </c:pt>
                <c:pt idx="5979">
                  <c:v>36.048699999999997</c:v>
                </c:pt>
                <c:pt idx="5980">
                  <c:v>36.087400000000002</c:v>
                </c:pt>
                <c:pt idx="5981">
                  <c:v>36.1539</c:v>
                </c:pt>
                <c:pt idx="5982">
                  <c:v>36.226999999999997</c:v>
                </c:pt>
                <c:pt idx="5983">
                  <c:v>36.295200000000001</c:v>
                </c:pt>
                <c:pt idx="5984">
                  <c:v>36.366799999999998</c:v>
                </c:pt>
                <c:pt idx="5985">
                  <c:v>36.461199999999998</c:v>
                </c:pt>
                <c:pt idx="5986">
                  <c:v>36.540900000000001</c:v>
                </c:pt>
                <c:pt idx="5987">
                  <c:v>36.603700000000003</c:v>
                </c:pt>
                <c:pt idx="5988">
                  <c:v>36.644500000000001</c:v>
                </c:pt>
                <c:pt idx="5989">
                  <c:v>36.675199999999997</c:v>
                </c:pt>
                <c:pt idx="5990">
                  <c:v>36.676000000000002</c:v>
                </c:pt>
                <c:pt idx="5991">
                  <c:v>36.617600000000003</c:v>
                </c:pt>
                <c:pt idx="5992">
                  <c:v>36.633299999999998</c:v>
                </c:pt>
                <c:pt idx="5993">
                  <c:v>36.690600000000003</c:v>
                </c:pt>
                <c:pt idx="5994">
                  <c:v>36.702399999999997</c:v>
                </c:pt>
                <c:pt idx="5995">
                  <c:v>36.630800000000001</c:v>
                </c:pt>
                <c:pt idx="5996">
                  <c:v>36.510100000000001</c:v>
                </c:pt>
                <c:pt idx="5997">
                  <c:v>36.3371</c:v>
                </c:pt>
                <c:pt idx="5998">
                  <c:v>36.127200000000002</c:v>
                </c:pt>
                <c:pt idx="5999">
                  <c:v>35.996899999999997</c:v>
                </c:pt>
                <c:pt idx="6000">
                  <c:v>35.900199999999998</c:v>
                </c:pt>
                <c:pt idx="6001">
                  <c:v>35.7849</c:v>
                </c:pt>
                <c:pt idx="6002">
                  <c:v>35.743200000000002</c:v>
                </c:pt>
                <c:pt idx="6003">
                  <c:v>35.726300000000002</c:v>
                </c:pt>
                <c:pt idx="6004">
                  <c:v>35.715499999999999</c:v>
                </c:pt>
                <c:pt idx="6005">
                  <c:v>35.739600000000003</c:v>
                </c:pt>
                <c:pt idx="6006">
                  <c:v>35.755499999999998</c:v>
                </c:pt>
                <c:pt idx="6007">
                  <c:v>35.747999999999998</c:v>
                </c:pt>
                <c:pt idx="6008">
                  <c:v>35.791800000000002</c:v>
                </c:pt>
                <c:pt idx="6009">
                  <c:v>35.841700000000003</c:v>
                </c:pt>
                <c:pt idx="6010">
                  <c:v>35.892200000000003</c:v>
                </c:pt>
                <c:pt idx="6011">
                  <c:v>35.963099999999997</c:v>
                </c:pt>
                <c:pt idx="6012">
                  <c:v>36.035400000000003</c:v>
                </c:pt>
                <c:pt idx="6013">
                  <c:v>36.098599999999998</c:v>
                </c:pt>
                <c:pt idx="6014">
                  <c:v>36.163200000000003</c:v>
                </c:pt>
                <c:pt idx="6015">
                  <c:v>36.2134</c:v>
                </c:pt>
                <c:pt idx="6016">
                  <c:v>36.284399999999998</c:v>
                </c:pt>
                <c:pt idx="6017">
                  <c:v>36.347700000000003</c:v>
                </c:pt>
                <c:pt idx="6018">
                  <c:v>36.396799999999999</c:v>
                </c:pt>
                <c:pt idx="6019">
                  <c:v>36.445</c:v>
                </c:pt>
                <c:pt idx="6020">
                  <c:v>36.504300000000001</c:v>
                </c:pt>
                <c:pt idx="6021">
                  <c:v>36.552</c:v>
                </c:pt>
                <c:pt idx="6022">
                  <c:v>36.583799999999997</c:v>
                </c:pt>
                <c:pt idx="6023">
                  <c:v>36.5946</c:v>
                </c:pt>
                <c:pt idx="6024">
                  <c:v>36.600499999999997</c:v>
                </c:pt>
                <c:pt idx="6025">
                  <c:v>36.524700000000003</c:v>
                </c:pt>
                <c:pt idx="6026">
                  <c:v>36.434100000000001</c:v>
                </c:pt>
                <c:pt idx="6027">
                  <c:v>36.340400000000002</c:v>
                </c:pt>
                <c:pt idx="6028">
                  <c:v>36.269799999999996</c:v>
                </c:pt>
                <c:pt idx="6029">
                  <c:v>36.2134</c:v>
                </c:pt>
                <c:pt idx="6030">
                  <c:v>36.165700000000001</c:v>
                </c:pt>
                <c:pt idx="6031">
                  <c:v>36.130699999999997</c:v>
                </c:pt>
                <c:pt idx="6032">
                  <c:v>36.124099999999999</c:v>
                </c:pt>
                <c:pt idx="6033">
                  <c:v>36.079799999999999</c:v>
                </c:pt>
                <c:pt idx="6034">
                  <c:v>36.066899999999997</c:v>
                </c:pt>
                <c:pt idx="6035">
                  <c:v>36.007399999999997</c:v>
                </c:pt>
                <c:pt idx="6036">
                  <c:v>35.886899999999997</c:v>
                </c:pt>
                <c:pt idx="6037">
                  <c:v>35.721299999999999</c:v>
                </c:pt>
                <c:pt idx="6038">
                  <c:v>35.520600000000002</c:v>
                </c:pt>
                <c:pt idx="6039">
                  <c:v>35.299900000000001</c:v>
                </c:pt>
                <c:pt idx="6040">
                  <c:v>35.244599999999998</c:v>
                </c:pt>
                <c:pt idx="6041">
                  <c:v>35.3874</c:v>
                </c:pt>
                <c:pt idx="6042">
                  <c:v>35.559800000000003</c:v>
                </c:pt>
                <c:pt idx="6043">
                  <c:v>35.695399999999999</c:v>
                </c:pt>
                <c:pt idx="6044">
                  <c:v>35.826999999999998</c:v>
                </c:pt>
                <c:pt idx="6045">
                  <c:v>35.954999999999998</c:v>
                </c:pt>
                <c:pt idx="6046">
                  <c:v>36.081699999999998</c:v>
                </c:pt>
                <c:pt idx="6047">
                  <c:v>36.199300000000001</c:v>
                </c:pt>
                <c:pt idx="6048">
                  <c:v>36.2423</c:v>
                </c:pt>
                <c:pt idx="6049">
                  <c:v>36.2834</c:v>
                </c:pt>
                <c:pt idx="6050">
                  <c:v>36.321300000000001</c:v>
                </c:pt>
                <c:pt idx="6051">
                  <c:v>35.969000000000001</c:v>
                </c:pt>
                <c:pt idx="6052">
                  <c:v>36.027999999999999</c:v>
                </c:pt>
                <c:pt idx="6053">
                  <c:v>36.304000000000002</c:v>
                </c:pt>
                <c:pt idx="6054">
                  <c:v>36.393900000000002</c:v>
                </c:pt>
                <c:pt idx="6055">
                  <c:v>36.401000000000003</c:v>
                </c:pt>
                <c:pt idx="6056">
                  <c:v>36.4238</c:v>
                </c:pt>
                <c:pt idx="6057">
                  <c:v>36.448900000000002</c:v>
                </c:pt>
                <c:pt idx="6058">
                  <c:v>36.475000000000001</c:v>
                </c:pt>
                <c:pt idx="6059">
                  <c:v>36.474600000000002</c:v>
                </c:pt>
                <c:pt idx="6060">
                  <c:v>36.4848</c:v>
                </c:pt>
                <c:pt idx="6061">
                  <c:v>36.4893</c:v>
                </c:pt>
                <c:pt idx="6062">
                  <c:v>36.511400000000002</c:v>
                </c:pt>
                <c:pt idx="6063">
                  <c:v>36.525700000000001</c:v>
                </c:pt>
                <c:pt idx="6064">
                  <c:v>36.5242</c:v>
                </c:pt>
                <c:pt idx="6065">
                  <c:v>36.494500000000002</c:v>
                </c:pt>
                <c:pt idx="6066">
                  <c:v>36.454900000000002</c:v>
                </c:pt>
                <c:pt idx="6067">
                  <c:v>36.421199999999999</c:v>
                </c:pt>
                <c:pt idx="6068">
                  <c:v>36.381</c:v>
                </c:pt>
                <c:pt idx="6069">
                  <c:v>36.3429</c:v>
                </c:pt>
                <c:pt idx="6070">
                  <c:v>36.336599999999997</c:v>
                </c:pt>
                <c:pt idx="6071">
                  <c:v>36.318600000000004</c:v>
                </c:pt>
                <c:pt idx="6072">
                  <c:v>36.301499999999997</c:v>
                </c:pt>
                <c:pt idx="6073">
                  <c:v>36.278399999999998</c:v>
                </c:pt>
                <c:pt idx="6074">
                  <c:v>36.209899999999998</c:v>
                </c:pt>
                <c:pt idx="6075">
                  <c:v>36.123399999999997</c:v>
                </c:pt>
                <c:pt idx="6076">
                  <c:v>36.034100000000002</c:v>
                </c:pt>
                <c:pt idx="6077">
                  <c:v>35.950099999999999</c:v>
                </c:pt>
                <c:pt idx="6078">
                  <c:v>35.867400000000004</c:v>
                </c:pt>
                <c:pt idx="6079">
                  <c:v>35.777099999999997</c:v>
                </c:pt>
                <c:pt idx="6080">
                  <c:v>35.693800000000003</c:v>
                </c:pt>
                <c:pt idx="6081">
                  <c:v>35.631100000000004</c:v>
                </c:pt>
                <c:pt idx="6082">
                  <c:v>35.569200000000002</c:v>
                </c:pt>
                <c:pt idx="6083">
                  <c:v>35.516399999999997</c:v>
                </c:pt>
                <c:pt idx="6084">
                  <c:v>35.443600000000004</c:v>
                </c:pt>
                <c:pt idx="6085">
                  <c:v>35.387900000000002</c:v>
                </c:pt>
                <c:pt idx="6086">
                  <c:v>35.398200000000003</c:v>
                </c:pt>
                <c:pt idx="6087">
                  <c:v>35.409799999999997</c:v>
                </c:pt>
                <c:pt idx="6088">
                  <c:v>35.454099999999997</c:v>
                </c:pt>
                <c:pt idx="6089">
                  <c:v>35.538699999999999</c:v>
                </c:pt>
                <c:pt idx="6090">
                  <c:v>35.6218</c:v>
                </c:pt>
                <c:pt idx="6091">
                  <c:v>35.6633</c:v>
                </c:pt>
                <c:pt idx="6092">
                  <c:v>35.687899999999999</c:v>
                </c:pt>
                <c:pt idx="6093">
                  <c:v>35.716099999999997</c:v>
                </c:pt>
                <c:pt idx="6094">
                  <c:v>35.758299999999998</c:v>
                </c:pt>
                <c:pt idx="6095">
                  <c:v>35.825099999999999</c:v>
                </c:pt>
                <c:pt idx="6096">
                  <c:v>35.976799999999997</c:v>
                </c:pt>
                <c:pt idx="6097">
                  <c:v>36.130499999999998</c:v>
                </c:pt>
                <c:pt idx="6098">
                  <c:v>36.226599999999998</c:v>
                </c:pt>
                <c:pt idx="6099">
                  <c:v>36.2806</c:v>
                </c:pt>
                <c:pt idx="6100">
                  <c:v>36.283999999999999</c:v>
                </c:pt>
                <c:pt idx="6101">
                  <c:v>36.3185</c:v>
                </c:pt>
                <c:pt idx="6102">
                  <c:v>36.3523</c:v>
                </c:pt>
                <c:pt idx="6103">
                  <c:v>36.293500000000002</c:v>
                </c:pt>
                <c:pt idx="6104">
                  <c:v>36.1571</c:v>
                </c:pt>
                <c:pt idx="6105">
                  <c:v>35.807499999999997</c:v>
                </c:pt>
                <c:pt idx="6106">
                  <c:v>35.587200000000003</c:v>
                </c:pt>
                <c:pt idx="6107">
                  <c:v>35.367899999999999</c:v>
                </c:pt>
                <c:pt idx="6108">
                  <c:v>35.2742</c:v>
                </c:pt>
                <c:pt idx="6109">
                  <c:v>35.138300000000001</c:v>
                </c:pt>
                <c:pt idx="6110">
                  <c:v>35.446300000000001</c:v>
                </c:pt>
                <c:pt idx="6111">
                  <c:v>35.5871</c:v>
                </c:pt>
                <c:pt idx="6112">
                  <c:v>35.681899999999999</c:v>
                </c:pt>
                <c:pt idx="6113">
                  <c:v>35.723100000000002</c:v>
                </c:pt>
                <c:pt idx="6114">
                  <c:v>35.6541</c:v>
                </c:pt>
                <c:pt idx="6115">
                  <c:v>35.587499999999999</c:v>
                </c:pt>
                <c:pt idx="6116">
                  <c:v>35.522799999999997</c:v>
                </c:pt>
                <c:pt idx="6117">
                  <c:v>35.491799999999998</c:v>
                </c:pt>
                <c:pt idx="6118">
                  <c:v>35.482599999999998</c:v>
                </c:pt>
                <c:pt idx="6119">
                  <c:v>35.5124</c:v>
                </c:pt>
                <c:pt idx="6120">
                  <c:v>35.590000000000003</c:v>
                </c:pt>
                <c:pt idx="6121">
                  <c:v>35.649900000000002</c:v>
                </c:pt>
                <c:pt idx="6122">
                  <c:v>35.7254</c:v>
                </c:pt>
                <c:pt idx="6123">
                  <c:v>35.8018</c:v>
                </c:pt>
                <c:pt idx="6124">
                  <c:v>35.835799999999999</c:v>
                </c:pt>
                <c:pt idx="6125">
                  <c:v>35.893799999999999</c:v>
                </c:pt>
                <c:pt idx="6126">
                  <c:v>35.963299999999997</c:v>
                </c:pt>
                <c:pt idx="6127">
                  <c:v>36.036000000000001</c:v>
                </c:pt>
                <c:pt idx="6128">
                  <c:v>36.121200000000002</c:v>
                </c:pt>
                <c:pt idx="6129">
                  <c:v>36.2256</c:v>
                </c:pt>
                <c:pt idx="6130">
                  <c:v>36.329000000000001</c:v>
                </c:pt>
                <c:pt idx="6131">
                  <c:v>36.419199999999996</c:v>
                </c:pt>
                <c:pt idx="6132">
                  <c:v>36.496200000000002</c:v>
                </c:pt>
                <c:pt idx="6133">
                  <c:v>36.560699999999997</c:v>
                </c:pt>
                <c:pt idx="6134">
                  <c:v>36.6175</c:v>
                </c:pt>
                <c:pt idx="6135">
                  <c:v>36.646000000000001</c:v>
                </c:pt>
                <c:pt idx="6136">
                  <c:v>36.602400000000003</c:v>
                </c:pt>
                <c:pt idx="6137">
                  <c:v>36.516599999999997</c:v>
                </c:pt>
                <c:pt idx="6138">
                  <c:v>36.447099999999999</c:v>
                </c:pt>
                <c:pt idx="6139">
                  <c:v>36.403399999999998</c:v>
                </c:pt>
                <c:pt idx="6140">
                  <c:v>36.391500000000001</c:v>
                </c:pt>
                <c:pt idx="6141">
                  <c:v>36.319699999999997</c:v>
                </c:pt>
                <c:pt idx="6142">
                  <c:v>36.278199999999998</c:v>
                </c:pt>
                <c:pt idx="6143">
                  <c:v>36.322000000000003</c:v>
                </c:pt>
                <c:pt idx="6144">
                  <c:v>36.2423</c:v>
                </c:pt>
                <c:pt idx="6145">
                  <c:v>36.099899999999998</c:v>
                </c:pt>
                <c:pt idx="6146">
                  <c:v>35.889800000000001</c:v>
                </c:pt>
                <c:pt idx="6147">
                  <c:v>35.675600000000003</c:v>
                </c:pt>
                <c:pt idx="6148">
                  <c:v>35.497500000000002</c:v>
                </c:pt>
                <c:pt idx="6149">
                  <c:v>35.351599999999998</c:v>
                </c:pt>
                <c:pt idx="6150">
                  <c:v>35.265500000000003</c:v>
                </c:pt>
                <c:pt idx="6151">
                  <c:v>35.206400000000002</c:v>
                </c:pt>
                <c:pt idx="6152">
                  <c:v>35.119100000000003</c:v>
                </c:pt>
                <c:pt idx="6153">
                  <c:v>35.004800000000003</c:v>
                </c:pt>
                <c:pt idx="6154">
                  <c:v>35.246899999999997</c:v>
                </c:pt>
                <c:pt idx="6155">
                  <c:v>35.482100000000003</c:v>
                </c:pt>
                <c:pt idx="6156">
                  <c:v>35.840299999999999</c:v>
                </c:pt>
                <c:pt idx="6157">
                  <c:v>35.739400000000003</c:v>
                </c:pt>
                <c:pt idx="6158">
                  <c:v>35.630800000000001</c:v>
                </c:pt>
                <c:pt idx="6159">
                  <c:v>35.5608</c:v>
                </c:pt>
                <c:pt idx="6160">
                  <c:v>35.419699999999999</c:v>
                </c:pt>
                <c:pt idx="6161">
                  <c:v>35.310400000000001</c:v>
                </c:pt>
                <c:pt idx="6162">
                  <c:v>35.180799999999998</c:v>
                </c:pt>
                <c:pt idx="6163">
                  <c:v>35.032400000000003</c:v>
                </c:pt>
                <c:pt idx="6164">
                  <c:v>35.081099999999999</c:v>
                </c:pt>
                <c:pt idx="6165">
                  <c:v>35.021599999999999</c:v>
                </c:pt>
                <c:pt idx="6166">
                  <c:v>35.9099</c:v>
                </c:pt>
                <c:pt idx="6167">
                  <c:v>35.078800000000001</c:v>
                </c:pt>
                <c:pt idx="6168">
                  <c:v>35.292200000000001</c:v>
                </c:pt>
                <c:pt idx="6169">
                  <c:v>35.156700000000001</c:v>
                </c:pt>
                <c:pt idx="6170">
                  <c:v>35.080399999999997</c:v>
                </c:pt>
                <c:pt idx="6171">
                  <c:v>35.028799999999997</c:v>
                </c:pt>
                <c:pt idx="6172">
                  <c:v>35.023499999999999</c:v>
                </c:pt>
                <c:pt idx="6173">
                  <c:v>35.022500000000001</c:v>
                </c:pt>
                <c:pt idx="6174">
                  <c:v>34.996299999999998</c:v>
                </c:pt>
                <c:pt idx="6175">
                  <c:v>35.095799999999997</c:v>
                </c:pt>
                <c:pt idx="6176">
                  <c:v>35.2395</c:v>
                </c:pt>
                <c:pt idx="6177">
                  <c:v>35.415700000000001</c:v>
                </c:pt>
                <c:pt idx="6178">
                  <c:v>35.608600000000003</c:v>
                </c:pt>
                <c:pt idx="6179">
                  <c:v>35.838000000000001</c:v>
                </c:pt>
                <c:pt idx="6180">
                  <c:v>36.156700000000001</c:v>
                </c:pt>
                <c:pt idx="6181">
                  <c:v>36.570799999999998</c:v>
                </c:pt>
                <c:pt idx="6182">
                  <c:v>36.776499999999999</c:v>
                </c:pt>
                <c:pt idx="6183">
                  <c:v>36.8765</c:v>
                </c:pt>
                <c:pt idx="6184">
                  <c:v>36.940800000000003</c:v>
                </c:pt>
                <c:pt idx="6185">
                  <c:v>36.9587</c:v>
                </c:pt>
                <c:pt idx="6186">
                  <c:v>36.898000000000003</c:v>
                </c:pt>
                <c:pt idx="6187">
                  <c:v>36.765099999999997</c:v>
                </c:pt>
                <c:pt idx="6188">
                  <c:v>36.548499999999997</c:v>
                </c:pt>
                <c:pt idx="6189">
                  <c:v>36.2879</c:v>
                </c:pt>
                <c:pt idx="6190">
                  <c:v>35.998600000000003</c:v>
                </c:pt>
                <c:pt idx="6191">
                  <c:v>35.761499999999998</c:v>
                </c:pt>
                <c:pt idx="6192">
                  <c:v>35.588500000000003</c:v>
                </c:pt>
                <c:pt idx="6193">
                  <c:v>35.550600000000003</c:v>
                </c:pt>
                <c:pt idx="6194">
                  <c:v>35.562800000000003</c:v>
                </c:pt>
                <c:pt idx="6195">
                  <c:v>35.614600000000003</c:v>
                </c:pt>
                <c:pt idx="6196">
                  <c:v>35.688099999999999</c:v>
                </c:pt>
                <c:pt idx="6197">
                  <c:v>35.826900000000002</c:v>
                </c:pt>
                <c:pt idx="6198">
                  <c:v>35.932499999999997</c:v>
                </c:pt>
                <c:pt idx="6199">
                  <c:v>36.046700000000001</c:v>
                </c:pt>
                <c:pt idx="6200">
                  <c:v>36.194499999999998</c:v>
                </c:pt>
                <c:pt idx="6201">
                  <c:v>36.214700000000001</c:v>
                </c:pt>
                <c:pt idx="6202">
                  <c:v>36.132300000000001</c:v>
                </c:pt>
                <c:pt idx="6203">
                  <c:v>36.042999999999999</c:v>
                </c:pt>
                <c:pt idx="6204">
                  <c:v>35.883600000000001</c:v>
                </c:pt>
                <c:pt idx="6205">
                  <c:v>35.715000000000003</c:v>
                </c:pt>
                <c:pt idx="6206">
                  <c:v>35.584299999999999</c:v>
                </c:pt>
                <c:pt idx="6207">
                  <c:v>35.442300000000003</c:v>
                </c:pt>
                <c:pt idx="6208">
                  <c:v>35.3249</c:v>
                </c:pt>
                <c:pt idx="6209">
                  <c:v>35.24</c:v>
                </c:pt>
                <c:pt idx="6210">
                  <c:v>35.158799999999999</c:v>
                </c:pt>
                <c:pt idx="6211">
                  <c:v>35.136899999999997</c:v>
                </c:pt>
                <c:pt idx="6212">
                  <c:v>35.159199999999998</c:v>
                </c:pt>
                <c:pt idx="6213">
                  <c:v>35.177599999999998</c:v>
                </c:pt>
                <c:pt idx="6214">
                  <c:v>35.221600000000002</c:v>
                </c:pt>
                <c:pt idx="6215">
                  <c:v>35.2879</c:v>
                </c:pt>
                <c:pt idx="6216">
                  <c:v>35.407499999999999</c:v>
                </c:pt>
                <c:pt idx="6217">
                  <c:v>35.555399999999999</c:v>
                </c:pt>
                <c:pt idx="6218">
                  <c:v>35.700699999999998</c:v>
                </c:pt>
                <c:pt idx="6219">
                  <c:v>35.808399999999999</c:v>
                </c:pt>
                <c:pt idx="6220">
                  <c:v>35.8874</c:v>
                </c:pt>
                <c:pt idx="6221">
                  <c:v>35.952800000000003</c:v>
                </c:pt>
                <c:pt idx="6222">
                  <c:v>36.002200000000002</c:v>
                </c:pt>
                <c:pt idx="6223">
                  <c:v>36.007399999999997</c:v>
                </c:pt>
                <c:pt idx="6224">
                  <c:v>35.976100000000002</c:v>
                </c:pt>
                <c:pt idx="6225">
                  <c:v>35.908099999999997</c:v>
                </c:pt>
                <c:pt idx="6226">
                  <c:v>35.859299999999998</c:v>
                </c:pt>
                <c:pt idx="6227">
                  <c:v>35.836799999999997</c:v>
                </c:pt>
                <c:pt idx="6228">
                  <c:v>35.790100000000002</c:v>
                </c:pt>
                <c:pt idx="6229">
                  <c:v>35.704700000000003</c:v>
                </c:pt>
                <c:pt idx="6230">
                  <c:v>35.6492</c:v>
                </c:pt>
                <c:pt idx="6231">
                  <c:v>35.626300000000001</c:v>
                </c:pt>
                <c:pt idx="6232">
                  <c:v>35.623600000000003</c:v>
                </c:pt>
                <c:pt idx="6233">
                  <c:v>35.680900000000001</c:v>
                </c:pt>
                <c:pt idx="6234">
                  <c:v>35.7729</c:v>
                </c:pt>
                <c:pt idx="6235">
                  <c:v>35.734699999999997</c:v>
                </c:pt>
                <c:pt idx="6236">
                  <c:v>35.686900000000001</c:v>
                </c:pt>
                <c:pt idx="6237">
                  <c:v>35.582900000000002</c:v>
                </c:pt>
                <c:pt idx="6238">
                  <c:v>35.578099999999999</c:v>
                </c:pt>
                <c:pt idx="6239">
                  <c:v>35.679400000000001</c:v>
                </c:pt>
                <c:pt idx="6240">
                  <c:v>35.794899999999998</c:v>
                </c:pt>
                <c:pt idx="6241">
                  <c:v>35.878100000000003</c:v>
                </c:pt>
                <c:pt idx="6242">
                  <c:v>35.9773</c:v>
                </c:pt>
                <c:pt idx="6243">
                  <c:v>36.066000000000003</c:v>
                </c:pt>
                <c:pt idx="6244">
                  <c:v>36.182899999999997</c:v>
                </c:pt>
                <c:pt idx="6245">
                  <c:v>36.277900000000002</c:v>
                </c:pt>
                <c:pt idx="6246">
                  <c:v>36.289299999999997</c:v>
                </c:pt>
                <c:pt idx="6247">
                  <c:v>36.255899999999997</c:v>
                </c:pt>
                <c:pt idx="6248">
                  <c:v>36.231200000000001</c:v>
                </c:pt>
                <c:pt idx="6249">
                  <c:v>36.254600000000003</c:v>
                </c:pt>
                <c:pt idx="6250">
                  <c:v>36.298099999999998</c:v>
                </c:pt>
                <c:pt idx="6251">
                  <c:v>36.240400000000001</c:v>
                </c:pt>
                <c:pt idx="6252">
                  <c:v>36.166899999999998</c:v>
                </c:pt>
                <c:pt idx="6253">
                  <c:v>36.080599999999997</c:v>
                </c:pt>
                <c:pt idx="6254">
                  <c:v>35.986400000000003</c:v>
                </c:pt>
                <c:pt idx="6255">
                  <c:v>35.886699999999998</c:v>
                </c:pt>
                <c:pt idx="6256">
                  <c:v>35.802199999999999</c:v>
                </c:pt>
                <c:pt idx="6257">
                  <c:v>35.682099999999998</c:v>
                </c:pt>
                <c:pt idx="6258">
                  <c:v>35.524900000000002</c:v>
                </c:pt>
                <c:pt idx="6259">
                  <c:v>35.343299999999999</c:v>
                </c:pt>
                <c:pt idx="6260">
                  <c:v>35.153599999999997</c:v>
                </c:pt>
                <c:pt idx="6261">
                  <c:v>35.005899999999997</c:v>
                </c:pt>
                <c:pt idx="6262">
                  <c:v>34.9133</c:v>
                </c:pt>
                <c:pt idx="6263">
                  <c:v>34.864600000000003</c:v>
                </c:pt>
                <c:pt idx="6264">
                  <c:v>34.852600000000002</c:v>
                </c:pt>
                <c:pt idx="6265">
                  <c:v>34.814</c:v>
                </c:pt>
                <c:pt idx="6266">
                  <c:v>34.802700000000002</c:v>
                </c:pt>
                <c:pt idx="6267">
                  <c:v>34.822699999999998</c:v>
                </c:pt>
                <c:pt idx="6268">
                  <c:v>34.883299999999998</c:v>
                </c:pt>
                <c:pt idx="6269">
                  <c:v>34.994799999999998</c:v>
                </c:pt>
                <c:pt idx="6270">
                  <c:v>35.139499999999998</c:v>
                </c:pt>
                <c:pt idx="6271">
                  <c:v>35.223300000000002</c:v>
                </c:pt>
                <c:pt idx="6272">
                  <c:v>35.296399999999998</c:v>
                </c:pt>
                <c:pt idx="6273">
                  <c:v>35.384599999999999</c:v>
                </c:pt>
                <c:pt idx="6274">
                  <c:v>35.472200000000001</c:v>
                </c:pt>
                <c:pt idx="6275">
                  <c:v>35.548499999999997</c:v>
                </c:pt>
                <c:pt idx="6276">
                  <c:v>35.6188</c:v>
                </c:pt>
                <c:pt idx="6277">
                  <c:v>35.7117</c:v>
                </c:pt>
                <c:pt idx="6278">
                  <c:v>35.844000000000001</c:v>
                </c:pt>
                <c:pt idx="6279">
                  <c:v>35.957599999999999</c:v>
                </c:pt>
                <c:pt idx="6280">
                  <c:v>36.026499999999999</c:v>
                </c:pt>
                <c:pt idx="6281">
                  <c:v>35.9084</c:v>
                </c:pt>
                <c:pt idx="6282">
                  <c:v>35.804400000000001</c:v>
                </c:pt>
                <c:pt idx="6283">
                  <c:v>35.847200000000001</c:v>
                </c:pt>
                <c:pt idx="6284">
                  <c:v>35.866500000000002</c:v>
                </c:pt>
                <c:pt idx="6285">
                  <c:v>35.873600000000003</c:v>
                </c:pt>
                <c:pt idx="6286">
                  <c:v>35.878100000000003</c:v>
                </c:pt>
                <c:pt idx="6287">
                  <c:v>35.889299999999999</c:v>
                </c:pt>
                <c:pt idx="6288">
                  <c:v>35.896799999999999</c:v>
                </c:pt>
                <c:pt idx="6289">
                  <c:v>35.890799999999999</c:v>
                </c:pt>
                <c:pt idx="6290">
                  <c:v>35.671100000000003</c:v>
                </c:pt>
                <c:pt idx="6291">
                  <c:v>35.572800000000001</c:v>
                </c:pt>
                <c:pt idx="6292">
                  <c:v>35.539900000000003</c:v>
                </c:pt>
                <c:pt idx="6293">
                  <c:v>35.540199999999999</c:v>
                </c:pt>
                <c:pt idx="6294">
                  <c:v>35.646000000000001</c:v>
                </c:pt>
                <c:pt idx="6295">
                  <c:v>35.890599999999999</c:v>
                </c:pt>
                <c:pt idx="6296">
                  <c:v>36.007599999999996</c:v>
                </c:pt>
                <c:pt idx="6297">
                  <c:v>35.801000000000002</c:v>
                </c:pt>
                <c:pt idx="6298">
                  <c:v>35.600200000000001</c:v>
                </c:pt>
                <c:pt idx="6299">
                  <c:v>35.438499999999998</c:v>
                </c:pt>
                <c:pt idx="6300">
                  <c:v>35.408499999999997</c:v>
                </c:pt>
                <c:pt idx="6301">
                  <c:v>35.3566</c:v>
                </c:pt>
                <c:pt idx="6302">
                  <c:v>35.245800000000003</c:v>
                </c:pt>
                <c:pt idx="6303">
                  <c:v>35.3185</c:v>
                </c:pt>
                <c:pt idx="6304">
                  <c:v>35.392499999999998</c:v>
                </c:pt>
                <c:pt idx="6305">
                  <c:v>35.448900000000002</c:v>
                </c:pt>
                <c:pt idx="6306">
                  <c:v>35.5105</c:v>
                </c:pt>
                <c:pt idx="6307">
                  <c:v>35.634900000000002</c:v>
                </c:pt>
                <c:pt idx="6308">
                  <c:v>35.750700000000002</c:v>
                </c:pt>
                <c:pt idx="6309">
                  <c:v>35.865600000000001</c:v>
                </c:pt>
                <c:pt idx="6310">
                  <c:v>36.082599999999999</c:v>
                </c:pt>
                <c:pt idx="6311">
                  <c:v>36.163400000000003</c:v>
                </c:pt>
                <c:pt idx="6312">
                  <c:v>36.22</c:v>
                </c:pt>
                <c:pt idx="6313">
                  <c:v>36.159100000000002</c:v>
                </c:pt>
                <c:pt idx="6314">
                  <c:v>36.000100000000003</c:v>
                </c:pt>
                <c:pt idx="6315">
                  <c:v>35.822800000000001</c:v>
                </c:pt>
                <c:pt idx="6316">
                  <c:v>35.615200000000002</c:v>
                </c:pt>
                <c:pt idx="6317">
                  <c:v>35.353099999999998</c:v>
                </c:pt>
                <c:pt idx="6318">
                  <c:v>35.191800000000001</c:v>
                </c:pt>
                <c:pt idx="6319">
                  <c:v>35.161499999999997</c:v>
                </c:pt>
                <c:pt idx="6320">
                  <c:v>35.164000000000001</c:v>
                </c:pt>
                <c:pt idx="6321">
                  <c:v>35.186799999999998</c:v>
                </c:pt>
                <c:pt idx="6322">
                  <c:v>35.237200000000001</c:v>
                </c:pt>
                <c:pt idx="6323">
                  <c:v>35.300400000000003</c:v>
                </c:pt>
                <c:pt idx="6324">
                  <c:v>35.391199999999998</c:v>
                </c:pt>
                <c:pt idx="6325">
                  <c:v>35.497799999999998</c:v>
                </c:pt>
                <c:pt idx="6326">
                  <c:v>35.603999999999999</c:v>
                </c:pt>
                <c:pt idx="6327">
                  <c:v>35.766800000000003</c:v>
                </c:pt>
                <c:pt idx="6328">
                  <c:v>35.889800000000001</c:v>
                </c:pt>
                <c:pt idx="6329">
                  <c:v>35.993000000000002</c:v>
                </c:pt>
                <c:pt idx="6330">
                  <c:v>36.085900000000002</c:v>
                </c:pt>
                <c:pt idx="6331">
                  <c:v>36.148699999999998</c:v>
                </c:pt>
                <c:pt idx="6332">
                  <c:v>36.2072</c:v>
                </c:pt>
                <c:pt idx="6333">
                  <c:v>36.207900000000002</c:v>
                </c:pt>
                <c:pt idx="6334">
                  <c:v>36.1937</c:v>
                </c:pt>
                <c:pt idx="6335">
                  <c:v>36.173099999999998</c:v>
                </c:pt>
                <c:pt idx="6336">
                  <c:v>36.155900000000003</c:v>
                </c:pt>
                <c:pt idx="6337">
                  <c:v>36.139299999999999</c:v>
                </c:pt>
                <c:pt idx="6338">
                  <c:v>36.121200000000002</c:v>
                </c:pt>
                <c:pt idx="6339">
                  <c:v>36.105499999999999</c:v>
                </c:pt>
                <c:pt idx="6340">
                  <c:v>36.088700000000003</c:v>
                </c:pt>
                <c:pt idx="6341">
                  <c:v>36.077300000000001</c:v>
                </c:pt>
                <c:pt idx="6342">
                  <c:v>36.048900000000003</c:v>
                </c:pt>
                <c:pt idx="6343">
                  <c:v>36.016300000000001</c:v>
                </c:pt>
                <c:pt idx="6344">
                  <c:v>35.994399999999999</c:v>
                </c:pt>
                <c:pt idx="6345">
                  <c:v>35.984299999999998</c:v>
                </c:pt>
                <c:pt idx="6346">
                  <c:v>35.996299999999998</c:v>
                </c:pt>
                <c:pt idx="6347">
                  <c:v>36.026499999999999</c:v>
                </c:pt>
                <c:pt idx="6348">
                  <c:v>36.0214</c:v>
                </c:pt>
                <c:pt idx="6349">
                  <c:v>35.982599999999998</c:v>
                </c:pt>
                <c:pt idx="6350">
                  <c:v>35.956800000000001</c:v>
                </c:pt>
                <c:pt idx="6351">
                  <c:v>35.950600000000001</c:v>
                </c:pt>
                <c:pt idx="6352">
                  <c:v>35.9345</c:v>
                </c:pt>
                <c:pt idx="6353">
                  <c:v>35.917099999999998</c:v>
                </c:pt>
                <c:pt idx="6354">
                  <c:v>35.833300000000001</c:v>
                </c:pt>
                <c:pt idx="6355">
                  <c:v>35.817900000000002</c:v>
                </c:pt>
                <c:pt idx="6356">
                  <c:v>35.910299999999999</c:v>
                </c:pt>
                <c:pt idx="6357">
                  <c:v>36.021700000000003</c:v>
                </c:pt>
                <c:pt idx="6358">
                  <c:v>36.1203</c:v>
                </c:pt>
                <c:pt idx="6359">
                  <c:v>36.1873</c:v>
                </c:pt>
                <c:pt idx="6360">
                  <c:v>36.2483</c:v>
                </c:pt>
                <c:pt idx="6361">
                  <c:v>36.3247</c:v>
                </c:pt>
                <c:pt idx="6362">
                  <c:v>36.408000000000001</c:v>
                </c:pt>
                <c:pt idx="6363">
                  <c:v>36.479100000000003</c:v>
                </c:pt>
                <c:pt idx="6364">
                  <c:v>36.550400000000003</c:v>
                </c:pt>
                <c:pt idx="6365">
                  <c:v>36.633899999999997</c:v>
                </c:pt>
                <c:pt idx="6366">
                  <c:v>36.705500000000001</c:v>
                </c:pt>
                <c:pt idx="6367">
                  <c:v>36.753399999999999</c:v>
                </c:pt>
                <c:pt idx="6368">
                  <c:v>36.7943</c:v>
                </c:pt>
                <c:pt idx="6369">
                  <c:v>36.754800000000003</c:v>
                </c:pt>
                <c:pt idx="6370">
                  <c:v>36.7699</c:v>
                </c:pt>
                <c:pt idx="6371">
                  <c:v>36.716000000000001</c:v>
                </c:pt>
                <c:pt idx="6372">
                  <c:v>36.691600000000001</c:v>
                </c:pt>
                <c:pt idx="6373">
                  <c:v>36.6661</c:v>
                </c:pt>
                <c:pt idx="6374">
                  <c:v>36.618899999999996</c:v>
                </c:pt>
                <c:pt idx="6375">
                  <c:v>36.560299999999998</c:v>
                </c:pt>
                <c:pt idx="6376">
                  <c:v>36.5105</c:v>
                </c:pt>
                <c:pt idx="6377">
                  <c:v>36.482300000000002</c:v>
                </c:pt>
                <c:pt idx="6378">
                  <c:v>36.450600000000001</c:v>
                </c:pt>
                <c:pt idx="6379">
                  <c:v>36.411000000000001</c:v>
                </c:pt>
                <c:pt idx="6380">
                  <c:v>36.4131</c:v>
                </c:pt>
                <c:pt idx="6381">
                  <c:v>36.408999999999999</c:v>
                </c:pt>
                <c:pt idx="6382">
                  <c:v>36.395600000000002</c:v>
                </c:pt>
                <c:pt idx="6383">
                  <c:v>36.382599999999996</c:v>
                </c:pt>
                <c:pt idx="6384">
                  <c:v>36.375300000000003</c:v>
                </c:pt>
                <c:pt idx="6385">
                  <c:v>36.374200000000002</c:v>
                </c:pt>
                <c:pt idx="6386">
                  <c:v>36.372700000000002</c:v>
                </c:pt>
                <c:pt idx="6387">
                  <c:v>36.374499999999998</c:v>
                </c:pt>
                <c:pt idx="6388">
                  <c:v>36.357700000000001</c:v>
                </c:pt>
                <c:pt idx="6389">
                  <c:v>36.350299999999997</c:v>
                </c:pt>
                <c:pt idx="6390">
                  <c:v>36.308199999999999</c:v>
                </c:pt>
                <c:pt idx="6391">
                  <c:v>36.259</c:v>
                </c:pt>
                <c:pt idx="6392">
                  <c:v>36.205800000000004</c:v>
                </c:pt>
                <c:pt idx="6393">
                  <c:v>36.139299999999999</c:v>
                </c:pt>
                <c:pt idx="6394">
                  <c:v>36.053600000000003</c:v>
                </c:pt>
                <c:pt idx="6395">
                  <c:v>35.961599999999997</c:v>
                </c:pt>
                <c:pt idx="6396">
                  <c:v>35.9221</c:v>
                </c:pt>
                <c:pt idx="6397">
                  <c:v>35.844700000000003</c:v>
                </c:pt>
                <c:pt idx="6398">
                  <c:v>35.633600000000001</c:v>
                </c:pt>
                <c:pt idx="6399">
                  <c:v>35.673000000000002</c:v>
                </c:pt>
                <c:pt idx="6400">
                  <c:v>35.709099999999999</c:v>
                </c:pt>
                <c:pt idx="6401">
                  <c:v>35.697499999999998</c:v>
                </c:pt>
                <c:pt idx="6402">
                  <c:v>35.671900000000001</c:v>
                </c:pt>
                <c:pt idx="6403">
                  <c:v>35.720199999999998</c:v>
                </c:pt>
                <c:pt idx="6404">
                  <c:v>35.739899999999999</c:v>
                </c:pt>
                <c:pt idx="6405">
                  <c:v>35.810299999999998</c:v>
                </c:pt>
                <c:pt idx="6406">
                  <c:v>35.8887</c:v>
                </c:pt>
                <c:pt idx="6407">
                  <c:v>35.978299999999997</c:v>
                </c:pt>
                <c:pt idx="6408">
                  <c:v>36.102600000000002</c:v>
                </c:pt>
                <c:pt idx="6409">
                  <c:v>36.257599999999996</c:v>
                </c:pt>
                <c:pt idx="6410">
                  <c:v>36.453200000000002</c:v>
                </c:pt>
                <c:pt idx="6411">
                  <c:v>36.476199999999999</c:v>
                </c:pt>
                <c:pt idx="6412">
                  <c:v>36.432699999999997</c:v>
                </c:pt>
                <c:pt idx="6413">
                  <c:v>36.176099999999998</c:v>
                </c:pt>
                <c:pt idx="6414">
                  <c:v>36.077800000000003</c:v>
                </c:pt>
                <c:pt idx="6415">
                  <c:v>36.004300000000001</c:v>
                </c:pt>
                <c:pt idx="6416">
                  <c:v>35.931600000000003</c:v>
                </c:pt>
                <c:pt idx="6417">
                  <c:v>35.856400000000001</c:v>
                </c:pt>
                <c:pt idx="6418">
                  <c:v>35.787100000000002</c:v>
                </c:pt>
                <c:pt idx="6419">
                  <c:v>35.728900000000003</c:v>
                </c:pt>
                <c:pt idx="6420">
                  <c:v>35.684800000000003</c:v>
                </c:pt>
                <c:pt idx="6421">
                  <c:v>35.636899999999997</c:v>
                </c:pt>
                <c:pt idx="6422">
                  <c:v>35.588099999999997</c:v>
                </c:pt>
                <c:pt idx="6423">
                  <c:v>35.591500000000003</c:v>
                </c:pt>
                <c:pt idx="6424">
                  <c:v>35.608199999999997</c:v>
                </c:pt>
                <c:pt idx="6425">
                  <c:v>35.6038</c:v>
                </c:pt>
                <c:pt idx="6426">
                  <c:v>35.634999999999998</c:v>
                </c:pt>
                <c:pt idx="6427">
                  <c:v>35.6738</c:v>
                </c:pt>
                <c:pt idx="6428">
                  <c:v>35.747999999999998</c:v>
                </c:pt>
                <c:pt idx="6429">
                  <c:v>35.843000000000004</c:v>
                </c:pt>
                <c:pt idx="6430">
                  <c:v>35.959200000000003</c:v>
                </c:pt>
                <c:pt idx="6431">
                  <c:v>36.067300000000003</c:v>
                </c:pt>
                <c:pt idx="6432">
                  <c:v>36.218499999999999</c:v>
                </c:pt>
                <c:pt idx="6433">
                  <c:v>36.381900000000002</c:v>
                </c:pt>
                <c:pt idx="6434">
                  <c:v>36.597000000000001</c:v>
                </c:pt>
                <c:pt idx="6435">
                  <c:v>36.658999999999999</c:v>
                </c:pt>
                <c:pt idx="6436">
                  <c:v>36.624400000000001</c:v>
                </c:pt>
                <c:pt idx="6437">
                  <c:v>36.546199999999999</c:v>
                </c:pt>
                <c:pt idx="6438">
                  <c:v>36.351300000000002</c:v>
                </c:pt>
                <c:pt idx="6439">
                  <c:v>36.213099999999997</c:v>
                </c:pt>
                <c:pt idx="6440">
                  <c:v>36.104399999999998</c:v>
                </c:pt>
                <c:pt idx="6441">
                  <c:v>35.9587</c:v>
                </c:pt>
                <c:pt idx="6442">
                  <c:v>35.947600000000001</c:v>
                </c:pt>
                <c:pt idx="6443">
                  <c:v>36.060600000000001</c:v>
                </c:pt>
                <c:pt idx="6444">
                  <c:v>36.184699999999999</c:v>
                </c:pt>
                <c:pt idx="6445">
                  <c:v>36.197200000000002</c:v>
                </c:pt>
                <c:pt idx="6446">
                  <c:v>36.100700000000003</c:v>
                </c:pt>
                <c:pt idx="6447">
                  <c:v>36.043300000000002</c:v>
                </c:pt>
                <c:pt idx="6448">
                  <c:v>36.019799999999996</c:v>
                </c:pt>
                <c:pt idx="6449">
                  <c:v>35.984099999999998</c:v>
                </c:pt>
                <c:pt idx="6450">
                  <c:v>36.000399999999999</c:v>
                </c:pt>
                <c:pt idx="6451">
                  <c:v>36.077500000000001</c:v>
                </c:pt>
                <c:pt idx="6452">
                  <c:v>36.1768</c:v>
                </c:pt>
                <c:pt idx="6453">
                  <c:v>36.289299999999997</c:v>
                </c:pt>
                <c:pt idx="6454">
                  <c:v>36.3994</c:v>
                </c:pt>
                <c:pt idx="6455">
                  <c:v>36.548499999999997</c:v>
                </c:pt>
                <c:pt idx="6456">
                  <c:v>36.688099999999999</c:v>
                </c:pt>
                <c:pt idx="6457">
                  <c:v>36.801099999999998</c:v>
                </c:pt>
                <c:pt idx="6458">
                  <c:v>36.8887</c:v>
                </c:pt>
                <c:pt idx="6459">
                  <c:v>36.952599999999997</c:v>
                </c:pt>
                <c:pt idx="6460">
                  <c:v>37.003500000000003</c:v>
                </c:pt>
                <c:pt idx="6461">
                  <c:v>37.026600000000002</c:v>
                </c:pt>
                <c:pt idx="6462">
                  <c:v>37.013599999999997</c:v>
                </c:pt>
                <c:pt idx="6463">
                  <c:v>37.000599999999999</c:v>
                </c:pt>
                <c:pt idx="6464">
                  <c:v>36.974899999999998</c:v>
                </c:pt>
                <c:pt idx="6465">
                  <c:v>36.936900000000001</c:v>
                </c:pt>
                <c:pt idx="6466">
                  <c:v>36.8934</c:v>
                </c:pt>
                <c:pt idx="6467">
                  <c:v>36.8508</c:v>
                </c:pt>
                <c:pt idx="6468">
                  <c:v>36.835599999999999</c:v>
                </c:pt>
                <c:pt idx="6469">
                  <c:v>36.837299999999999</c:v>
                </c:pt>
                <c:pt idx="6470">
                  <c:v>36.8429</c:v>
                </c:pt>
                <c:pt idx="6471">
                  <c:v>36.886800000000001</c:v>
                </c:pt>
                <c:pt idx="6472">
                  <c:v>36.97</c:v>
                </c:pt>
                <c:pt idx="6473">
                  <c:v>37.029400000000003</c:v>
                </c:pt>
                <c:pt idx="6474">
                  <c:v>37.121099999999998</c:v>
                </c:pt>
                <c:pt idx="6475">
                  <c:v>37.173400000000001</c:v>
                </c:pt>
                <c:pt idx="6476">
                  <c:v>37.203099999999999</c:v>
                </c:pt>
                <c:pt idx="6477">
                  <c:v>37.225200000000001</c:v>
                </c:pt>
                <c:pt idx="6478">
                  <c:v>37.225200000000001</c:v>
                </c:pt>
                <c:pt idx="6479">
                  <c:v>37.202100000000002</c:v>
                </c:pt>
                <c:pt idx="6480">
                  <c:v>37.175199999999997</c:v>
                </c:pt>
                <c:pt idx="6481">
                  <c:v>37.136299999999999</c:v>
                </c:pt>
                <c:pt idx="6482">
                  <c:v>37.048000000000002</c:v>
                </c:pt>
                <c:pt idx="6483">
                  <c:v>36.946800000000003</c:v>
                </c:pt>
                <c:pt idx="6484">
                  <c:v>36.846400000000003</c:v>
                </c:pt>
                <c:pt idx="6485">
                  <c:v>36.758899999999997</c:v>
                </c:pt>
                <c:pt idx="6486">
                  <c:v>36.650300000000001</c:v>
                </c:pt>
                <c:pt idx="6487">
                  <c:v>36.473599999999998</c:v>
                </c:pt>
                <c:pt idx="6488">
                  <c:v>36.296700000000001</c:v>
                </c:pt>
                <c:pt idx="6489">
                  <c:v>36.228900000000003</c:v>
                </c:pt>
                <c:pt idx="6490">
                  <c:v>36.2224</c:v>
                </c:pt>
                <c:pt idx="6491">
                  <c:v>36.259700000000002</c:v>
                </c:pt>
                <c:pt idx="6492">
                  <c:v>36.291200000000003</c:v>
                </c:pt>
                <c:pt idx="6493">
                  <c:v>36.3292</c:v>
                </c:pt>
                <c:pt idx="6494">
                  <c:v>36.292499999999997</c:v>
                </c:pt>
                <c:pt idx="6495">
                  <c:v>36.2729</c:v>
                </c:pt>
                <c:pt idx="6496">
                  <c:v>36.5306</c:v>
                </c:pt>
                <c:pt idx="6497">
                  <c:v>36.770000000000003</c:v>
                </c:pt>
                <c:pt idx="6498">
                  <c:v>36.905299999999997</c:v>
                </c:pt>
                <c:pt idx="6499">
                  <c:v>36.933199999999999</c:v>
                </c:pt>
                <c:pt idx="6500">
                  <c:v>36.938899999999997</c:v>
                </c:pt>
                <c:pt idx="6501">
                  <c:v>36.938400000000001</c:v>
                </c:pt>
                <c:pt idx="6502">
                  <c:v>36.920499999999997</c:v>
                </c:pt>
                <c:pt idx="6503">
                  <c:v>36.847999999999999</c:v>
                </c:pt>
                <c:pt idx="6504">
                  <c:v>36.753</c:v>
                </c:pt>
                <c:pt idx="6505">
                  <c:v>36.948500000000003</c:v>
                </c:pt>
                <c:pt idx="6506">
                  <c:v>37.01</c:v>
                </c:pt>
                <c:pt idx="6507">
                  <c:v>37.857300000000002</c:v>
                </c:pt>
                <c:pt idx="6508">
                  <c:v>36.856000000000002</c:v>
                </c:pt>
                <c:pt idx="6509">
                  <c:v>37.030700000000003</c:v>
                </c:pt>
                <c:pt idx="6510">
                  <c:v>36.913400000000003</c:v>
                </c:pt>
                <c:pt idx="6511">
                  <c:v>36.791200000000003</c:v>
                </c:pt>
                <c:pt idx="6512">
                  <c:v>36.659100000000002</c:v>
                </c:pt>
                <c:pt idx="6513">
                  <c:v>36.565399999999997</c:v>
                </c:pt>
                <c:pt idx="6514">
                  <c:v>36.5122</c:v>
                </c:pt>
                <c:pt idx="6515">
                  <c:v>36.3962</c:v>
                </c:pt>
                <c:pt idx="6516">
                  <c:v>36.338200000000001</c:v>
                </c:pt>
                <c:pt idx="6517">
                  <c:v>36.381999999999998</c:v>
                </c:pt>
                <c:pt idx="6518">
                  <c:v>36.464199999999998</c:v>
                </c:pt>
                <c:pt idx="6519">
                  <c:v>36.616100000000003</c:v>
                </c:pt>
                <c:pt idx="6520">
                  <c:v>36.763399999999997</c:v>
                </c:pt>
                <c:pt idx="6521">
                  <c:v>36.9069</c:v>
                </c:pt>
                <c:pt idx="6522">
                  <c:v>37.032800000000002</c:v>
                </c:pt>
                <c:pt idx="6523">
                  <c:v>37.154600000000002</c:v>
                </c:pt>
                <c:pt idx="6524">
                  <c:v>37.3005</c:v>
                </c:pt>
                <c:pt idx="6525">
                  <c:v>37.529400000000003</c:v>
                </c:pt>
                <c:pt idx="6526">
                  <c:v>37.6036</c:v>
                </c:pt>
                <c:pt idx="6527">
                  <c:v>37.665300000000002</c:v>
                </c:pt>
                <c:pt idx="6528">
                  <c:v>37.664900000000003</c:v>
                </c:pt>
                <c:pt idx="6529">
                  <c:v>37.662199999999999</c:v>
                </c:pt>
                <c:pt idx="6530">
                  <c:v>37.627499999999998</c:v>
                </c:pt>
                <c:pt idx="6531">
                  <c:v>37.633600000000001</c:v>
                </c:pt>
                <c:pt idx="6532">
                  <c:v>37.533200000000001</c:v>
                </c:pt>
                <c:pt idx="6533">
                  <c:v>37.368899999999996</c:v>
                </c:pt>
                <c:pt idx="6534">
                  <c:v>37.195</c:v>
                </c:pt>
                <c:pt idx="6535">
                  <c:v>37.026400000000002</c:v>
                </c:pt>
                <c:pt idx="6536">
                  <c:v>36.878799999999998</c:v>
                </c:pt>
                <c:pt idx="6537">
                  <c:v>36.7836</c:v>
                </c:pt>
                <c:pt idx="6538">
                  <c:v>36.7517</c:v>
                </c:pt>
                <c:pt idx="6539">
                  <c:v>36.817300000000003</c:v>
                </c:pt>
                <c:pt idx="6540">
                  <c:v>36.886499999999998</c:v>
                </c:pt>
                <c:pt idx="6541">
                  <c:v>36.968499999999999</c:v>
                </c:pt>
                <c:pt idx="6542">
                  <c:v>37.0306</c:v>
                </c:pt>
                <c:pt idx="6543">
                  <c:v>37.081800000000001</c:v>
                </c:pt>
                <c:pt idx="6544">
                  <c:v>37.127000000000002</c:v>
                </c:pt>
                <c:pt idx="6545">
                  <c:v>37.1526</c:v>
                </c:pt>
                <c:pt idx="6546">
                  <c:v>37.179299999999998</c:v>
                </c:pt>
                <c:pt idx="6547">
                  <c:v>37.229599999999998</c:v>
                </c:pt>
                <c:pt idx="6548">
                  <c:v>37.278199999999998</c:v>
                </c:pt>
                <c:pt idx="6549">
                  <c:v>37.317100000000003</c:v>
                </c:pt>
                <c:pt idx="6550">
                  <c:v>37.359099999999998</c:v>
                </c:pt>
                <c:pt idx="6551">
                  <c:v>37.394799999999996</c:v>
                </c:pt>
                <c:pt idx="6552">
                  <c:v>37.408099999999997</c:v>
                </c:pt>
                <c:pt idx="6553">
                  <c:v>37.418100000000003</c:v>
                </c:pt>
                <c:pt idx="6554">
                  <c:v>37.418599999999998</c:v>
                </c:pt>
                <c:pt idx="6555">
                  <c:v>37.426499999999997</c:v>
                </c:pt>
                <c:pt idx="6556">
                  <c:v>37.407800000000002</c:v>
                </c:pt>
                <c:pt idx="6557">
                  <c:v>37.391300000000001</c:v>
                </c:pt>
                <c:pt idx="6558">
                  <c:v>37.385899999999999</c:v>
                </c:pt>
                <c:pt idx="6559">
                  <c:v>37.398299999999999</c:v>
                </c:pt>
                <c:pt idx="6560">
                  <c:v>37.4193</c:v>
                </c:pt>
                <c:pt idx="6561">
                  <c:v>37.463000000000001</c:v>
                </c:pt>
                <c:pt idx="6562">
                  <c:v>37.473700000000001</c:v>
                </c:pt>
                <c:pt idx="6563">
                  <c:v>37.436399999999999</c:v>
                </c:pt>
                <c:pt idx="6564">
                  <c:v>37.3581</c:v>
                </c:pt>
                <c:pt idx="6565">
                  <c:v>37.3001</c:v>
                </c:pt>
                <c:pt idx="6566">
                  <c:v>37.241999999999997</c:v>
                </c:pt>
                <c:pt idx="6567">
                  <c:v>37.193800000000003</c:v>
                </c:pt>
                <c:pt idx="6568">
                  <c:v>37.127899999999997</c:v>
                </c:pt>
                <c:pt idx="6569">
                  <c:v>37.148800000000001</c:v>
                </c:pt>
                <c:pt idx="6570">
                  <c:v>37.155099999999997</c:v>
                </c:pt>
                <c:pt idx="6571">
                  <c:v>37.182400000000001</c:v>
                </c:pt>
                <c:pt idx="6572">
                  <c:v>37.124699999999997</c:v>
                </c:pt>
                <c:pt idx="6573">
                  <c:v>37.042999999999999</c:v>
                </c:pt>
                <c:pt idx="6574">
                  <c:v>36.976199999999999</c:v>
                </c:pt>
                <c:pt idx="6575">
                  <c:v>36.947899999999997</c:v>
                </c:pt>
                <c:pt idx="6576">
                  <c:v>36.943600000000004</c:v>
                </c:pt>
                <c:pt idx="6577">
                  <c:v>36.830500000000001</c:v>
                </c:pt>
                <c:pt idx="6578">
                  <c:v>36.769100000000002</c:v>
                </c:pt>
                <c:pt idx="6579">
                  <c:v>36.686399999999999</c:v>
                </c:pt>
                <c:pt idx="6580">
                  <c:v>36.712499999999999</c:v>
                </c:pt>
                <c:pt idx="6581">
                  <c:v>36.6569</c:v>
                </c:pt>
                <c:pt idx="6582">
                  <c:v>36.609000000000002</c:v>
                </c:pt>
                <c:pt idx="6583">
                  <c:v>36.791899999999998</c:v>
                </c:pt>
                <c:pt idx="6584">
                  <c:v>37.6282</c:v>
                </c:pt>
                <c:pt idx="6585">
                  <c:v>38.469799999999999</c:v>
                </c:pt>
                <c:pt idx="6586">
                  <c:v>38.9709</c:v>
                </c:pt>
                <c:pt idx="6587">
                  <c:v>39.238399999999999</c:v>
                </c:pt>
                <c:pt idx="6588">
                  <c:v>38.747199999999999</c:v>
                </c:pt>
                <c:pt idx="6589">
                  <c:v>38.0107</c:v>
                </c:pt>
                <c:pt idx="6590">
                  <c:v>37.414900000000003</c:v>
                </c:pt>
                <c:pt idx="6591">
                  <c:v>37.232399999999998</c:v>
                </c:pt>
                <c:pt idx="6592">
                  <c:v>37.021000000000001</c:v>
                </c:pt>
                <c:pt idx="6593">
                  <c:v>36.857799999999997</c:v>
                </c:pt>
                <c:pt idx="6594">
                  <c:v>36.8339</c:v>
                </c:pt>
                <c:pt idx="6595">
                  <c:v>36.869100000000003</c:v>
                </c:pt>
                <c:pt idx="6596">
                  <c:v>36.911799999999999</c:v>
                </c:pt>
                <c:pt idx="6597">
                  <c:v>36.933199999999999</c:v>
                </c:pt>
                <c:pt idx="6598">
                  <c:v>36.896500000000003</c:v>
                </c:pt>
                <c:pt idx="6599">
                  <c:v>36.856499999999997</c:v>
                </c:pt>
                <c:pt idx="6600">
                  <c:v>36.781100000000002</c:v>
                </c:pt>
                <c:pt idx="6601">
                  <c:v>36.739899999999999</c:v>
                </c:pt>
                <c:pt idx="6602">
                  <c:v>36.734900000000003</c:v>
                </c:pt>
                <c:pt idx="6603">
                  <c:v>36.753799999999998</c:v>
                </c:pt>
                <c:pt idx="6604">
                  <c:v>36.778100000000002</c:v>
                </c:pt>
                <c:pt idx="6605">
                  <c:v>36.807099999999998</c:v>
                </c:pt>
                <c:pt idx="6606">
                  <c:v>36.830300000000001</c:v>
                </c:pt>
                <c:pt idx="6607">
                  <c:v>36.857399999999998</c:v>
                </c:pt>
                <c:pt idx="6608">
                  <c:v>36.8857</c:v>
                </c:pt>
                <c:pt idx="6609">
                  <c:v>36.929900000000004</c:v>
                </c:pt>
                <c:pt idx="6610">
                  <c:v>36.981499999999997</c:v>
                </c:pt>
                <c:pt idx="6611">
                  <c:v>37.073999999999998</c:v>
                </c:pt>
                <c:pt idx="6612">
                  <c:v>37.201099999999997</c:v>
                </c:pt>
                <c:pt idx="6613">
                  <c:v>37.3352</c:v>
                </c:pt>
                <c:pt idx="6614">
                  <c:v>37.466000000000001</c:v>
                </c:pt>
                <c:pt idx="6615">
                  <c:v>37.645099999999999</c:v>
                </c:pt>
                <c:pt idx="6616">
                  <c:v>37.747399999999999</c:v>
                </c:pt>
                <c:pt idx="6617">
                  <c:v>37.7836</c:v>
                </c:pt>
                <c:pt idx="6618">
                  <c:v>37.783099999999997</c:v>
                </c:pt>
                <c:pt idx="6619">
                  <c:v>37.776299999999999</c:v>
                </c:pt>
                <c:pt idx="6620">
                  <c:v>37.665799999999997</c:v>
                </c:pt>
                <c:pt idx="6621">
                  <c:v>37.561300000000003</c:v>
                </c:pt>
                <c:pt idx="6622">
                  <c:v>37.525100000000002</c:v>
                </c:pt>
                <c:pt idx="6623">
                  <c:v>37.499699999999997</c:v>
                </c:pt>
                <c:pt idx="6624">
                  <c:v>37.393000000000001</c:v>
                </c:pt>
                <c:pt idx="6625">
                  <c:v>37.238900000000001</c:v>
                </c:pt>
                <c:pt idx="6626">
                  <c:v>37.128599999999999</c:v>
                </c:pt>
                <c:pt idx="6627">
                  <c:v>37.041200000000003</c:v>
                </c:pt>
                <c:pt idx="6628">
                  <c:v>36.977699999999999</c:v>
                </c:pt>
                <c:pt idx="6629">
                  <c:v>36.936799999999998</c:v>
                </c:pt>
                <c:pt idx="6630">
                  <c:v>36.901000000000003</c:v>
                </c:pt>
                <c:pt idx="6631">
                  <c:v>36.8964</c:v>
                </c:pt>
                <c:pt idx="6632">
                  <c:v>37.014600000000002</c:v>
                </c:pt>
                <c:pt idx="6633">
                  <c:v>37.083500000000001</c:v>
                </c:pt>
                <c:pt idx="6634">
                  <c:v>37.119900000000001</c:v>
                </c:pt>
                <c:pt idx="6635">
                  <c:v>37.155200000000001</c:v>
                </c:pt>
                <c:pt idx="6636">
                  <c:v>37.174799999999998</c:v>
                </c:pt>
                <c:pt idx="6637">
                  <c:v>37.239600000000003</c:v>
                </c:pt>
                <c:pt idx="6638">
                  <c:v>37.338099999999997</c:v>
                </c:pt>
                <c:pt idx="6639">
                  <c:v>37.3703</c:v>
                </c:pt>
                <c:pt idx="6640">
                  <c:v>37.364400000000003</c:v>
                </c:pt>
                <c:pt idx="6641">
                  <c:v>37.372900000000001</c:v>
                </c:pt>
                <c:pt idx="6642">
                  <c:v>37.434399999999997</c:v>
                </c:pt>
                <c:pt idx="6643">
                  <c:v>37.468800000000002</c:v>
                </c:pt>
                <c:pt idx="6644">
                  <c:v>37.501899999999999</c:v>
                </c:pt>
                <c:pt idx="6645">
                  <c:v>37.546799999999998</c:v>
                </c:pt>
                <c:pt idx="6646">
                  <c:v>37.6265</c:v>
                </c:pt>
                <c:pt idx="6647">
                  <c:v>37.762300000000003</c:v>
                </c:pt>
                <c:pt idx="6648">
                  <c:v>37.870100000000001</c:v>
                </c:pt>
                <c:pt idx="6649">
                  <c:v>37.903100000000002</c:v>
                </c:pt>
                <c:pt idx="6650">
                  <c:v>37.914700000000003</c:v>
                </c:pt>
                <c:pt idx="6651">
                  <c:v>37.892499999999998</c:v>
                </c:pt>
                <c:pt idx="6652">
                  <c:v>37.748600000000003</c:v>
                </c:pt>
                <c:pt idx="6653">
                  <c:v>37.6738</c:v>
                </c:pt>
                <c:pt idx="6654">
                  <c:v>37.606200000000001</c:v>
                </c:pt>
                <c:pt idx="6655">
                  <c:v>37.5227</c:v>
                </c:pt>
                <c:pt idx="6656">
                  <c:v>37.421700000000001</c:v>
                </c:pt>
                <c:pt idx="6657">
                  <c:v>37.373199999999997</c:v>
                </c:pt>
                <c:pt idx="6658">
                  <c:v>37.382800000000003</c:v>
                </c:pt>
                <c:pt idx="6659">
                  <c:v>37.379300000000001</c:v>
                </c:pt>
                <c:pt idx="6660">
                  <c:v>37.313400000000001</c:v>
                </c:pt>
                <c:pt idx="6661">
                  <c:v>37.263599999999997</c:v>
                </c:pt>
                <c:pt idx="6662">
                  <c:v>37.233499999999999</c:v>
                </c:pt>
                <c:pt idx="6663">
                  <c:v>37.286799999999999</c:v>
                </c:pt>
                <c:pt idx="6664">
                  <c:v>37.376899999999999</c:v>
                </c:pt>
                <c:pt idx="6665">
                  <c:v>37.502200000000002</c:v>
                </c:pt>
                <c:pt idx="6666">
                  <c:v>37.707599999999999</c:v>
                </c:pt>
                <c:pt idx="6667">
                  <c:v>37.921100000000003</c:v>
                </c:pt>
                <c:pt idx="6668">
                  <c:v>38.094700000000003</c:v>
                </c:pt>
                <c:pt idx="6669">
                  <c:v>38.243299999999998</c:v>
                </c:pt>
                <c:pt idx="6670">
                  <c:v>38.428400000000003</c:v>
                </c:pt>
                <c:pt idx="6671">
                  <c:v>38.806699999999999</c:v>
                </c:pt>
                <c:pt idx="6672">
                  <c:v>39.095199999999998</c:v>
                </c:pt>
                <c:pt idx="6673">
                  <c:v>39.131700000000002</c:v>
                </c:pt>
                <c:pt idx="6674">
                  <c:v>39.034799999999997</c:v>
                </c:pt>
                <c:pt idx="6675">
                  <c:v>38.939900000000002</c:v>
                </c:pt>
                <c:pt idx="6676">
                  <c:v>38.903599999999997</c:v>
                </c:pt>
                <c:pt idx="6677">
                  <c:v>38.894599999999997</c:v>
                </c:pt>
                <c:pt idx="6678">
                  <c:v>38.8842</c:v>
                </c:pt>
                <c:pt idx="6679">
                  <c:v>38.854199999999999</c:v>
                </c:pt>
                <c:pt idx="6680">
                  <c:v>38.774799999999999</c:v>
                </c:pt>
                <c:pt idx="6681">
                  <c:v>38.634599999999999</c:v>
                </c:pt>
                <c:pt idx="6682">
                  <c:v>38.4726</c:v>
                </c:pt>
                <c:pt idx="6683">
                  <c:v>38.315300000000001</c:v>
                </c:pt>
                <c:pt idx="6684">
                  <c:v>38.147799999999997</c:v>
                </c:pt>
                <c:pt idx="6685">
                  <c:v>37.967500000000001</c:v>
                </c:pt>
                <c:pt idx="6686">
                  <c:v>37.839500000000001</c:v>
                </c:pt>
                <c:pt idx="6687">
                  <c:v>37.781700000000001</c:v>
                </c:pt>
                <c:pt idx="6688">
                  <c:v>37.661799999999999</c:v>
                </c:pt>
                <c:pt idx="6689">
                  <c:v>37.559899999999999</c:v>
                </c:pt>
                <c:pt idx="6690">
                  <c:v>37.521900000000002</c:v>
                </c:pt>
                <c:pt idx="6691">
                  <c:v>37.516399999999997</c:v>
                </c:pt>
                <c:pt idx="6692">
                  <c:v>37.535400000000003</c:v>
                </c:pt>
                <c:pt idx="6693">
                  <c:v>37.608199999999997</c:v>
                </c:pt>
                <c:pt idx="6694">
                  <c:v>37.795499999999997</c:v>
                </c:pt>
                <c:pt idx="6695">
                  <c:v>37.968400000000003</c:v>
                </c:pt>
                <c:pt idx="6696">
                  <c:v>38.151699999999998</c:v>
                </c:pt>
                <c:pt idx="6697">
                  <c:v>38.2286</c:v>
                </c:pt>
                <c:pt idx="6698">
                  <c:v>38.275700000000001</c:v>
                </c:pt>
                <c:pt idx="6699">
                  <c:v>38.327500000000001</c:v>
                </c:pt>
                <c:pt idx="6700">
                  <c:v>38.356099999999998</c:v>
                </c:pt>
                <c:pt idx="6701">
                  <c:v>38.3887</c:v>
                </c:pt>
                <c:pt idx="6702">
                  <c:v>38.443899999999999</c:v>
                </c:pt>
                <c:pt idx="6703">
                  <c:v>38.479500000000002</c:v>
                </c:pt>
                <c:pt idx="6704">
                  <c:v>38.489199999999997</c:v>
                </c:pt>
                <c:pt idx="6705">
                  <c:v>38.478299999999997</c:v>
                </c:pt>
                <c:pt idx="6706">
                  <c:v>38.444099999999999</c:v>
                </c:pt>
                <c:pt idx="6707">
                  <c:v>38.360199999999999</c:v>
                </c:pt>
                <c:pt idx="6708">
                  <c:v>38.257599999999996</c:v>
                </c:pt>
                <c:pt idx="6709">
                  <c:v>38.1449</c:v>
                </c:pt>
                <c:pt idx="6710">
                  <c:v>38.046700000000001</c:v>
                </c:pt>
                <c:pt idx="6711">
                  <c:v>37.978999999999999</c:v>
                </c:pt>
                <c:pt idx="6712">
                  <c:v>38.001399999999997</c:v>
                </c:pt>
                <c:pt idx="6713">
                  <c:v>38.032800000000002</c:v>
                </c:pt>
                <c:pt idx="6714">
                  <c:v>38.055</c:v>
                </c:pt>
                <c:pt idx="6715">
                  <c:v>38.044899999999998</c:v>
                </c:pt>
                <c:pt idx="6716">
                  <c:v>38.022399999999998</c:v>
                </c:pt>
                <c:pt idx="6717">
                  <c:v>38.000500000000002</c:v>
                </c:pt>
                <c:pt idx="6718">
                  <c:v>37.9953</c:v>
                </c:pt>
                <c:pt idx="6719">
                  <c:v>37.9589</c:v>
                </c:pt>
                <c:pt idx="6720">
                  <c:v>37.889200000000002</c:v>
                </c:pt>
                <c:pt idx="6721">
                  <c:v>37.875300000000003</c:v>
                </c:pt>
                <c:pt idx="6722">
                  <c:v>37.895800000000001</c:v>
                </c:pt>
                <c:pt idx="6723">
                  <c:v>37.914999999999999</c:v>
                </c:pt>
                <c:pt idx="6724">
                  <c:v>37.884900000000002</c:v>
                </c:pt>
                <c:pt idx="6725">
                  <c:v>37.892099999999999</c:v>
                </c:pt>
                <c:pt idx="6726">
                  <c:v>37.905700000000003</c:v>
                </c:pt>
                <c:pt idx="6727">
                  <c:v>37.989100000000001</c:v>
                </c:pt>
                <c:pt idx="6728">
                  <c:v>38.006300000000003</c:v>
                </c:pt>
                <c:pt idx="6729">
                  <c:v>38.1004</c:v>
                </c:pt>
                <c:pt idx="6730">
                  <c:v>37.957500000000003</c:v>
                </c:pt>
                <c:pt idx="6731">
                  <c:v>37.831400000000002</c:v>
                </c:pt>
                <c:pt idx="6732">
                  <c:v>38.105699999999999</c:v>
                </c:pt>
                <c:pt idx="6733">
                  <c:v>38.385399999999997</c:v>
                </c:pt>
                <c:pt idx="6734">
                  <c:v>38.625900000000001</c:v>
                </c:pt>
                <c:pt idx="6735">
                  <c:v>38.777500000000003</c:v>
                </c:pt>
                <c:pt idx="6736">
                  <c:v>38.822099999999999</c:v>
                </c:pt>
                <c:pt idx="6737">
                  <c:v>38.859400000000001</c:v>
                </c:pt>
                <c:pt idx="6738">
                  <c:v>38.898299999999999</c:v>
                </c:pt>
                <c:pt idx="6739">
                  <c:v>38.947899999999997</c:v>
                </c:pt>
                <c:pt idx="6740">
                  <c:v>38.997799999999998</c:v>
                </c:pt>
                <c:pt idx="6741">
                  <c:v>39.055599999999998</c:v>
                </c:pt>
                <c:pt idx="6742">
                  <c:v>38.986600000000003</c:v>
                </c:pt>
                <c:pt idx="6743">
                  <c:v>38.905999999999999</c:v>
                </c:pt>
                <c:pt idx="6744">
                  <c:v>38.834099999999999</c:v>
                </c:pt>
                <c:pt idx="6745">
                  <c:v>38.794800000000002</c:v>
                </c:pt>
                <c:pt idx="6746">
                  <c:v>38.723100000000002</c:v>
                </c:pt>
                <c:pt idx="6747">
                  <c:v>38.654200000000003</c:v>
                </c:pt>
                <c:pt idx="6748">
                  <c:v>38.616599999999998</c:v>
                </c:pt>
                <c:pt idx="6749">
                  <c:v>38.669899999999998</c:v>
                </c:pt>
                <c:pt idx="6750">
                  <c:v>38.671300000000002</c:v>
                </c:pt>
                <c:pt idx="6751">
                  <c:v>38.619</c:v>
                </c:pt>
                <c:pt idx="6752">
                  <c:v>38.646700000000003</c:v>
                </c:pt>
                <c:pt idx="6753">
                  <c:v>38.705100000000002</c:v>
                </c:pt>
                <c:pt idx="6754">
                  <c:v>38.6355</c:v>
                </c:pt>
                <c:pt idx="6755">
                  <c:v>38.624200000000002</c:v>
                </c:pt>
                <c:pt idx="6756">
                  <c:v>38.621000000000002</c:v>
                </c:pt>
                <c:pt idx="6757">
                  <c:v>38.654400000000003</c:v>
                </c:pt>
                <c:pt idx="6758">
                  <c:v>38.672499999999999</c:v>
                </c:pt>
                <c:pt idx="6759">
                  <c:v>38.695500000000003</c:v>
                </c:pt>
                <c:pt idx="6760">
                  <c:v>38.658900000000003</c:v>
                </c:pt>
                <c:pt idx="6761">
                  <c:v>38.615699999999997</c:v>
                </c:pt>
                <c:pt idx="6762">
                  <c:v>38.581899999999997</c:v>
                </c:pt>
                <c:pt idx="6763">
                  <c:v>38.596899999999998</c:v>
                </c:pt>
                <c:pt idx="6764">
                  <c:v>38.601799999999997</c:v>
                </c:pt>
                <c:pt idx="6765">
                  <c:v>38.6066</c:v>
                </c:pt>
                <c:pt idx="6766">
                  <c:v>38.594799999999999</c:v>
                </c:pt>
                <c:pt idx="6767">
                  <c:v>38.588700000000003</c:v>
                </c:pt>
                <c:pt idx="6768">
                  <c:v>38.575800000000001</c:v>
                </c:pt>
                <c:pt idx="6769">
                  <c:v>38.589500000000001</c:v>
                </c:pt>
                <c:pt idx="6770">
                  <c:v>38.607700000000001</c:v>
                </c:pt>
                <c:pt idx="6771">
                  <c:v>38.628100000000003</c:v>
                </c:pt>
                <c:pt idx="6772">
                  <c:v>38.674799999999998</c:v>
                </c:pt>
                <c:pt idx="6773">
                  <c:v>38.733600000000003</c:v>
                </c:pt>
                <c:pt idx="6774">
                  <c:v>38.758600000000001</c:v>
                </c:pt>
                <c:pt idx="6775">
                  <c:v>38.789099999999998</c:v>
                </c:pt>
                <c:pt idx="6776">
                  <c:v>38.819699999999997</c:v>
                </c:pt>
                <c:pt idx="6777">
                  <c:v>38.849800000000002</c:v>
                </c:pt>
                <c:pt idx="6778">
                  <c:v>38.889699999999998</c:v>
                </c:pt>
                <c:pt idx="6779">
                  <c:v>38.946899999999999</c:v>
                </c:pt>
                <c:pt idx="6780">
                  <c:v>38.968000000000004</c:v>
                </c:pt>
                <c:pt idx="6781">
                  <c:v>38.991300000000003</c:v>
                </c:pt>
                <c:pt idx="6782">
                  <c:v>39.008200000000002</c:v>
                </c:pt>
                <c:pt idx="6783">
                  <c:v>39.028799999999997</c:v>
                </c:pt>
                <c:pt idx="6784">
                  <c:v>39.0246</c:v>
                </c:pt>
                <c:pt idx="6785">
                  <c:v>39.0002</c:v>
                </c:pt>
                <c:pt idx="6786">
                  <c:v>38.959200000000003</c:v>
                </c:pt>
                <c:pt idx="6787">
                  <c:v>38.941499999999998</c:v>
                </c:pt>
                <c:pt idx="6788">
                  <c:v>38.8962</c:v>
                </c:pt>
                <c:pt idx="6789">
                  <c:v>38.859499999999997</c:v>
                </c:pt>
                <c:pt idx="6790">
                  <c:v>38.832500000000003</c:v>
                </c:pt>
                <c:pt idx="6791">
                  <c:v>38.798999999999999</c:v>
                </c:pt>
                <c:pt idx="6792">
                  <c:v>38.828400000000002</c:v>
                </c:pt>
                <c:pt idx="6793">
                  <c:v>38.860599999999998</c:v>
                </c:pt>
                <c:pt idx="6794">
                  <c:v>38.922199999999997</c:v>
                </c:pt>
                <c:pt idx="6795">
                  <c:v>38.985999999999997</c:v>
                </c:pt>
                <c:pt idx="6796">
                  <c:v>39.088999999999999</c:v>
                </c:pt>
                <c:pt idx="6797">
                  <c:v>39.212899999999998</c:v>
                </c:pt>
                <c:pt idx="6798">
                  <c:v>39.3172</c:v>
                </c:pt>
                <c:pt idx="6799">
                  <c:v>39.4651</c:v>
                </c:pt>
                <c:pt idx="6800">
                  <c:v>39.592199999999998</c:v>
                </c:pt>
                <c:pt idx="6801">
                  <c:v>39.6952</c:v>
                </c:pt>
                <c:pt idx="6802">
                  <c:v>39.790799999999997</c:v>
                </c:pt>
                <c:pt idx="6803">
                  <c:v>39.891599999999997</c:v>
                </c:pt>
                <c:pt idx="6804">
                  <c:v>39.932299999999998</c:v>
                </c:pt>
                <c:pt idx="6805">
                  <c:v>39.932899999999997</c:v>
                </c:pt>
                <c:pt idx="6806">
                  <c:v>39.868499999999997</c:v>
                </c:pt>
                <c:pt idx="6807">
                  <c:v>39.766300000000001</c:v>
                </c:pt>
                <c:pt idx="6808">
                  <c:v>39.660899999999998</c:v>
                </c:pt>
                <c:pt idx="6809">
                  <c:v>39.547800000000002</c:v>
                </c:pt>
                <c:pt idx="6810">
                  <c:v>39.4876</c:v>
                </c:pt>
                <c:pt idx="6811">
                  <c:v>39.405799999999999</c:v>
                </c:pt>
                <c:pt idx="6812">
                  <c:v>39.287100000000002</c:v>
                </c:pt>
                <c:pt idx="6813">
                  <c:v>39.295900000000003</c:v>
                </c:pt>
                <c:pt idx="6814">
                  <c:v>39.430799999999998</c:v>
                </c:pt>
                <c:pt idx="6815">
                  <c:v>39.509300000000003</c:v>
                </c:pt>
                <c:pt idx="6816">
                  <c:v>39.553899999999999</c:v>
                </c:pt>
                <c:pt idx="6817">
                  <c:v>39.437399999999997</c:v>
                </c:pt>
                <c:pt idx="6818">
                  <c:v>39.459899999999998</c:v>
                </c:pt>
                <c:pt idx="6819">
                  <c:v>39.569800000000001</c:v>
                </c:pt>
                <c:pt idx="6820">
                  <c:v>39.846400000000003</c:v>
                </c:pt>
                <c:pt idx="6821">
                  <c:v>39.8889</c:v>
                </c:pt>
                <c:pt idx="6822">
                  <c:v>39.892200000000003</c:v>
                </c:pt>
                <c:pt idx="6823">
                  <c:v>39.894500000000001</c:v>
                </c:pt>
                <c:pt idx="6824">
                  <c:v>39.8827</c:v>
                </c:pt>
                <c:pt idx="6825">
                  <c:v>39.910299999999999</c:v>
                </c:pt>
                <c:pt idx="6826">
                  <c:v>39.931699999999999</c:v>
                </c:pt>
                <c:pt idx="6827">
                  <c:v>39.888500000000001</c:v>
                </c:pt>
                <c:pt idx="6828">
                  <c:v>39.843200000000003</c:v>
                </c:pt>
                <c:pt idx="6829">
                  <c:v>39.807400000000001</c:v>
                </c:pt>
                <c:pt idx="6830">
                  <c:v>39.816800000000001</c:v>
                </c:pt>
                <c:pt idx="6831">
                  <c:v>39.913400000000003</c:v>
                </c:pt>
                <c:pt idx="6832">
                  <c:v>40.010100000000001</c:v>
                </c:pt>
                <c:pt idx="6833">
                  <c:v>39.994900000000001</c:v>
                </c:pt>
                <c:pt idx="6834">
                  <c:v>40.164499999999997</c:v>
                </c:pt>
                <c:pt idx="6835">
                  <c:v>40.268700000000003</c:v>
                </c:pt>
                <c:pt idx="6836">
                  <c:v>40.308599999999998</c:v>
                </c:pt>
                <c:pt idx="6837">
                  <c:v>40.325499999999998</c:v>
                </c:pt>
                <c:pt idx="6838">
                  <c:v>40.309899999999999</c:v>
                </c:pt>
                <c:pt idx="6839">
                  <c:v>40.3187</c:v>
                </c:pt>
                <c:pt idx="6840">
                  <c:v>40.238700000000001</c:v>
                </c:pt>
                <c:pt idx="6841">
                  <c:v>40.228999999999999</c:v>
                </c:pt>
                <c:pt idx="6842">
                  <c:v>40.381900000000002</c:v>
                </c:pt>
                <c:pt idx="6843">
                  <c:v>40.024500000000003</c:v>
                </c:pt>
                <c:pt idx="6844">
                  <c:v>39.897199999999998</c:v>
                </c:pt>
                <c:pt idx="6845">
                  <c:v>39.908999999999999</c:v>
                </c:pt>
                <c:pt idx="6846">
                  <c:v>39.888199999999998</c:v>
                </c:pt>
                <c:pt idx="6847">
                  <c:v>39.689</c:v>
                </c:pt>
                <c:pt idx="6848">
                  <c:v>39.438499999999998</c:v>
                </c:pt>
                <c:pt idx="6849">
                  <c:v>40.356099999999998</c:v>
                </c:pt>
                <c:pt idx="6850">
                  <c:v>39.724299999999999</c:v>
                </c:pt>
                <c:pt idx="6851">
                  <c:v>39.637599999999999</c:v>
                </c:pt>
                <c:pt idx="6852">
                  <c:v>39.616399999999999</c:v>
                </c:pt>
                <c:pt idx="6853">
                  <c:v>39.693800000000003</c:v>
                </c:pt>
                <c:pt idx="6854">
                  <c:v>39.779699999999998</c:v>
                </c:pt>
                <c:pt idx="6855">
                  <c:v>39.894599999999997</c:v>
                </c:pt>
                <c:pt idx="6856">
                  <c:v>40.019599999999997</c:v>
                </c:pt>
                <c:pt idx="6857">
                  <c:v>40.206299999999999</c:v>
                </c:pt>
                <c:pt idx="6858">
                  <c:v>40.356900000000003</c:v>
                </c:pt>
                <c:pt idx="6859">
                  <c:v>40.528399999999998</c:v>
                </c:pt>
                <c:pt idx="6860">
                  <c:v>40.670400000000001</c:v>
                </c:pt>
                <c:pt idx="6861">
                  <c:v>40.744799999999998</c:v>
                </c:pt>
                <c:pt idx="6862">
                  <c:v>40.799399999999999</c:v>
                </c:pt>
                <c:pt idx="6863">
                  <c:v>40.830800000000004</c:v>
                </c:pt>
                <c:pt idx="6864">
                  <c:v>40.6175</c:v>
                </c:pt>
                <c:pt idx="6865">
                  <c:v>40.478700000000003</c:v>
                </c:pt>
                <c:pt idx="6866">
                  <c:v>40.312800000000003</c:v>
                </c:pt>
                <c:pt idx="6867">
                  <c:v>40.130000000000003</c:v>
                </c:pt>
                <c:pt idx="6868">
                  <c:v>40.1235</c:v>
                </c:pt>
                <c:pt idx="6869">
                  <c:v>39.872</c:v>
                </c:pt>
                <c:pt idx="6870">
                  <c:v>39.417400000000001</c:v>
                </c:pt>
                <c:pt idx="6871">
                  <c:v>39.572800000000001</c:v>
                </c:pt>
                <c:pt idx="6872">
                  <c:v>39.811399999999999</c:v>
                </c:pt>
                <c:pt idx="6873">
                  <c:v>39.797600000000003</c:v>
                </c:pt>
                <c:pt idx="6874">
                  <c:v>39.741999999999997</c:v>
                </c:pt>
                <c:pt idx="6875">
                  <c:v>39.7395</c:v>
                </c:pt>
                <c:pt idx="6876">
                  <c:v>39.703600000000002</c:v>
                </c:pt>
                <c:pt idx="6877">
                  <c:v>39.702599999999997</c:v>
                </c:pt>
                <c:pt idx="6878">
                  <c:v>39.704900000000002</c:v>
                </c:pt>
                <c:pt idx="6879">
                  <c:v>39.718000000000004</c:v>
                </c:pt>
                <c:pt idx="6880">
                  <c:v>39.773800000000001</c:v>
                </c:pt>
                <c:pt idx="6881">
                  <c:v>39.813800000000001</c:v>
                </c:pt>
                <c:pt idx="6882">
                  <c:v>39.848500000000001</c:v>
                </c:pt>
                <c:pt idx="6883">
                  <c:v>39.877499999999998</c:v>
                </c:pt>
                <c:pt idx="6884">
                  <c:v>39.904000000000003</c:v>
                </c:pt>
                <c:pt idx="6885">
                  <c:v>39.937399999999997</c:v>
                </c:pt>
                <c:pt idx="6886">
                  <c:v>39.994199999999999</c:v>
                </c:pt>
                <c:pt idx="6887">
                  <c:v>40.032499999999999</c:v>
                </c:pt>
                <c:pt idx="6888">
                  <c:v>40.078499999999998</c:v>
                </c:pt>
                <c:pt idx="6889">
                  <c:v>40.066299999999998</c:v>
                </c:pt>
                <c:pt idx="6890">
                  <c:v>40.024799999999999</c:v>
                </c:pt>
                <c:pt idx="6891">
                  <c:v>39.972999999999999</c:v>
                </c:pt>
                <c:pt idx="6892">
                  <c:v>39.926400000000001</c:v>
                </c:pt>
                <c:pt idx="6893">
                  <c:v>39.878500000000003</c:v>
                </c:pt>
                <c:pt idx="6894">
                  <c:v>39.823</c:v>
                </c:pt>
                <c:pt idx="6895">
                  <c:v>39.799700000000001</c:v>
                </c:pt>
                <c:pt idx="6896">
                  <c:v>39.757899999999999</c:v>
                </c:pt>
                <c:pt idx="6897">
                  <c:v>39.7211</c:v>
                </c:pt>
                <c:pt idx="6898">
                  <c:v>39.719000000000001</c:v>
                </c:pt>
                <c:pt idx="6899">
                  <c:v>39.735100000000003</c:v>
                </c:pt>
                <c:pt idx="6900">
                  <c:v>39.773200000000003</c:v>
                </c:pt>
                <c:pt idx="6901">
                  <c:v>39.785499999999999</c:v>
                </c:pt>
                <c:pt idx="6902">
                  <c:v>39.922499999999999</c:v>
                </c:pt>
                <c:pt idx="6903">
                  <c:v>40.0869</c:v>
                </c:pt>
                <c:pt idx="6904">
                  <c:v>40.235799999999998</c:v>
                </c:pt>
                <c:pt idx="6905">
                  <c:v>40.394199999999998</c:v>
                </c:pt>
                <c:pt idx="6906">
                  <c:v>40.561300000000003</c:v>
                </c:pt>
                <c:pt idx="6907">
                  <c:v>40.737499999999997</c:v>
                </c:pt>
                <c:pt idx="6908">
                  <c:v>40.993099999999998</c:v>
                </c:pt>
                <c:pt idx="6909">
                  <c:v>41.132199999999997</c:v>
                </c:pt>
                <c:pt idx="6910">
                  <c:v>41.163499999999999</c:v>
                </c:pt>
                <c:pt idx="6911">
                  <c:v>41.174700000000001</c:v>
                </c:pt>
                <c:pt idx="6912">
                  <c:v>41.1631</c:v>
                </c:pt>
                <c:pt idx="6913">
                  <c:v>41.153500000000001</c:v>
                </c:pt>
                <c:pt idx="6914">
                  <c:v>41.143500000000003</c:v>
                </c:pt>
                <c:pt idx="6915">
                  <c:v>41.067799999999998</c:v>
                </c:pt>
                <c:pt idx="6916">
                  <c:v>40.972900000000003</c:v>
                </c:pt>
                <c:pt idx="6917">
                  <c:v>40.888599999999997</c:v>
                </c:pt>
                <c:pt idx="6918">
                  <c:v>40.817300000000003</c:v>
                </c:pt>
                <c:pt idx="6919">
                  <c:v>40.7639</c:v>
                </c:pt>
                <c:pt idx="6920">
                  <c:v>40.723700000000001</c:v>
                </c:pt>
                <c:pt idx="6921">
                  <c:v>40.6995</c:v>
                </c:pt>
                <c:pt idx="6922">
                  <c:v>40.703000000000003</c:v>
                </c:pt>
                <c:pt idx="6923">
                  <c:v>40.686100000000003</c:v>
                </c:pt>
                <c:pt idx="6924">
                  <c:v>40.680300000000003</c:v>
                </c:pt>
                <c:pt idx="6925">
                  <c:v>40.6967</c:v>
                </c:pt>
                <c:pt idx="6926">
                  <c:v>40.6952</c:v>
                </c:pt>
                <c:pt idx="6927">
                  <c:v>40.695500000000003</c:v>
                </c:pt>
                <c:pt idx="6928">
                  <c:v>40.692</c:v>
                </c:pt>
                <c:pt idx="6929">
                  <c:v>40.699100000000001</c:v>
                </c:pt>
                <c:pt idx="6930">
                  <c:v>40.700400000000002</c:v>
                </c:pt>
                <c:pt idx="6931">
                  <c:v>40.6952</c:v>
                </c:pt>
                <c:pt idx="6932">
                  <c:v>40.697499999999998</c:v>
                </c:pt>
                <c:pt idx="6933">
                  <c:v>40.706800000000001</c:v>
                </c:pt>
                <c:pt idx="6934">
                  <c:v>40.722000000000001</c:v>
                </c:pt>
                <c:pt idx="6935">
                  <c:v>40.7361</c:v>
                </c:pt>
                <c:pt idx="6936">
                  <c:v>40.753900000000002</c:v>
                </c:pt>
                <c:pt idx="6937">
                  <c:v>40.739199999999997</c:v>
                </c:pt>
                <c:pt idx="6938">
                  <c:v>40.7027</c:v>
                </c:pt>
                <c:pt idx="6939">
                  <c:v>40.6479</c:v>
                </c:pt>
                <c:pt idx="6940">
                  <c:v>40.6081</c:v>
                </c:pt>
                <c:pt idx="6941">
                  <c:v>40.634099999999997</c:v>
                </c:pt>
                <c:pt idx="6942">
                  <c:v>40.6083</c:v>
                </c:pt>
                <c:pt idx="6943">
                  <c:v>40.568100000000001</c:v>
                </c:pt>
                <c:pt idx="6944">
                  <c:v>40.591099999999997</c:v>
                </c:pt>
                <c:pt idx="6945">
                  <c:v>40.6569</c:v>
                </c:pt>
                <c:pt idx="6946">
                  <c:v>40.757300000000001</c:v>
                </c:pt>
                <c:pt idx="6947">
                  <c:v>40.870199999999997</c:v>
                </c:pt>
                <c:pt idx="6948">
                  <c:v>40.9983</c:v>
                </c:pt>
                <c:pt idx="6949">
                  <c:v>41.131700000000002</c:v>
                </c:pt>
                <c:pt idx="6950">
                  <c:v>41.232999999999997</c:v>
                </c:pt>
                <c:pt idx="6951">
                  <c:v>41.289900000000003</c:v>
                </c:pt>
                <c:pt idx="6952">
                  <c:v>41.3384</c:v>
                </c:pt>
                <c:pt idx="6953">
                  <c:v>41.389699999999998</c:v>
                </c:pt>
                <c:pt idx="6954">
                  <c:v>41.4206</c:v>
                </c:pt>
                <c:pt idx="6955">
                  <c:v>41.446899999999999</c:v>
                </c:pt>
                <c:pt idx="6956">
                  <c:v>41.4649</c:v>
                </c:pt>
                <c:pt idx="6957">
                  <c:v>41.479500000000002</c:v>
                </c:pt>
                <c:pt idx="6958">
                  <c:v>41.490099999999998</c:v>
                </c:pt>
                <c:pt idx="6959">
                  <c:v>41.501399999999997</c:v>
                </c:pt>
                <c:pt idx="6960">
                  <c:v>41.511200000000002</c:v>
                </c:pt>
                <c:pt idx="6961">
                  <c:v>41.517699999999998</c:v>
                </c:pt>
                <c:pt idx="6962">
                  <c:v>41.509500000000003</c:v>
                </c:pt>
                <c:pt idx="6963">
                  <c:v>41.481999999999999</c:v>
                </c:pt>
                <c:pt idx="6964">
                  <c:v>41.444699999999997</c:v>
                </c:pt>
                <c:pt idx="6965">
                  <c:v>41.409399999999998</c:v>
                </c:pt>
                <c:pt idx="6966">
                  <c:v>41.374699999999997</c:v>
                </c:pt>
                <c:pt idx="6967">
                  <c:v>41.399500000000003</c:v>
                </c:pt>
                <c:pt idx="6968">
                  <c:v>41.406100000000002</c:v>
                </c:pt>
                <c:pt idx="6969">
                  <c:v>41.4099</c:v>
                </c:pt>
                <c:pt idx="6970">
                  <c:v>41.386400000000002</c:v>
                </c:pt>
                <c:pt idx="6971">
                  <c:v>41.3416</c:v>
                </c:pt>
                <c:pt idx="6972">
                  <c:v>41.295499999999997</c:v>
                </c:pt>
                <c:pt idx="6973">
                  <c:v>41.261699999999998</c:v>
                </c:pt>
                <c:pt idx="6974">
                  <c:v>41.208599999999997</c:v>
                </c:pt>
                <c:pt idx="6975">
                  <c:v>41.168500000000002</c:v>
                </c:pt>
                <c:pt idx="6976">
                  <c:v>41.122300000000003</c:v>
                </c:pt>
                <c:pt idx="6977">
                  <c:v>41.080100000000002</c:v>
                </c:pt>
                <c:pt idx="6978">
                  <c:v>41.030500000000004</c:v>
                </c:pt>
                <c:pt idx="6979">
                  <c:v>40.986899999999999</c:v>
                </c:pt>
                <c:pt idx="6980">
                  <c:v>40.947000000000003</c:v>
                </c:pt>
                <c:pt idx="6981">
                  <c:v>40.938699999999997</c:v>
                </c:pt>
                <c:pt idx="6982">
                  <c:v>40.929000000000002</c:v>
                </c:pt>
                <c:pt idx="6983">
                  <c:v>40.880099999999999</c:v>
                </c:pt>
                <c:pt idx="6984">
                  <c:v>40.846200000000003</c:v>
                </c:pt>
                <c:pt idx="6985">
                  <c:v>40.832000000000001</c:v>
                </c:pt>
                <c:pt idx="6986">
                  <c:v>40.870899999999999</c:v>
                </c:pt>
                <c:pt idx="6987">
                  <c:v>40.905099999999997</c:v>
                </c:pt>
                <c:pt idx="6988">
                  <c:v>40.942399999999999</c:v>
                </c:pt>
                <c:pt idx="6989">
                  <c:v>40.982399999999998</c:v>
                </c:pt>
                <c:pt idx="6990">
                  <c:v>41.038200000000003</c:v>
                </c:pt>
                <c:pt idx="6991">
                  <c:v>41.082900000000002</c:v>
                </c:pt>
                <c:pt idx="6992">
                  <c:v>41.128</c:v>
                </c:pt>
                <c:pt idx="6993">
                  <c:v>41.139899999999997</c:v>
                </c:pt>
                <c:pt idx="6994">
                  <c:v>41.168399999999998</c:v>
                </c:pt>
                <c:pt idx="6995">
                  <c:v>41.253</c:v>
                </c:pt>
                <c:pt idx="6996">
                  <c:v>41.337800000000001</c:v>
                </c:pt>
                <c:pt idx="6997">
                  <c:v>41.4236</c:v>
                </c:pt>
                <c:pt idx="6998">
                  <c:v>41.5137</c:v>
                </c:pt>
                <c:pt idx="6999">
                  <c:v>41.612200000000001</c:v>
                </c:pt>
                <c:pt idx="7000">
                  <c:v>41.736400000000003</c:v>
                </c:pt>
                <c:pt idx="7001">
                  <c:v>41.883800000000001</c:v>
                </c:pt>
                <c:pt idx="7002">
                  <c:v>42.007300000000001</c:v>
                </c:pt>
                <c:pt idx="7003">
                  <c:v>42.086799999999997</c:v>
                </c:pt>
                <c:pt idx="7004">
                  <c:v>42.127699999999997</c:v>
                </c:pt>
                <c:pt idx="7005">
                  <c:v>42.177300000000002</c:v>
                </c:pt>
                <c:pt idx="7006">
                  <c:v>42.234299999999998</c:v>
                </c:pt>
                <c:pt idx="7007">
                  <c:v>42.247700000000002</c:v>
                </c:pt>
                <c:pt idx="7008">
                  <c:v>42.304299999999998</c:v>
                </c:pt>
                <c:pt idx="7009">
                  <c:v>42.354300000000002</c:v>
                </c:pt>
                <c:pt idx="7010">
                  <c:v>42.3992</c:v>
                </c:pt>
                <c:pt idx="7011">
                  <c:v>42.502699999999997</c:v>
                </c:pt>
                <c:pt idx="7012">
                  <c:v>42.582000000000001</c:v>
                </c:pt>
                <c:pt idx="7013">
                  <c:v>42.607300000000002</c:v>
                </c:pt>
                <c:pt idx="7014">
                  <c:v>42.649900000000002</c:v>
                </c:pt>
                <c:pt idx="7015">
                  <c:v>42.665300000000002</c:v>
                </c:pt>
                <c:pt idx="7016">
                  <c:v>42.651499999999999</c:v>
                </c:pt>
                <c:pt idx="7017">
                  <c:v>42.616300000000003</c:v>
                </c:pt>
                <c:pt idx="7018">
                  <c:v>42.5471</c:v>
                </c:pt>
                <c:pt idx="7019">
                  <c:v>42.4467</c:v>
                </c:pt>
                <c:pt idx="7020">
                  <c:v>42.368099999999998</c:v>
                </c:pt>
                <c:pt idx="7021">
                  <c:v>42.281399999999998</c:v>
                </c:pt>
                <c:pt idx="7022">
                  <c:v>42.200299999999999</c:v>
                </c:pt>
                <c:pt idx="7023">
                  <c:v>42.106499999999997</c:v>
                </c:pt>
                <c:pt idx="7024">
                  <c:v>42.015900000000002</c:v>
                </c:pt>
                <c:pt idx="7025">
                  <c:v>41.946399999999997</c:v>
                </c:pt>
                <c:pt idx="7026">
                  <c:v>41.935499999999998</c:v>
                </c:pt>
                <c:pt idx="7027">
                  <c:v>41.953099999999999</c:v>
                </c:pt>
                <c:pt idx="7028">
                  <c:v>41.946399999999997</c:v>
                </c:pt>
                <c:pt idx="7029">
                  <c:v>41.965400000000002</c:v>
                </c:pt>
                <c:pt idx="7030">
                  <c:v>41.985700000000001</c:v>
                </c:pt>
                <c:pt idx="7031">
                  <c:v>42.013599999999997</c:v>
                </c:pt>
                <c:pt idx="7032">
                  <c:v>42.035600000000002</c:v>
                </c:pt>
                <c:pt idx="7033">
                  <c:v>42.062899999999999</c:v>
                </c:pt>
                <c:pt idx="7034">
                  <c:v>42.099899999999998</c:v>
                </c:pt>
                <c:pt idx="7035">
                  <c:v>42.149099999999997</c:v>
                </c:pt>
                <c:pt idx="7036">
                  <c:v>42.219000000000001</c:v>
                </c:pt>
                <c:pt idx="7037">
                  <c:v>42.304900000000004</c:v>
                </c:pt>
                <c:pt idx="7038">
                  <c:v>42.41</c:v>
                </c:pt>
                <c:pt idx="7039">
                  <c:v>42.486600000000003</c:v>
                </c:pt>
                <c:pt idx="7040">
                  <c:v>42.564500000000002</c:v>
                </c:pt>
                <c:pt idx="7041">
                  <c:v>42.660699999999999</c:v>
                </c:pt>
                <c:pt idx="7042">
                  <c:v>42.773299999999999</c:v>
                </c:pt>
                <c:pt idx="7043">
                  <c:v>42.866399999999999</c:v>
                </c:pt>
                <c:pt idx="7044">
                  <c:v>42.909500000000001</c:v>
                </c:pt>
                <c:pt idx="7045">
                  <c:v>42.9208</c:v>
                </c:pt>
                <c:pt idx="7046">
                  <c:v>42.941899999999997</c:v>
                </c:pt>
                <c:pt idx="7047">
                  <c:v>42.942399999999999</c:v>
                </c:pt>
                <c:pt idx="7048">
                  <c:v>42.883800000000001</c:v>
                </c:pt>
                <c:pt idx="7049">
                  <c:v>42.808799999999998</c:v>
                </c:pt>
                <c:pt idx="7050">
                  <c:v>42.711599999999997</c:v>
                </c:pt>
                <c:pt idx="7051">
                  <c:v>42.5974</c:v>
                </c:pt>
                <c:pt idx="7052">
                  <c:v>42.474800000000002</c:v>
                </c:pt>
                <c:pt idx="7053">
                  <c:v>42.355400000000003</c:v>
                </c:pt>
                <c:pt idx="7054">
                  <c:v>42.249499999999998</c:v>
                </c:pt>
                <c:pt idx="7055">
                  <c:v>42.145200000000003</c:v>
                </c:pt>
                <c:pt idx="7056">
                  <c:v>42.0578</c:v>
                </c:pt>
                <c:pt idx="7057">
                  <c:v>41.977800000000002</c:v>
                </c:pt>
                <c:pt idx="7058">
                  <c:v>42.004600000000003</c:v>
                </c:pt>
                <c:pt idx="7059">
                  <c:v>42.098300000000002</c:v>
                </c:pt>
                <c:pt idx="7060">
                  <c:v>42.198799999999999</c:v>
                </c:pt>
                <c:pt idx="7061">
                  <c:v>42.347900000000003</c:v>
                </c:pt>
                <c:pt idx="7062">
                  <c:v>42.511800000000001</c:v>
                </c:pt>
                <c:pt idx="7063">
                  <c:v>42.668500000000002</c:v>
                </c:pt>
                <c:pt idx="7064">
                  <c:v>42.857700000000001</c:v>
                </c:pt>
                <c:pt idx="7065">
                  <c:v>43.037500000000001</c:v>
                </c:pt>
                <c:pt idx="7066">
                  <c:v>43.110900000000001</c:v>
                </c:pt>
                <c:pt idx="7067">
                  <c:v>43.142099999999999</c:v>
                </c:pt>
                <c:pt idx="7068">
                  <c:v>43.1554</c:v>
                </c:pt>
                <c:pt idx="7069">
                  <c:v>43.115699999999997</c:v>
                </c:pt>
                <c:pt idx="7070">
                  <c:v>43.066299999999998</c:v>
                </c:pt>
                <c:pt idx="7071">
                  <c:v>43.335099999999997</c:v>
                </c:pt>
                <c:pt idx="7072">
                  <c:v>43.527900000000002</c:v>
                </c:pt>
                <c:pt idx="7073">
                  <c:v>43.497199999999999</c:v>
                </c:pt>
                <c:pt idx="7074">
                  <c:v>43.4011</c:v>
                </c:pt>
                <c:pt idx="7075">
                  <c:v>43.326099999999997</c:v>
                </c:pt>
                <c:pt idx="7076">
                  <c:v>43.295900000000003</c:v>
                </c:pt>
                <c:pt idx="7077">
                  <c:v>43.214700000000001</c:v>
                </c:pt>
                <c:pt idx="7078">
                  <c:v>43.042200000000001</c:v>
                </c:pt>
                <c:pt idx="7079">
                  <c:v>42.843299999999999</c:v>
                </c:pt>
                <c:pt idx="7080">
                  <c:v>42.620399999999997</c:v>
                </c:pt>
                <c:pt idx="7081">
                  <c:v>42.481400000000001</c:v>
                </c:pt>
                <c:pt idx="7082">
                  <c:v>42.428899999999999</c:v>
                </c:pt>
                <c:pt idx="7083">
                  <c:v>42.402500000000003</c:v>
                </c:pt>
                <c:pt idx="7084">
                  <c:v>42.429099999999998</c:v>
                </c:pt>
                <c:pt idx="7085">
                  <c:v>42.516500000000001</c:v>
                </c:pt>
                <c:pt idx="7086">
                  <c:v>42.590699999999998</c:v>
                </c:pt>
                <c:pt idx="7087">
                  <c:v>42.659500000000001</c:v>
                </c:pt>
                <c:pt idx="7088">
                  <c:v>42.654899999999998</c:v>
                </c:pt>
                <c:pt idx="7089">
                  <c:v>42.638500000000001</c:v>
                </c:pt>
                <c:pt idx="7090">
                  <c:v>42.590600000000002</c:v>
                </c:pt>
                <c:pt idx="7091">
                  <c:v>42.499899999999997</c:v>
                </c:pt>
                <c:pt idx="7092">
                  <c:v>42.463299999999997</c:v>
                </c:pt>
                <c:pt idx="7093">
                  <c:v>42.442399999999999</c:v>
                </c:pt>
                <c:pt idx="7094">
                  <c:v>42.578699999999998</c:v>
                </c:pt>
                <c:pt idx="7095">
                  <c:v>42.7438</c:v>
                </c:pt>
                <c:pt idx="7096">
                  <c:v>42.802900000000001</c:v>
                </c:pt>
                <c:pt idx="7097">
                  <c:v>42.809699999999999</c:v>
                </c:pt>
                <c:pt idx="7098">
                  <c:v>42.810200000000002</c:v>
                </c:pt>
                <c:pt idx="7099">
                  <c:v>42.813499999999998</c:v>
                </c:pt>
                <c:pt idx="7100">
                  <c:v>42.83</c:v>
                </c:pt>
                <c:pt idx="7101">
                  <c:v>42.861199999999997</c:v>
                </c:pt>
                <c:pt idx="7102">
                  <c:v>42.900500000000001</c:v>
                </c:pt>
                <c:pt idx="7103">
                  <c:v>42.943100000000001</c:v>
                </c:pt>
                <c:pt idx="7104">
                  <c:v>42.977899999999998</c:v>
                </c:pt>
                <c:pt idx="7105">
                  <c:v>43.003700000000002</c:v>
                </c:pt>
                <c:pt idx="7106">
                  <c:v>42.9071</c:v>
                </c:pt>
                <c:pt idx="7107">
                  <c:v>42.860799999999998</c:v>
                </c:pt>
                <c:pt idx="7108">
                  <c:v>42.897300000000001</c:v>
                </c:pt>
                <c:pt idx="7109">
                  <c:v>42.951799999999999</c:v>
                </c:pt>
                <c:pt idx="7110">
                  <c:v>43.063400000000001</c:v>
                </c:pt>
                <c:pt idx="7111">
                  <c:v>43.183700000000002</c:v>
                </c:pt>
                <c:pt idx="7112">
                  <c:v>43.244399999999999</c:v>
                </c:pt>
                <c:pt idx="7113">
                  <c:v>43.325200000000002</c:v>
                </c:pt>
                <c:pt idx="7114">
                  <c:v>43.374899999999997</c:v>
                </c:pt>
                <c:pt idx="7115">
                  <c:v>43.393700000000003</c:v>
                </c:pt>
                <c:pt idx="7116">
                  <c:v>43.382899999999999</c:v>
                </c:pt>
                <c:pt idx="7117">
                  <c:v>43.4373</c:v>
                </c:pt>
                <c:pt idx="7118">
                  <c:v>43.485700000000001</c:v>
                </c:pt>
                <c:pt idx="7119">
                  <c:v>43.539200000000001</c:v>
                </c:pt>
                <c:pt idx="7120">
                  <c:v>43.601399999999998</c:v>
                </c:pt>
                <c:pt idx="7121">
                  <c:v>43.7072</c:v>
                </c:pt>
                <c:pt idx="7122">
                  <c:v>43.810699999999997</c:v>
                </c:pt>
                <c:pt idx="7123">
                  <c:v>43.898299999999999</c:v>
                </c:pt>
                <c:pt idx="7124">
                  <c:v>43.983899999999998</c:v>
                </c:pt>
                <c:pt idx="7125">
                  <c:v>44.055999999999997</c:v>
                </c:pt>
                <c:pt idx="7126">
                  <c:v>44.080199999999998</c:v>
                </c:pt>
                <c:pt idx="7127">
                  <c:v>44.015500000000003</c:v>
                </c:pt>
                <c:pt idx="7128">
                  <c:v>43.911900000000003</c:v>
                </c:pt>
                <c:pt idx="7129">
                  <c:v>43.838999999999999</c:v>
                </c:pt>
                <c:pt idx="7130">
                  <c:v>43.765799999999999</c:v>
                </c:pt>
                <c:pt idx="7131">
                  <c:v>43.710299999999997</c:v>
                </c:pt>
                <c:pt idx="7132">
                  <c:v>43.692399999999999</c:v>
                </c:pt>
                <c:pt idx="7133">
                  <c:v>43.736699999999999</c:v>
                </c:pt>
                <c:pt idx="7134">
                  <c:v>43.802799999999998</c:v>
                </c:pt>
                <c:pt idx="7135">
                  <c:v>43.9131</c:v>
                </c:pt>
                <c:pt idx="7136">
                  <c:v>43.966099999999997</c:v>
                </c:pt>
                <c:pt idx="7137">
                  <c:v>43.998800000000003</c:v>
                </c:pt>
                <c:pt idx="7138">
                  <c:v>43.975000000000001</c:v>
                </c:pt>
                <c:pt idx="7139">
                  <c:v>43.941899999999997</c:v>
                </c:pt>
                <c:pt idx="7140">
                  <c:v>43.898000000000003</c:v>
                </c:pt>
                <c:pt idx="7141">
                  <c:v>43.851399999999998</c:v>
                </c:pt>
                <c:pt idx="7142">
                  <c:v>43.813299999999998</c:v>
                </c:pt>
                <c:pt idx="7143">
                  <c:v>43.778500000000001</c:v>
                </c:pt>
                <c:pt idx="7144">
                  <c:v>43.738300000000002</c:v>
                </c:pt>
                <c:pt idx="7145">
                  <c:v>43.6997</c:v>
                </c:pt>
                <c:pt idx="7146">
                  <c:v>43.686500000000002</c:v>
                </c:pt>
                <c:pt idx="7147">
                  <c:v>43.624400000000001</c:v>
                </c:pt>
                <c:pt idx="7148">
                  <c:v>43.570999999999998</c:v>
                </c:pt>
                <c:pt idx="7149">
                  <c:v>43.587200000000003</c:v>
                </c:pt>
                <c:pt idx="7150">
                  <c:v>43.728900000000003</c:v>
                </c:pt>
                <c:pt idx="7151">
                  <c:v>43.963700000000003</c:v>
                </c:pt>
                <c:pt idx="7152">
                  <c:v>44.073900000000002</c:v>
                </c:pt>
                <c:pt idx="7153">
                  <c:v>44.202800000000003</c:v>
                </c:pt>
                <c:pt idx="7154">
                  <c:v>44.3444</c:v>
                </c:pt>
                <c:pt idx="7155">
                  <c:v>44.489199999999997</c:v>
                </c:pt>
                <c:pt idx="7156">
                  <c:v>44.614600000000003</c:v>
                </c:pt>
                <c:pt idx="7157">
                  <c:v>44.747100000000003</c:v>
                </c:pt>
                <c:pt idx="7158">
                  <c:v>44.815100000000001</c:v>
                </c:pt>
                <c:pt idx="7159">
                  <c:v>44.829700000000003</c:v>
                </c:pt>
                <c:pt idx="7160">
                  <c:v>44.7804</c:v>
                </c:pt>
                <c:pt idx="7161">
                  <c:v>44.734099999999998</c:v>
                </c:pt>
                <c:pt idx="7162">
                  <c:v>44.720100000000002</c:v>
                </c:pt>
                <c:pt idx="7163">
                  <c:v>44.727200000000003</c:v>
                </c:pt>
                <c:pt idx="7164">
                  <c:v>44.746099999999998</c:v>
                </c:pt>
                <c:pt idx="7165">
                  <c:v>44.750300000000003</c:v>
                </c:pt>
                <c:pt idx="7166">
                  <c:v>44.748699999999999</c:v>
                </c:pt>
                <c:pt idx="7167">
                  <c:v>44.770699999999998</c:v>
                </c:pt>
                <c:pt idx="7168">
                  <c:v>44.794199999999996</c:v>
                </c:pt>
                <c:pt idx="7169">
                  <c:v>44.7104</c:v>
                </c:pt>
                <c:pt idx="7170">
                  <c:v>44.636400000000002</c:v>
                </c:pt>
                <c:pt idx="7171">
                  <c:v>44.585500000000003</c:v>
                </c:pt>
                <c:pt idx="7172">
                  <c:v>44.584400000000002</c:v>
                </c:pt>
                <c:pt idx="7173">
                  <c:v>44.5867</c:v>
                </c:pt>
                <c:pt idx="7174">
                  <c:v>44.578800000000001</c:v>
                </c:pt>
                <c:pt idx="7175">
                  <c:v>44.5381</c:v>
                </c:pt>
                <c:pt idx="7176">
                  <c:v>44.5062</c:v>
                </c:pt>
                <c:pt idx="7177">
                  <c:v>44.5364</c:v>
                </c:pt>
                <c:pt idx="7178">
                  <c:v>44.458100000000002</c:v>
                </c:pt>
                <c:pt idx="7179">
                  <c:v>44.449199999999998</c:v>
                </c:pt>
                <c:pt idx="7180">
                  <c:v>44.476399999999998</c:v>
                </c:pt>
                <c:pt idx="7181">
                  <c:v>44.519500000000001</c:v>
                </c:pt>
                <c:pt idx="7182">
                  <c:v>44.8292</c:v>
                </c:pt>
                <c:pt idx="7183">
                  <c:v>45.014699999999998</c:v>
                </c:pt>
                <c:pt idx="7184">
                  <c:v>45.107100000000003</c:v>
                </c:pt>
                <c:pt idx="7185">
                  <c:v>45.191299999999998</c:v>
                </c:pt>
                <c:pt idx="7186">
                  <c:v>45.248199999999997</c:v>
                </c:pt>
                <c:pt idx="7187">
                  <c:v>44.944800000000001</c:v>
                </c:pt>
                <c:pt idx="7188">
                  <c:v>44.9587</c:v>
                </c:pt>
                <c:pt idx="7189">
                  <c:v>45.133600000000001</c:v>
                </c:pt>
                <c:pt idx="7190">
                  <c:v>44.803199999999997</c:v>
                </c:pt>
                <c:pt idx="7191">
                  <c:v>44.942500000000003</c:v>
                </c:pt>
                <c:pt idx="7192">
                  <c:v>45.972000000000001</c:v>
                </c:pt>
                <c:pt idx="7193">
                  <c:v>45.459400000000002</c:v>
                </c:pt>
                <c:pt idx="7194">
                  <c:v>45.581099999999999</c:v>
                </c:pt>
                <c:pt idx="7195">
                  <c:v>45.556399999999996</c:v>
                </c:pt>
                <c:pt idx="7196">
                  <c:v>45.504600000000003</c:v>
                </c:pt>
                <c:pt idx="7197">
                  <c:v>45.567999999999998</c:v>
                </c:pt>
                <c:pt idx="7198">
                  <c:v>45.770099999999999</c:v>
                </c:pt>
                <c:pt idx="7199">
                  <c:v>45.930300000000003</c:v>
                </c:pt>
                <c:pt idx="7200">
                  <c:v>45.997199999999999</c:v>
                </c:pt>
                <c:pt idx="7201">
                  <c:v>46.030299999999997</c:v>
                </c:pt>
                <c:pt idx="7202">
                  <c:v>46.026299999999999</c:v>
                </c:pt>
                <c:pt idx="7203">
                  <c:v>46.0017</c:v>
                </c:pt>
                <c:pt idx="7204">
                  <c:v>45.914200000000001</c:v>
                </c:pt>
                <c:pt idx="7205">
                  <c:v>45.877099999999999</c:v>
                </c:pt>
                <c:pt idx="7206">
                  <c:v>45.932899999999997</c:v>
                </c:pt>
                <c:pt idx="7207">
                  <c:v>45.896099999999997</c:v>
                </c:pt>
                <c:pt idx="7208">
                  <c:v>45.786099999999998</c:v>
                </c:pt>
                <c:pt idx="7209">
                  <c:v>45.679499999999997</c:v>
                </c:pt>
                <c:pt idx="7210">
                  <c:v>45.542200000000001</c:v>
                </c:pt>
                <c:pt idx="7211">
                  <c:v>45.266500000000001</c:v>
                </c:pt>
                <c:pt idx="7212">
                  <c:v>44.779899999999998</c:v>
                </c:pt>
                <c:pt idx="7213">
                  <c:v>45.325499999999998</c:v>
                </c:pt>
                <c:pt idx="7214">
                  <c:v>45.348999999999997</c:v>
                </c:pt>
                <c:pt idx="7215">
                  <c:v>45.181399999999996</c:v>
                </c:pt>
                <c:pt idx="7216">
                  <c:v>45.087699999999998</c:v>
                </c:pt>
                <c:pt idx="7217">
                  <c:v>45.069699999999997</c:v>
                </c:pt>
                <c:pt idx="7218">
                  <c:v>45.1282</c:v>
                </c:pt>
                <c:pt idx="7219">
                  <c:v>45.197400000000002</c:v>
                </c:pt>
                <c:pt idx="7220">
                  <c:v>45.273400000000002</c:v>
                </c:pt>
                <c:pt idx="7221">
                  <c:v>45.37</c:v>
                </c:pt>
                <c:pt idx="7222">
                  <c:v>45.433199999999999</c:v>
                </c:pt>
                <c:pt idx="7223">
                  <c:v>45.532699999999998</c:v>
                </c:pt>
                <c:pt idx="7224">
                  <c:v>45.613</c:v>
                </c:pt>
                <c:pt idx="7225">
                  <c:v>45.6601</c:v>
                </c:pt>
                <c:pt idx="7226">
                  <c:v>45.677300000000002</c:v>
                </c:pt>
                <c:pt idx="7227">
                  <c:v>45.709200000000003</c:v>
                </c:pt>
                <c:pt idx="7228">
                  <c:v>45.795900000000003</c:v>
                </c:pt>
                <c:pt idx="7229">
                  <c:v>45.886800000000001</c:v>
                </c:pt>
                <c:pt idx="7230">
                  <c:v>45.9739</c:v>
                </c:pt>
                <c:pt idx="7231">
                  <c:v>46.0227</c:v>
                </c:pt>
                <c:pt idx="7232">
                  <c:v>46.017499999999998</c:v>
                </c:pt>
                <c:pt idx="7233">
                  <c:v>46.009</c:v>
                </c:pt>
                <c:pt idx="7234">
                  <c:v>45.9636</c:v>
                </c:pt>
                <c:pt idx="7235">
                  <c:v>45.9283</c:v>
                </c:pt>
                <c:pt idx="7236">
                  <c:v>45.9587</c:v>
                </c:pt>
                <c:pt idx="7237">
                  <c:v>45.929200000000002</c:v>
                </c:pt>
                <c:pt idx="7238">
                  <c:v>45.912199999999999</c:v>
                </c:pt>
                <c:pt idx="7239">
                  <c:v>45.926200000000001</c:v>
                </c:pt>
                <c:pt idx="7240">
                  <c:v>45.951000000000001</c:v>
                </c:pt>
                <c:pt idx="7241">
                  <c:v>45.945</c:v>
                </c:pt>
                <c:pt idx="7242">
                  <c:v>45.911900000000003</c:v>
                </c:pt>
                <c:pt idx="7243">
                  <c:v>45.664499999999997</c:v>
                </c:pt>
                <c:pt idx="7244">
                  <c:v>45.261800000000001</c:v>
                </c:pt>
                <c:pt idx="7245">
                  <c:v>45.262</c:v>
                </c:pt>
                <c:pt idx="7246">
                  <c:v>45.5946</c:v>
                </c:pt>
                <c:pt idx="7247">
                  <c:v>46.024900000000002</c:v>
                </c:pt>
                <c:pt idx="7248">
                  <c:v>46.359699999999997</c:v>
                </c:pt>
                <c:pt idx="7249">
                  <c:v>46.550800000000002</c:v>
                </c:pt>
                <c:pt idx="7250">
                  <c:v>46.599200000000003</c:v>
                </c:pt>
                <c:pt idx="7251">
                  <c:v>46.620699999999999</c:v>
                </c:pt>
                <c:pt idx="7252">
                  <c:v>46.629199999999997</c:v>
                </c:pt>
                <c:pt idx="7253">
                  <c:v>46.592399999999998</c:v>
                </c:pt>
                <c:pt idx="7254">
                  <c:v>46.546799999999998</c:v>
                </c:pt>
                <c:pt idx="7255">
                  <c:v>46.499000000000002</c:v>
                </c:pt>
                <c:pt idx="7256">
                  <c:v>46.433900000000001</c:v>
                </c:pt>
                <c:pt idx="7257">
                  <c:v>46.3033</c:v>
                </c:pt>
                <c:pt idx="7258">
                  <c:v>46.218899999999998</c:v>
                </c:pt>
                <c:pt idx="7259">
                  <c:v>46.122900000000001</c:v>
                </c:pt>
                <c:pt idx="7260">
                  <c:v>46.195900000000002</c:v>
                </c:pt>
                <c:pt idx="7261">
                  <c:v>46.224499999999999</c:v>
                </c:pt>
                <c:pt idx="7262">
                  <c:v>46.267600000000002</c:v>
                </c:pt>
                <c:pt idx="7263">
                  <c:v>46.871099999999998</c:v>
                </c:pt>
                <c:pt idx="7264">
                  <c:v>47.095700000000001</c:v>
                </c:pt>
                <c:pt idx="7265">
                  <c:v>47.322800000000001</c:v>
                </c:pt>
                <c:pt idx="7266">
                  <c:v>47.520400000000002</c:v>
                </c:pt>
                <c:pt idx="7267">
                  <c:v>47.707299999999996</c:v>
                </c:pt>
                <c:pt idx="7268">
                  <c:v>47.8902</c:v>
                </c:pt>
                <c:pt idx="7269">
                  <c:v>48.072600000000001</c:v>
                </c:pt>
                <c:pt idx="7270">
                  <c:v>47.715299999999999</c:v>
                </c:pt>
                <c:pt idx="7271">
                  <c:v>47.400300000000001</c:v>
                </c:pt>
                <c:pt idx="7272">
                  <c:v>47.114899999999999</c:v>
                </c:pt>
                <c:pt idx="7273">
                  <c:v>46.972799999999999</c:v>
                </c:pt>
                <c:pt idx="7274">
                  <c:v>46.87</c:v>
                </c:pt>
                <c:pt idx="7275">
                  <c:v>46.794899999999998</c:v>
                </c:pt>
                <c:pt idx="7276">
                  <c:v>46.7102</c:v>
                </c:pt>
                <c:pt idx="7277">
                  <c:v>46.6218</c:v>
                </c:pt>
                <c:pt idx="7278">
                  <c:v>46.559399999999997</c:v>
                </c:pt>
                <c:pt idx="7279">
                  <c:v>46.448300000000003</c:v>
                </c:pt>
                <c:pt idx="7280">
                  <c:v>46.294499999999999</c:v>
                </c:pt>
                <c:pt idx="7281">
                  <c:v>46.1648</c:v>
                </c:pt>
                <c:pt idx="7282">
                  <c:v>46.209299999999999</c:v>
                </c:pt>
                <c:pt idx="7283">
                  <c:v>46.354300000000002</c:v>
                </c:pt>
                <c:pt idx="7284">
                  <c:v>46.455199999999998</c:v>
                </c:pt>
                <c:pt idx="7285">
                  <c:v>46.499299999999998</c:v>
                </c:pt>
                <c:pt idx="7286">
                  <c:v>46.530900000000003</c:v>
                </c:pt>
                <c:pt idx="7287">
                  <c:v>46.528799999999997</c:v>
                </c:pt>
                <c:pt idx="7288">
                  <c:v>46.619399999999999</c:v>
                </c:pt>
                <c:pt idx="7289">
                  <c:v>46.756799999999998</c:v>
                </c:pt>
                <c:pt idx="7290">
                  <c:v>46.86</c:v>
                </c:pt>
                <c:pt idx="7291">
                  <c:v>47.0276</c:v>
                </c:pt>
                <c:pt idx="7292">
                  <c:v>47.181399999999996</c:v>
                </c:pt>
                <c:pt idx="7293">
                  <c:v>47.292499999999997</c:v>
                </c:pt>
                <c:pt idx="7294">
                  <c:v>47.3887</c:v>
                </c:pt>
                <c:pt idx="7295">
                  <c:v>47.486199999999997</c:v>
                </c:pt>
                <c:pt idx="7296">
                  <c:v>47.575699999999998</c:v>
                </c:pt>
                <c:pt idx="7297">
                  <c:v>47.665399999999998</c:v>
                </c:pt>
                <c:pt idx="7298">
                  <c:v>47.745100000000001</c:v>
                </c:pt>
                <c:pt idx="7299">
                  <c:v>47.773499999999999</c:v>
                </c:pt>
                <c:pt idx="7300">
                  <c:v>47.773699999999998</c:v>
                </c:pt>
                <c:pt idx="7301">
                  <c:v>47.779299999999999</c:v>
                </c:pt>
                <c:pt idx="7302">
                  <c:v>47.755099999999999</c:v>
                </c:pt>
                <c:pt idx="7303">
                  <c:v>47.729399999999998</c:v>
                </c:pt>
                <c:pt idx="7304">
                  <c:v>47.728999999999999</c:v>
                </c:pt>
                <c:pt idx="7305">
                  <c:v>47.729300000000002</c:v>
                </c:pt>
                <c:pt idx="7306">
                  <c:v>47.745199999999997</c:v>
                </c:pt>
                <c:pt idx="7307">
                  <c:v>47.784799999999997</c:v>
                </c:pt>
                <c:pt idx="7308">
                  <c:v>47.847999999999999</c:v>
                </c:pt>
                <c:pt idx="7309">
                  <c:v>47.889299999999999</c:v>
                </c:pt>
                <c:pt idx="7310">
                  <c:v>47.9069</c:v>
                </c:pt>
                <c:pt idx="7311">
                  <c:v>47.916899999999998</c:v>
                </c:pt>
                <c:pt idx="7312">
                  <c:v>47.896099999999997</c:v>
                </c:pt>
                <c:pt idx="7313">
                  <c:v>47.892800000000001</c:v>
                </c:pt>
                <c:pt idx="7314">
                  <c:v>47.877099999999999</c:v>
                </c:pt>
                <c:pt idx="7315">
                  <c:v>47.838900000000002</c:v>
                </c:pt>
                <c:pt idx="7316">
                  <c:v>47.8108</c:v>
                </c:pt>
                <c:pt idx="7317">
                  <c:v>47.819400000000002</c:v>
                </c:pt>
                <c:pt idx="7318">
                  <c:v>47.823799999999999</c:v>
                </c:pt>
                <c:pt idx="7319">
                  <c:v>47.87</c:v>
                </c:pt>
                <c:pt idx="7320">
                  <c:v>47.929099999999998</c:v>
                </c:pt>
                <c:pt idx="7321">
                  <c:v>47.966200000000001</c:v>
                </c:pt>
                <c:pt idx="7322">
                  <c:v>47.979799999999997</c:v>
                </c:pt>
                <c:pt idx="7323">
                  <c:v>48.041699999999999</c:v>
                </c:pt>
                <c:pt idx="7324">
                  <c:v>48.003100000000003</c:v>
                </c:pt>
                <c:pt idx="7325">
                  <c:v>48.039200000000001</c:v>
                </c:pt>
                <c:pt idx="7326">
                  <c:v>48.301200000000001</c:v>
                </c:pt>
                <c:pt idx="7327">
                  <c:v>48.49</c:v>
                </c:pt>
                <c:pt idx="7328">
                  <c:v>48.487400000000001</c:v>
                </c:pt>
                <c:pt idx="7329">
                  <c:v>48.503399999999999</c:v>
                </c:pt>
                <c:pt idx="7330">
                  <c:v>48.532400000000003</c:v>
                </c:pt>
                <c:pt idx="7331">
                  <c:v>48.439799999999998</c:v>
                </c:pt>
                <c:pt idx="7332">
                  <c:v>48.283200000000001</c:v>
                </c:pt>
                <c:pt idx="7333">
                  <c:v>48.118099999999998</c:v>
                </c:pt>
                <c:pt idx="7334">
                  <c:v>48.0456</c:v>
                </c:pt>
                <c:pt idx="7335">
                  <c:v>48.052700000000002</c:v>
                </c:pt>
                <c:pt idx="7336">
                  <c:v>48.188899999999997</c:v>
                </c:pt>
                <c:pt idx="7337">
                  <c:v>48.3767</c:v>
                </c:pt>
                <c:pt idx="7338">
                  <c:v>48.4848</c:v>
                </c:pt>
                <c:pt idx="7339">
                  <c:v>48.502000000000002</c:v>
                </c:pt>
                <c:pt idx="7340">
                  <c:v>48.541499999999999</c:v>
                </c:pt>
                <c:pt idx="7341">
                  <c:v>48.5871</c:v>
                </c:pt>
                <c:pt idx="7342">
                  <c:v>48.603400000000001</c:v>
                </c:pt>
                <c:pt idx="7343">
                  <c:v>48.570399999999999</c:v>
                </c:pt>
                <c:pt idx="7344">
                  <c:v>48.524900000000002</c:v>
                </c:pt>
                <c:pt idx="7345">
                  <c:v>48.509399999999999</c:v>
                </c:pt>
                <c:pt idx="7346">
                  <c:v>48.511800000000001</c:v>
                </c:pt>
                <c:pt idx="7347">
                  <c:v>48.5139</c:v>
                </c:pt>
                <c:pt idx="7348">
                  <c:v>48.486400000000003</c:v>
                </c:pt>
                <c:pt idx="7349">
                  <c:v>48.457599999999999</c:v>
                </c:pt>
                <c:pt idx="7350">
                  <c:v>48.452399999999997</c:v>
                </c:pt>
                <c:pt idx="7351">
                  <c:v>48.438099999999999</c:v>
                </c:pt>
                <c:pt idx="7352">
                  <c:v>48.379300000000001</c:v>
                </c:pt>
                <c:pt idx="7353">
                  <c:v>48.360199999999999</c:v>
                </c:pt>
                <c:pt idx="7354">
                  <c:v>48.385599999999997</c:v>
                </c:pt>
                <c:pt idx="7355">
                  <c:v>48.506799999999998</c:v>
                </c:pt>
                <c:pt idx="7356">
                  <c:v>48.389099999999999</c:v>
                </c:pt>
                <c:pt idx="7357">
                  <c:v>48.373399999999997</c:v>
                </c:pt>
                <c:pt idx="7358">
                  <c:v>48.4617</c:v>
                </c:pt>
                <c:pt idx="7359">
                  <c:v>48.603900000000003</c:v>
                </c:pt>
                <c:pt idx="7360">
                  <c:v>48.773499999999999</c:v>
                </c:pt>
                <c:pt idx="7361">
                  <c:v>48.927300000000002</c:v>
                </c:pt>
                <c:pt idx="7362">
                  <c:v>49.094900000000003</c:v>
                </c:pt>
                <c:pt idx="7363">
                  <c:v>49.203099999999999</c:v>
                </c:pt>
                <c:pt idx="7364">
                  <c:v>49.302599999999998</c:v>
                </c:pt>
                <c:pt idx="7365">
                  <c:v>49.339599999999997</c:v>
                </c:pt>
                <c:pt idx="7366">
                  <c:v>49.390300000000003</c:v>
                </c:pt>
                <c:pt idx="7367">
                  <c:v>49.458500000000001</c:v>
                </c:pt>
                <c:pt idx="7368">
                  <c:v>49.509599999999999</c:v>
                </c:pt>
                <c:pt idx="7369">
                  <c:v>49.490499999999997</c:v>
                </c:pt>
                <c:pt idx="7370">
                  <c:v>49.422899999999998</c:v>
                </c:pt>
                <c:pt idx="7371">
                  <c:v>49.354399999999998</c:v>
                </c:pt>
                <c:pt idx="7372">
                  <c:v>49.218499999999999</c:v>
                </c:pt>
                <c:pt idx="7373">
                  <c:v>49.1648</c:v>
                </c:pt>
                <c:pt idx="7374">
                  <c:v>49.007599999999996</c:v>
                </c:pt>
                <c:pt idx="7375">
                  <c:v>48.919499999999999</c:v>
                </c:pt>
                <c:pt idx="7376">
                  <c:v>48.868000000000002</c:v>
                </c:pt>
                <c:pt idx="7377">
                  <c:v>48.909399999999998</c:v>
                </c:pt>
                <c:pt idx="7378">
                  <c:v>48.996899999999997</c:v>
                </c:pt>
                <c:pt idx="7379">
                  <c:v>49.1145</c:v>
                </c:pt>
                <c:pt idx="7380">
                  <c:v>49.253599999999999</c:v>
                </c:pt>
                <c:pt idx="7381">
                  <c:v>49.397199999999998</c:v>
                </c:pt>
                <c:pt idx="7382">
                  <c:v>49.573900000000002</c:v>
                </c:pt>
                <c:pt idx="7383">
                  <c:v>49.699399999999997</c:v>
                </c:pt>
                <c:pt idx="7384">
                  <c:v>49.909300000000002</c:v>
                </c:pt>
                <c:pt idx="7385">
                  <c:v>50.044600000000003</c:v>
                </c:pt>
                <c:pt idx="7386">
                  <c:v>50.160200000000003</c:v>
                </c:pt>
                <c:pt idx="7387">
                  <c:v>50.2712</c:v>
                </c:pt>
                <c:pt idx="7388">
                  <c:v>50.374099999999999</c:v>
                </c:pt>
                <c:pt idx="7389">
                  <c:v>50.436900000000001</c:v>
                </c:pt>
                <c:pt idx="7390">
                  <c:v>50.466500000000003</c:v>
                </c:pt>
                <c:pt idx="7391">
                  <c:v>50.489800000000002</c:v>
                </c:pt>
                <c:pt idx="7392">
                  <c:v>50.543399999999998</c:v>
                </c:pt>
                <c:pt idx="7393">
                  <c:v>50.567900000000002</c:v>
                </c:pt>
                <c:pt idx="7394">
                  <c:v>50.530999999999999</c:v>
                </c:pt>
                <c:pt idx="7395">
                  <c:v>50.4392</c:v>
                </c:pt>
                <c:pt idx="7396">
                  <c:v>50.346600000000002</c:v>
                </c:pt>
                <c:pt idx="7397">
                  <c:v>50.259399999999999</c:v>
                </c:pt>
                <c:pt idx="7398">
                  <c:v>50.191000000000003</c:v>
                </c:pt>
                <c:pt idx="7399">
                  <c:v>50.109299999999998</c:v>
                </c:pt>
                <c:pt idx="7400">
                  <c:v>50.040900000000001</c:v>
                </c:pt>
                <c:pt idx="7401">
                  <c:v>50.013800000000003</c:v>
                </c:pt>
                <c:pt idx="7402">
                  <c:v>50.009</c:v>
                </c:pt>
                <c:pt idx="7403">
                  <c:v>50.014600000000002</c:v>
                </c:pt>
                <c:pt idx="7404">
                  <c:v>50.024299999999997</c:v>
                </c:pt>
                <c:pt idx="7405">
                  <c:v>50.012999999999998</c:v>
                </c:pt>
                <c:pt idx="7406">
                  <c:v>49.972700000000003</c:v>
                </c:pt>
                <c:pt idx="7407">
                  <c:v>49.942500000000003</c:v>
                </c:pt>
                <c:pt idx="7408">
                  <c:v>49.9739</c:v>
                </c:pt>
                <c:pt idx="7409">
                  <c:v>50.053400000000003</c:v>
                </c:pt>
                <c:pt idx="7410">
                  <c:v>50.177</c:v>
                </c:pt>
                <c:pt idx="7411">
                  <c:v>50.288899999999998</c:v>
                </c:pt>
                <c:pt idx="7412">
                  <c:v>50.450800000000001</c:v>
                </c:pt>
                <c:pt idx="7413">
                  <c:v>50.716900000000003</c:v>
                </c:pt>
                <c:pt idx="7414">
                  <c:v>51.011899999999997</c:v>
                </c:pt>
                <c:pt idx="7415">
                  <c:v>51.131300000000003</c:v>
                </c:pt>
                <c:pt idx="7416">
                  <c:v>51.051000000000002</c:v>
                </c:pt>
                <c:pt idx="7417">
                  <c:v>50.839599999999997</c:v>
                </c:pt>
                <c:pt idx="7418">
                  <c:v>50.651600000000002</c:v>
                </c:pt>
                <c:pt idx="7419">
                  <c:v>50.482100000000003</c:v>
                </c:pt>
                <c:pt idx="7420">
                  <c:v>50.318800000000003</c:v>
                </c:pt>
                <c:pt idx="7421">
                  <c:v>50.259700000000002</c:v>
                </c:pt>
                <c:pt idx="7422">
                  <c:v>50.350299999999997</c:v>
                </c:pt>
                <c:pt idx="7423">
                  <c:v>50.4754</c:v>
                </c:pt>
                <c:pt idx="7424">
                  <c:v>50.567500000000003</c:v>
                </c:pt>
                <c:pt idx="7425">
                  <c:v>50.59</c:v>
                </c:pt>
                <c:pt idx="7426">
                  <c:v>50.6614</c:v>
                </c:pt>
                <c:pt idx="7427">
                  <c:v>50.688600000000001</c:v>
                </c:pt>
                <c:pt idx="7428">
                  <c:v>50.6785</c:v>
                </c:pt>
                <c:pt idx="7429">
                  <c:v>50.692799999999998</c:v>
                </c:pt>
                <c:pt idx="7430">
                  <c:v>50.823300000000003</c:v>
                </c:pt>
                <c:pt idx="7431">
                  <c:v>50.923099999999998</c:v>
                </c:pt>
                <c:pt idx="7432">
                  <c:v>50.994199999999999</c:v>
                </c:pt>
                <c:pt idx="7433">
                  <c:v>51.216200000000001</c:v>
                </c:pt>
                <c:pt idx="7434">
                  <c:v>51.483600000000003</c:v>
                </c:pt>
                <c:pt idx="7435">
                  <c:v>51.722900000000003</c:v>
                </c:pt>
                <c:pt idx="7436">
                  <c:v>51.886499999999998</c:v>
                </c:pt>
                <c:pt idx="7437">
                  <c:v>52.015900000000002</c:v>
                </c:pt>
                <c:pt idx="7438">
                  <c:v>52.155200000000001</c:v>
                </c:pt>
                <c:pt idx="7439">
                  <c:v>52.2699</c:v>
                </c:pt>
                <c:pt idx="7440">
                  <c:v>52.387900000000002</c:v>
                </c:pt>
                <c:pt idx="7441">
                  <c:v>52.467399999999998</c:v>
                </c:pt>
                <c:pt idx="7442">
                  <c:v>52.505800000000001</c:v>
                </c:pt>
                <c:pt idx="7443">
                  <c:v>52.460700000000003</c:v>
                </c:pt>
                <c:pt idx="7444">
                  <c:v>52.4328</c:v>
                </c:pt>
                <c:pt idx="7445">
                  <c:v>52.316400000000002</c:v>
                </c:pt>
                <c:pt idx="7446">
                  <c:v>52.130600000000001</c:v>
                </c:pt>
                <c:pt idx="7447">
                  <c:v>51.981499999999997</c:v>
                </c:pt>
                <c:pt idx="7448">
                  <c:v>51.831400000000002</c:v>
                </c:pt>
                <c:pt idx="7449">
                  <c:v>51.7179</c:v>
                </c:pt>
                <c:pt idx="7450">
                  <c:v>51.670299999999997</c:v>
                </c:pt>
                <c:pt idx="7451">
                  <c:v>51.666899999999998</c:v>
                </c:pt>
                <c:pt idx="7452">
                  <c:v>51.762900000000002</c:v>
                </c:pt>
                <c:pt idx="7453">
                  <c:v>51.910800000000002</c:v>
                </c:pt>
                <c:pt idx="7454">
                  <c:v>52.001399999999997</c:v>
                </c:pt>
                <c:pt idx="7455">
                  <c:v>52.1175</c:v>
                </c:pt>
                <c:pt idx="7456">
                  <c:v>52.187100000000001</c:v>
                </c:pt>
                <c:pt idx="7457">
                  <c:v>52.197600000000001</c:v>
                </c:pt>
                <c:pt idx="7458">
                  <c:v>52.199199999999998</c:v>
                </c:pt>
                <c:pt idx="7459">
                  <c:v>52.172499999999999</c:v>
                </c:pt>
                <c:pt idx="7460">
                  <c:v>52.215200000000003</c:v>
                </c:pt>
                <c:pt idx="7461">
                  <c:v>52.272199999999998</c:v>
                </c:pt>
                <c:pt idx="7462">
                  <c:v>52.258099999999999</c:v>
                </c:pt>
                <c:pt idx="7463">
                  <c:v>52.209000000000003</c:v>
                </c:pt>
                <c:pt idx="7464">
                  <c:v>52.2502</c:v>
                </c:pt>
                <c:pt idx="7465">
                  <c:v>52.289499999999997</c:v>
                </c:pt>
                <c:pt idx="7466">
                  <c:v>52.448</c:v>
                </c:pt>
                <c:pt idx="7467">
                  <c:v>52.642499999999998</c:v>
                </c:pt>
                <c:pt idx="7468">
                  <c:v>52.805799999999998</c:v>
                </c:pt>
                <c:pt idx="7469">
                  <c:v>52.8643</c:v>
                </c:pt>
                <c:pt idx="7470">
                  <c:v>52.923900000000003</c:v>
                </c:pt>
                <c:pt idx="7471">
                  <c:v>52.9666</c:v>
                </c:pt>
                <c:pt idx="7472">
                  <c:v>52.9193</c:v>
                </c:pt>
                <c:pt idx="7473">
                  <c:v>52.934600000000003</c:v>
                </c:pt>
                <c:pt idx="7474">
                  <c:v>52.982300000000002</c:v>
                </c:pt>
                <c:pt idx="7475">
                  <c:v>53.039299999999997</c:v>
                </c:pt>
                <c:pt idx="7476">
                  <c:v>53.064100000000003</c:v>
                </c:pt>
                <c:pt idx="7477">
                  <c:v>53.093800000000002</c:v>
                </c:pt>
                <c:pt idx="7478">
                  <c:v>53.241100000000003</c:v>
                </c:pt>
                <c:pt idx="7479">
                  <c:v>53.314900000000002</c:v>
                </c:pt>
                <c:pt idx="7480">
                  <c:v>53.3538</c:v>
                </c:pt>
                <c:pt idx="7481">
                  <c:v>53.3703</c:v>
                </c:pt>
                <c:pt idx="7482">
                  <c:v>53.401200000000003</c:v>
                </c:pt>
                <c:pt idx="7483">
                  <c:v>53.425699999999999</c:v>
                </c:pt>
                <c:pt idx="7484">
                  <c:v>53.481099999999998</c:v>
                </c:pt>
                <c:pt idx="7485">
                  <c:v>53.488599999999998</c:v>
                </c:pt>
                <c:pt idx="7486">
                  <c:v>53.616700000000002</c:v>
                </c:pt>
                <c:pt idx="7487">
                  <c:v>53.726999999999997</c:v>
                </c:pt>
                <c:pt idx="7488">
                  <c:v>53.8596</c:v>
                </c:pt>
                <c:pt idx="7489">
                  <c:v>53.997100000000003</c:v>
                </c:pt>
                <c:pt idx="7490">
                  <c:v>54.104100000000003</c:v>
                </c:pt>
                <c:pt idx="7491">
                  <c:v>54.185200000000002</c:v>
                </c:pt>
                <c:pt idx="7492">
                  <c:v>54.2074</c:v>
                </c:pt>
                <c:pt idx="7493">
                  <c:v>54.155500000000004</c:v>
                </c:pt>
                <c:pt idx="7494">
                  <c:v>54.122</c:v>
                </c:pt>
                <c:pt idx="7495">
                  <c:v>54.087400000000002</c:v>
                </c:pt>
                <c:pt idx="7496">
                  <c:v>54.096200000000003</c:v>
                </c:pt>
                <c:pt idx="7497">
                  <c:v>54.0869</c:v>
                </c:pt>
                <c:pt idx="7498">
                  <c:v>54.153199999999998</c:v>
                </c:pt>
                <c:pt idx="7499">
                  <c:v>54.258899999999997</c:v>
                </c:pt>
                <c:pt idx="7500">
                  <c:v>54.374000000000002</c:v>
                </c:pt>
                <c:pt idx="7501">
                  <c:v>54.449100000000001</c:v>
                </c:pt>
                <c:pt idx="7502">
                  <c:v>54.5167</c:v>
                </c:pt>
                <c:pt idx="7503">
                  <c:v>54.5595</c:v>
                </c:pt>
                <c:pt idx="7504">
                  <c:v>54.585799999999999</c:v>
                </c:pt>
                <c:pt idx="7505">
                  <c:v>54.5899</c:v>
                </c:pt>
                <c:pt idx="7506">
                  <c:v>54.612000000000002</c:v>
                </c:pt>
                <c:pt idx="7507">
                  <c:v>54.643500000000003</c:v>
                </c:pt>
                <c:pt idx="7508">
                  <c:v>54.6768</c:v>
                </c:pt>
                <c:pt idx="7509">
                  <c:v>54.680799999999998</c:v>
                </c:pt>
                <c:pt idx="7510">
                  <c:v>54.4709</c:v>
                </c:pt>
                <c:pt idx="7511">
                  <c:v>54.250599999999999</c:v>
                </c:pt>
                <c:pt idx="7512">
                  <c:v>54.165399999999998</c:v>
                </c:pt>
                <c:pt idx="7513">
                  <c:v>54.193800000000003</c:v>
                </c:pt>
                <c:pt idx="7514">
                  <c:v>54.2834</c:v>
                </c:pt>
                <c:pt idx="7515">
                  <c:v>54.325099999999999</c:v>
                </c:pt>
                <c:pt idx="7516">
                  <c:v>54.502400000000002</c:v>
                </c:pt>
                <c:pt idx="7517">
                  <c:v>54.648400000000002</c:v>
                </c:pt>
                <c:pt idx="7518">
                  <c:v>54.7121</c:v>
                </c:pt>
                <c:pt idx="7519">
                  <c:v>54.737400000000001</c:v>
                </c:pt>
                <c:pt idx="7520">
                  <c:v>54.751300000000001</c:v>
                </c:pt>
                <c:pt idx="7521">
                  <c:v>54.781199999999998</c:v>
                </c:pt>
                <c:pt idx="7522">
                  <c:v>54.7973</c:v>
                </c:pt>
                <c:pt idx="7523">
                  <c:v>54.887500000000003</c:v>
                </c:pt>
                <c:pt idx="7524">
                  <c:v>54.947899999999997</c:v>
                </c:pt>
                <c:pt idx="7525">
                  <c:v>55.063499999999998</c:v>
                </c:pt>
                <c:pt idx="7526">
                  <c:v>55.105699999999999</c:v>
                </c:pt>
                <c:pt idx="7527">
                  <c:v>55.096200000000003</c:v>
                </c:pt>
                <c:pt idx="7528">
                  <c:v>55.127600000000001</c:v>
                </c:pt>
                <c:pt idx="7529">
                  <c:v>55.1738</c:v>
                </c:pt>
                <c:pt idx="7530">
                  <c:v>55.216200000000001</c:v>
                </c:pt>
                <c:pt idx="7531">
                  <c:v>55.941299999999998</c:v>
                </c:pt>
                <c:pt idx="7532">
                  <c:v>56.895699999999998</c:v>
                </c:pt>
                <c:pt idx="7533">
                  <c:v>56.6267</c:v>
                </c:pt>
                <c:pt idx="7534">
                  <c:v>56.688000000000002</c:v>
                </c:pt>
                <c:pt idx="7535">
                  <c:v>56.166499999999999</c:v>
                </c:pt>
                <c:pt idx="7536">
                  <c:v>55.935000000000002</c:v>
                </c:pt>
                <c:pt idx="7537">
                  <c:v>55.672699999999999</c:v>
                </c:pt>
                <c:pt idx="7538">
                  <c:v>55.5334</c:v>
                </c:pt>
                <c:pt idx="7539">
                  <c:v>55.454799999999999</c:v>
                </c:pt>
                <c:pt idx="7540">
                  <c:v>55.466299999999997</c:v>
                </c:pt>
                <c:pt idx="7541">
                  <c:v>55.636699999999998</c:v>
                </c:pt>
                <c:pt idx="7542">
                  <c:v>55.590699999999998</c:v>
                </c:pt>
                <c:pt idx="7543">
                  <c:v>55.447800000000001</c:v>
                </c:pt>
                <c:pt idx="7544">
                  <c:v>55.283299999999997</c:v>
                </c:pt>
                <c:pt idx="7545">
                  <c:v>55.131799999999998</c:v>
                </c:pt>
                <c:pt idx="7546">
                  <c:v>55.038699999999999</c:v>
                </c:pt>
                <c:pt idx="7547">
                  <c:v>55.014699999999998</c:v>
                </c:pt>
                <c:pt idx="7548">
                  <c:v>55.038400000000003</c:v>
                </c:pt>
                <c:pt idx="7549">
                  <c:v>55.1004</c:v>
                </c:pt>
                <c:pt idx="7550">
                  <c:v>55.223100000000002</c:v>
                </c:pt>
                <c:pt idx="7551">
                  <c:v>55.3309</c:v>
                </c:pt>
                <c:pt idx="7552">
                  <c:v>55.663499999999999</c:v>
                </c:pt>
                <c:pt idx="7553">
                  <c:v>55.811900000000001</c:v>
                </c:pt>
                <c:pt idx="7554">
                  <c:v>55.913800000000002</c:v>
                </c:pt>
                <c:pt idx="7555">
                  <c:v>56.001300000000001</c:v>
                </c:pt>
                <c:pt idx="7556">
                  <c:v>56.094299999999997</c:v>
                </c:pt>
                <c:pt idx="7557">
                  <c:v>56.353499999999997</c:v>
                </c:pt>
                <c:pt idx="7558">
                  <c:v>56.683100000000003</c:v>
                </c:pt>
                <c:pt idx="7559">
                  <c:v>56.699100000000001</c:v>
                </c:pt>
                <c:pt idx="7560">
                  <c:v>56.677999999999997</c:v>
                </c:pt>
                <c:pt idx="7561">
                  <c:v>56.597099999999998</c:v>
                </c:pt>
                <c:pt idx="7562">
                  <c:v>56.429000000000002</c:v>
                </c:pt>
                <c:pt idx="7563">
                  <c:v>56.260300000000001</c:v>
                </c:pt>
                <c:pt idx="7564">
                  <c:v>56.136499999999998</c:v>
                </c:pt>
                <c:pt idx="7565">
                  <c:v>56.040300000000002</c:v>
                </c:pt>
                <c:pt idx="7566">
                  <c:v>55.9405</c:v>
                </c:pt>
                <c:pt idx="7567">
                  <c:v>55.948</c:v>
                </c:pt>
                <c:pt idx="7568">
                  <c:v>56.0458</c:v>
                </c:pt>
                <c:pt idx="7569">
                  <c:v>56.119100000000003</c:v>
                </c:pt>
                <c:pt idx="7570">
                  <c:v>56.232500000000002</c:v>
                </c:pt>
                <c:pt idx="7571">
                  <c:v>56.424399999999999</c:v>
                </c:pt>
                <c:pt idx="7572">
                  <c:v>56.537100000000002</c:v>
                </c:pt>
                <c:pt idx="7573">
                  <c:v>56.621899999999997</c:v>
                </c:pt>
                <c:pt idx="7574">
                  <c:v>56.705199999999998</c:v>
                </c:pt>
                <c:pt idx="7575">
                  <c:v>56.8003</c:v>
                </c:pt>
                <c:pt idx="7576">
                  <c:v>56.8688</c:v>
                </c:pt>
                <c:pt idx="7577">
                  <c:v>56.854599999999998</c:v>
                </c:pt>
                <c:pt idx="7578">
                  <c:v>56.883099999999999</c:v>
                </c:pt>
                <c:pt idx="7579">
                  <c:v>56.9831</c:v>
                </c:pt>
                <c:pt idx="7580">
                  <c:v>57.062899999999999</c:v>
                </c:pt>
                <c:pt idx="7581">
                  <c:v>57.064700000000002</c:v>
                </c:pt>
                <c:pt idx="7582">
                  <c:v>57.030700000000003</c:v>
                </c:pt>
                <c:pt idx="7583">
                  <c:v>57.107500000000002</c:v>
                </c:pt>
                <c:pt idx="7584">
                  <c:v>57.137</c:v>
                </c:pt>
                <c:pt idx="7585">
                  <c:v>57.206200000000003</c:v>
                </c:pt>
                <c:pt idx="7586">
                  <c:v>57.240600000000001</c:v>
                </c:pt>
                <c:pt idx="7587">
                  <c:v>57.274000000000001</c:v>
                </c:pt>
                <c:pt idx="7588">
                  <c:v>57.264099999999999</c:v>
                </c:pt>
                <c:pt idx="7589">
                  <c:v>57.231000000000002</c:v>
                </c:pt>
                <c:pt idx="7590">
                  <c:v>57.245199999999997</c:v>
                </c:pt>
                <c:pt idx="7591">
                  <c:v>57.257800000000003</c:v>
                </c:pt>
                <c:pt idx="7592">
                  <c:v>57.201000000000001</c:v>
                </c:pt>
                <c:pt idx="7593">
                  <c:v>57.207599999999999</c:v>
                </c:pt>
                <c:pt idx="7594">
                  <c:v>57.2468</c:v>
                </c:pt>
                <c:pt idx="7595">
                  <c:v>57.337499999999999</c:v>
                </c:pt>
                <c:pt idx="7596">
                  <c:v>57.402500000000003</c:v>
                </c:pt>
                <c:pt idx="7597">
                  <c:v>57.5289</c:v>
                </c:pt>
                <c:pt idx="7598">
                  <c:v>57.708300000000001</c:v>
                </c:pt>
                <c:pt idx="7599">
                  <c:v>57.9754</c:v>
                </c:pt>
                <c:pt idx="7600">
                  <c:v>58.234999999999999</c:v>
                </c:pt>
                <c:pt idx="7601">
                  <c:v>58.4724</c:v>
                </c:pt>
                <c:pt idx="7602">
                  <c:v>58.787199999999999</c:v>
                </c:pt>
                <c:pt idx="7603">
                  <c:v>59.151600000000002</c:v>
                </c:pt>
                <c:pt idx="7604">
                  <c:v>59.450099999999999</c:v>
                </c:pt>
                <c:pt idx="7605">
                  <c:v>59.602499999999999</c:v>
                </c:pt>
                <c:pt idx="7606">
                  <c:v>59.446899999999999</c:v>
                </c:pt>
                <c:pt idx="7607">
                  <c:v>59.331899999999997</c:v>
                </c:pt>
                <c:pt idx="7608">
                  <c:v>59.215200000000003</c:v>
                </c:pt>
                <c:pt idx="7609">
                  <c:v>58.952399999999997</c:v>
                </c:pt>
                <c:pt idx="7610">
                  <c:v>58.673200000000001</c:v>
                </c:pt>
                <c:pt idx="7611">
                  <c:v>58.406300000000002</c:v>
                </c:pt>
                <c:pt idx="7612">
                  <c:v>58.201700000000002</c:v>
                </c:pt>
                <c:pt idx="7613">
                  <c:v>58.098500000000001</c:v>
                </c:pt>
                <c:pt idx="7614">
                  <c:v>58.063299999999998</c:v>
                </c:pt>
                <c:pt idx="7615">
                  <c:v>58.0762</c:v>
                </c:pt>
                <c:pt idx="7616">
                  <c:v>58.211100000000002</c:v>
                </c:pt>
                <c:pt idx="7617">
                  <c:v>58.384300000000003</c:v>
                </c:pt>
                <c:pt idx="7618">
                  <c:v>58.431800000000003</c:v>
                </c:pt>
                <c:pt idx="7619">
                  <c:v>58.439599999999999</c:v>
                </c:pt>
                <c:pt idx="7620">
                  <c:v>58.505299999999998</c:v>
                </c:pt>
                <c:pt idx="7621">
                  <c:v>58.567900000000002</c:v>
                </c:pt>
                <c:pt idx="7622">
                  <c:v>58.548099999999998</c:v>
                </c:pt>
                <c:pt idx="7623">
                  <c:v>58.537399999999998</c:v>
                </c:pt>
                <c:pt idx="7624">
                  <c:v>58.563800000000001</c:v>
                </c:pt>
                <c:pt idx="7625">
                  <c:v>58.588900000000002</c:v>
                </c:pt>
                <c:pt idx="7626">
                  <c:v>58.617400000000004</c:v>
                </c:pt>
                <c:pt idx="7627">
                  <c:v>58.638599999999997</c:v>
                </c:pt>
                <c:pt idx="7628">
                  <c:v>58.6021</c:v>
                </c:pt>
                <c:pt idx="7629">
                  <c:v>58.5792</c:v>
                </c:pt>
                <c:pt idx="7630">
                  <c:v>58.653799999999997</c:v>
                </c:pt>
                <c:pt idx="7631">
                  <c:v>58.759799999999998</c:v>
                </c:pt>
                <c:pt idx="7632">
                  <c:v>58.904299999999999</c:v>
                </c:pt>
                <c:pt idx="7633">
                  <c:v>59.027200000000001</c:v>
                </c:pt>
                <c:pt idx="7634">
                  <c:v>59.176600000000001</c:v>
                </c:pt>
                <c:pt idx="7635">
                  <c:v>59.364699999999999</c:v>
                </c:pt>
                <c:pt idx="7636">
                  <c:v>59.525599999999997</c:v>
                </c:pt>
                <c:pt idx="7637">
                  <c:v>59.6616</c:v>
                </c:pt>
                <c:pt idx="7638">
                  <c:v>59.698799999999999</c:v>
                </c:pt>
                <c:pt idx="7639">
                  <c:v>59.692599999999999</c:v>
                </c:pt>
                <c:pt idx="7640">
                  <c:v>59.723599999999998</c:v>
                </c:pt>
                <c:pt idx="7641">
                  <c:v>59.746200000000002</c:v>
                </c:pt>
                <c:pt idx="7642">
                  <c:v>59.740099999999998</c:v>
                </c:pt>
                <c:pt idx="7643">
                  <c:v>59.723700000000001</c:v>
                </c:pt>
                <c:pt idx="7644">
                  <c:v>59.721499999999999</c:v>
                </c:pt>
                <c:pt idx="7645">
                  <c:v>59.697600000000001</c:v>
                </c:pt>
                <c:pt idx="7646">
                  <c:v>59.666699999999999</c:v>
                </c:pt>
                <c:pt idx="7647">
                  <c:v>59.692500000000003</c:v>
                </c:pt>
                <c:pt idx="7648">
                  <c:v>59.784300000000002</c:v>
                </c:pt>
                <c:pt idx="7649">
                  <c:v>59.882599999999996</c:v>
                </c:pt>
                <c:pt idx="7650">
                  <c:v>59.945999999999998</c:v>
                </c:pt>
                <c:pt idx="7651">
                  <c:v>60.057000000000002</c:v>
                </c:pt>
                <c:pt idx="7652">
                  <c:v>60.148099999999999</c:v>
                </c:pt>
                <c:pt idx="7653">
                  <c:v>60.244100000000003</c:v>
                </c:pt>
                <c:pt idx="7654">
                  <c:v>60.379100000000001</c:v>
                </c:pt>
                <c:pt idx="7655">
                  <c:v>60.4679</c:v>
                </c:pt>
                <c:pt idx="7656">
                  <c:v>60.542900000000003</c:v>
                </c:pt>
                <c:pt idx="7657">
                  <c:v>60.620399999999997</c:v>
                </c:pt>
                <c:pt idx="7658">
                  <c:v>60.688299999999998</c:v>
                </c:pt>
                <c:pt idx="7659">
                  <c:v>60.6999</c:v>
                </c:pt>
                <c:pt idx="7660">
                  <c:v>60.623800000000003</c:v>
                </c:pt>
                <c:pt idx="7661">
                  <c:v>60.4268</c:v>
                </c:pt>
                <c:pt idx="7662">
                  <c:v>60.114800000000002</c:v>
                </c:pt>
                <c:pt idx="7663">
                  <c:v>59.771000000000001</c:v>
                </c:pt>
                <c:pt idx="7664">
                  <c:v>59.8675</c:v>
                </c:pt>
                <c:pt idx="7665">
                  <c:v>60.044400000000003</c:v>
                </c:pt>
                <c:pt idx="7666">
                  <c:v>60.151299999999999</c:v>
                </c:pt>
                <c:pt idx="7667">
                  <c:v>59.994900000000001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D_20!$C$1</c:f>
              <c:strCache>
                <c:ptCount val="1"/>
                <c:pt idx="0">
                  <c:v>D_21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D_20!$A$2:$A$7670</c:f>
              <c:numCache>
                <c:formatCode>General</c:formatCode>
                <c:ptCount val="7669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D_20!$C$2:$C$7670</c:f>
              <c:numCache>
                <c:formatCode>General</c:formatCode>
                <c:ptCount val="7669"/>
                <c:pt idx="0">
                  <c:v>27.332799999999999</c:v>
                </c:pt>
                <c:pt idx="1">
                  <c:v>27.270399999999999</c:v>
                </c:pt>
                <c:pt idx="2">
                  <c:v>27.345700000000001</c:v>
                </c:pt>
                <c:pt idx="3">
                  <c:v>27.509899999999998</c:v>
                </c:pt>
                <c:pt idx="4">
                  <c:v>27.644600000000001</c:v>
                </c:pt>
                <c:pt idx="5">
                  <c:v>27.879000000000001</c:v>
                </c:pt>
                <c:pt idx="6">
                  <c:v>27.902699999999999</c:v>
                </c:pt>
                <c:pt idx="7">
                  <c:v>28.1539</c:v>
                </c:pt>
                <c:pt idx="8">
                  <c:v>28.2974</c:v>
                </c:pt>
                <c:pt idx="9">
                  <c:v>28.409600000000001</c:v>
                </c:pt>
                <c:pt idx="10">
                  <c:v>28.507999999999999</c:v>
                </c:pt>
                <c:pt idx="11">
                  <c:v>28.5867</c:v>
                </c:pt>
                <c:pt idx="12">
                  <c:v>28.4941</c:v>
                </c:pt>
                <c:pt idx="13">
                  <c:v>28.5276</c:v>
                </c:pt>
                <c:pt idx="14">
                  <c:v>28.507400000000001</c:v>
                </c:pt>
                <c:pt idx="15">
                  <c:v>28.4922</c:v>
                </c:pt>
                <c:pt idx="16">
                  <c:v>28.481300000000001</c:v>
                </c:pt>
                <c:pt idx="17">
                  <c:v>28.5382</c:v>
                </c:pt>
                <c:pt idx="18">
                  <c:v>28.6206</c:v>
                </c:pt>
                <c:pt idx="19">
                  <c:v>28.701699999999999</c:v>
                </c:pt>
                <c:pt idx="20">
                  <c:v>28.796900000000001</c:v>
                </c:pt>
                <c:pt idx="21">
                  <c:v>28.825800000000001</c:v>
                </c:pt>
                <c:pt idx="22">
                  <c:v>28.8842</c:v>
                </c:pt>
                <c:pt idx="23">
                  <c:v>29.0091</c:v>
                </c:pt>
                <c:pt idx="24">
                  <c:v>29.056000000000001</c:v>
                </c:pt>
                <c:pt idx="25">
                  <c:v>29.102</c:v>
                </c:pt>
                <c:pt idx="26">
                  <c:v>29.147099999999998</c:v>
                </c:pt>
                <c:pt idx="27">
                  <c:v>29.196300000000001</c:v>
                </c:pt>
                <c:pt idx="28">
                  <c:v>29.236000000000001</c:v>
                </c:pt>
                <c:pt idx="29">
                  <c:v>29.177099999999999</c:v>
                </c:pt>
                <c:pt idx="30">
                  <c:v>28.859100000000002</c:v>
                </c:pt>
                <c:pt idx="31">
                  <c:v>28.190899999999999</c:v>
                </c:pt>
                <c:pt idx="32">
                  <c:v>28.573799999999999</c:v>
                </c:pt>
                <c:pt idx="33">
                  <c:v>29.13</c:v>
                </c:pt>
                <c:pt idx="34">
                  <c:v>29.238499999999998</c:v>
                </c:pt>
                <c:pt idx="35">
                  <c:v>29.191199999999998</c:v>
                </c:pt>
                <c:pt idx="36">
                  <c:v>29.1707</c:v>
                </c:pt>
                <c:pt idx="37">
                  <c:v>29.233899999999998</c:v>
                </c:pt>
                <c:pt idx="38">
                  <c:v>29.2622</c:v>
                </c:pt>
                <c:pt idx="39">
                  <c:v>29.2196</c:v>
                </c:pt>
                <c:pt idx="40">
                  <c:v>29.234000000000002</c:v>
                </c:pt>
                <c:pt idx="41">
                  <c:v>29.191199999999998</c:v>
                </c:pt>
                <c:pt idx="42">
                  <c:v>29.077200000000001</c:v>
                </c:pt>
                <c:pt idx="43">
                  <c:v>29.304099999999998</c:v>
                </c:pt>
                <c:pt idx="44">
                  <c:v>30.034800000000001</c:v>
                </c:pt>
                <c:pt idx="45">
                  <c:v>30.561900000000001</c:v>
                </c:pt>
                <c:pt idx="46">
                  <c:v>30.279</c:v>
                </c:pt>
                <c:pt idx="47">
                  <c:v>29.889900000000001</c:v>
                </c:pt>
                <c:pt idx="48">
                  <c:v>30.1571</c:v>
                </c:pt>
                <c:pt idx="49">
                  <c:v>30.303699999999999</c:v>
                </c:pt>
                <c:pt idx="50">
                  <c:v>30.4405</c:v>
                </c:pt>
                <c:pt idx="51">
                  <c:v>30.529299999999999</c:v>
                </c:pt>
                <c:pt idx="52">
                  <c:v>30.550999999999998</c:v>
                </c:pt>
                <c:pt idx="53">
                  <c:v>30.604600000000001</c:v>
                </c:pt>
                <c:pt idx="54">
                  <c:v>30.655200000000001</c:v>
                </c:pt>
                <c:pt idx="55">
                  <c:v>30.7193</c:v>
                </c:pt>
                <c:pt idx="56">
                  <c:v>30.808399999999999</c:v>
                </c:pt>
                <c:pt idx="57">
                  <c:v>30.9087</c:v>
                </c:pt>
                <c:pt idx="58">
                  <c:v>31.023199999999999</c:v>
                </c:pt>
                <c:pt idx="59">
                  <c:v>31.107800000000001</c:v>
                </c:pt>
                <c:pt idx="60">
                  <c:v>31.208200000000001</c:v>
                </c:pt>
                <c:pt idx="61">
                  <c:v>31.260300000000001</c:v>
                </c:pt>
                <c:pt idx="62">
                  <c:v>31.316400000000002</c:v>
                </c:pt>
                <c:pt idx="63">
                  <c:v>31.380099999999999</c:v>
                </c:pt>
                <c:pt idx="64">
                  <c:v>31.4663</c:v>
                </c:pt>
                <c:pt idx="65">
                  <c:v>31.654900000000001</c:v>
                </c:pt>
                <c:pt idx="66">
                  <c:v>31.926500000000001</c:v>
                </c:pt>
                <c:pt idx="67">
                  <c:v>32.152200000000001</c:v>
                </c:pt>
                <c:pt idx="68">
                  <c:v>32.315100000000001</c:v>
                </c:pt>
                <c:pt idx="69">
                  <c:v>32.581600000000002</c:v>
                </c:pt>
                <c:pt idx="70">
                  <c:v>32.858400000000003</c:v>
                </c:pt>
                <c:pt idx="71">
                  <c:v>33.198799999999999</c:v>
                </c:pt>
                <c:pt idx="72">
                  <c:v>33.551699999999997</c:v>
                </c:pt>
                <c:pt idx="73">
                  <c:v>33.872599999999998</c:v>
                </c:pt>
                <c:pt idx="74">
                  <c:v>34.0852</c:v>
                </c:pt>
                <c:pt idx="75">
                  <c:v>34.166899999999998</c:v>
                </c:pt>
                <c:pt idx="76">
                  <c:v>34.235700000000001</c:v>
                </c:pt>
                <c:pt idx="77">
                  <c:v>34.292700000000004</c:v>
                </c:pt>
                <c:pt idx="78">
                  <c:v>34.2699</c:v>
                </c:pt>
                <c:pt idx="79">
                  <c:v>34.249499999999998</c:v>
                </c:pt>
                <c:pt idx="80">
                  <c:v>34.163600000000002</c:v>
                </c:pt>
                <c:pt idx="81">
                  <c:v>33.987499999999997</c:v>
                </c:pt>
                <c:pt idx="82">
                  <c:v>33.865299999999998</c:v>
                </c:pt>
                <c:pt idx="83">
                  <c:v>33.723799999999997</c:v>
                </c:pt>
                <c:pt idx="84">
                  <c:v>33.603900000000003</c:v>
                </c:pt>
                <c:pt idx="85">
                  <c:v>33.620899999999999</c:v>
                </c:pt>
                <c:pt idx="86">
                  <c:v>33.640599999999999</c:v>
                </c:pt>
                <c:pt idx="87">
                  <c:v>33.728200000000001</c:v>
                </c:pt>
                <c:pt idx="88">
                  <c:v>33.705199999999998</c:v>
                </c:pt>
                <c:pt idx="89">
                  <c:v>33.623600000000003</c:v>
                </c:pt>
                <c:pt idx="90">
                  <c:v>33.548099999999998</c:v>
                </c:pt>
                <c:pt idx="91">
                  <c:v>33.399900000000002</c:v>
                </c:pt>
                <c:pt idx="92">
                  <c:v>33.2774</c:v>
                </c:pt>
                <c:pt idx="93">
                  <c:v>33.1753</c:v>
                </c:pt>
                <c:pt idx="94">
                  <c:v>33.092799999999997</c:v>
                </c:pt>
                <c:pt idx="95">
                  <c:v>33.006</c:v>
                </c:pt>
                <c:pt idx="96">
                  <c:v>32.906599999999997</c:v>
                </c:pt>
                <c:pt idx="97">
                  <c:v>32.804699999999997</c:v>
                </c:pt>
                <c:pt idx="98">
                  <c:v>32.690399999999997</c:v>
                </c:pt>
                <c:pt idx="99">
                  <c:v>32.484099999999998</c:v>
                </c:pt>
                <c:pt idx="100">
                  <c:v>32.203000000000003</c:v>
                </c:pt>
                <c:pt idx="101">
                  <c:v>31.9163</c:v>
                </c:pt>
                <c:pt idx="102">
                  <c:v>31.763100000000001</c:v>
                </c:pt>
                <c:pt idx="103">
                  <c:v>31.544799999999999</c:v>
                </c:pt>
                <c:pt idx="104">
                  <c:v>31.409800000000001</c:v>
                </c:pt>
                <c:pt idx="105">
                  <c:v>31.437899999999999</c:v>
                </c:pt>
                <c:pt idx="106">
                  <c:v>31.416399999999999</c:v>
                </c:pt>
                <c:pt idx="107">
                  <c:v>31.5548</c:v>
                </c:pt>
                <c:pt idx="108">
                  <c:v>31.789400000000001</c:v>
                </c:pt>
                <c:pt idx="109">
                  <c:v>31.937000000000001</c:v>
                </c:pt>
                <c:pt idx="110">
                  <c:v>32.271799999999999</c:v>
                </c:pt>
                <c:pt idx="111">
                  <c:v>32.578800000000001</c:v>
                </c:pt>
                <c:pt idx="112">
                  <c:v>32.925400000000003</c:v>
                </c:pt>
                <c:pt idx="113">
                  <c:v>33.221200000000003</c:v>
                </c:pt>
                <c:pt idx="114">
                  <c:v>33.408799999999999</c:v>
                </c:pt>
                <c:pt idx="115">
                  <c:v>33.6785</c:v>
                </c:pt>
                <c:pt idx="116">
                  <c:v>33.854900000000001</c:v>
                </c:pt>
                <c:pt idx="117">
                  <c:v>34.046799999999998</c:v>
                </c:pt>
                <c:pt idx="118">
                  <c:v>34.222700000000003</c:v>
                </c:pt>
                <c:pt idx="119">
                  <c:v>34.3568</c:v>
                </c:pt>
                <c:pt idx="120">
                  <c:v>34.325699999999998</c:v>
                </c:pt>
                <c:pt idx="121">
                  <c:v>34.125300000000003</c:v>
                </c:pt>
                <c:pt idx="122">
                  <c:v>34.072200000000002</c:v>
                </c:pt>
                <c:pt idx="123">
                  <c:v>34.021999999999998</c:v>
                </c:pt>
                <c:pt idx="124">
                  <c:v>33.965000000000003</c:v>
                </c:pt>
                <c:pt idx="125">
                  <c:v>34.067500000000003</c:v>
                </c:pt>
                <c:pt idx="126">
                  <c:v>34.156100000000002</c:v>
                </c:pt>
                <c:pt idx="127">
                  <c:v>34.266599999999997</c:v>
                </c:pt>
                <c:pt idx="128">
                  <c:v>34.169400000000003</c:v>
                </c:pt>
                <c:pt idx="129">
                  <c:v>34.070099999999996</c:v>
                </c:pt>
                <c:pt idx="130">
                  <c:v>33.9848</c:v>
                </c:pt>
                <c:pt idx="131">
                  <c:v>33.907600000000002</c:v>
                </c:pt>
                <c:pt idx="132">
                  <c:v>33.8902</c:v>
                </c:pt>
                <c:pt idx="133">
                  <c:v>33.865099999999998</c:v>
                </c:pt>
                <c:pt idx="134">
                  <c:v>33.843299999999999</c:v>
                </c:pt>
                <c:pt idx="135">
                  <c:v>33.887900000000002</c:v>
                </c:pt>
                <c:pt idx="136">
                  <c:v>34.058199999999999</c:v>
                </c:pt>
                <c:pt idx="137">
                  <c:v>34.250500000000002</c:v>
                </c:pt>
                <c:pt idx="138">
                  <c:v>34.428400000000003</c:v>
                </c:pt>
                <c:pt idx="139">
                  <c:v>34.685699999999997</c:v>
                </c:pt>
                <c:pt idx="140">
                  <c:v>34.708100000000002</c:v>
                </c:pt>
                <c:pt idx="141">
                  <c:v>34.625</c:v>
                </c:pt>
                <c:pt idx="142">
                  <c:v>34.418900000000001</c:v>
                </c:pt>
                <c:pt idx="143">
                  <c:v>34.239899999999999</c:v>
                </c:pt>
                <c:pt idx="144">
                  <c:v>34.073</c:v>
                </c:pt>
                <c:pt idx="145">
                  <c:v>33.898699999999998</c:v>
                </c:pt>
                <c:pt idx="146">
                  <c:v>33.694400000000002</c:v>
                </c:pt>
                <c:pt idx="147">
                  <c:v>33.535200000000003</c:v>
                </c:pt>
                <c:pt idx="148">
                  <c:v>33.136000000000003</c:v>
                </c:pt>
                <c:pt idx="149">
                  <c:v>32.7547</c:v>
                </c:pt>
                <c:pt idx="150">
                  <c:v>32.6004</c:v>
                </c:pt>
                <c:pt idx="151">
                  <c:v>32.504399999999997</c:v>
                </c:pt>
                <c:pt idx="152">
                  <c:v>32.423000000000002</c:v>
                </c:pt>
                <c:pt idx="153">
                  <c:v>32.534999999999997</c:v>
                </c:pt>
                <c:pt idx="154">
                  <c:v>32.6873</c:v>
                </c:pt>
                <c:pt idx="155">
                  <c:v>33.7333</c:v>
                </c:pt>
                <c:pt idx="156">
                  <c:v>35.995800000000003</c:v>
                </c:pt>
                <c:pt idx="157">
                  <c:v>34.408499999999997</c:v>
                </c:pt>
                <c:pt idx="158">
                  <c:v>34.268700000000003</c:v>
                </c:pt>
                <c:pt idx="159">
                  <c:v>34.017899999999997</c:v>
                </c:pt>
                <c:pt idx="160">
                  <c:v>34.146099999999997</c:v>
                </c:pt>
                <c:pt idx="161">
                  <c:v>34.009500000000003</c:v>
                </c:pt>
                <c:pt idx="162">
                  <c:v>34.058100000000003</c:v>
                </c:pt>
                <c:pt idx="163">
                  <c:v>34.005099999999999</c:v>
                </c:pt>
                <c:pt idx="164">
                  <c:v>34.112699999999997</c:v>
                </c:pt>
                <c:pt idx="165">
                  <c:v>34.086799999999997</c:v>
                </c:pt>
                <c:pt idx="166">
                  <c:v>33.959000000000003</c:v>
                </c:pt>
                <c:pt idx="167">
                  <c:v>33.8429</c:v>
                </c:pt>
                <c:pt idx="168">
                  <c:v>33.71</c:v>
                </c:pt>
                <c:pt idx="169">
                  <c:v>33.524099999999997</c:v>
                </c:pt>
                <c:pt idx="170">
                  <c:v>33.422600000000003</c:v>
                </c:pt>
                <c:pt idx="171">
                  <c:v>33.232799999999997</c:v>
                </c:pt>
                <c:pt idx="172">
                  <c:v>33.136800000000001</c:v>
                </c:pt>
                <c:pt idx="173">
                  <c:v>33.216500000000003</c:v>
                </c:pt>
                <c:pt idx="174">
                  <c:v>33.438400000000001</c:v>
                </c:pt>
                <c:pt idx="175">
                  <c:v>33.775100000000002</c:v>
                </c:pt>
                <c:pt idx="176">
                  <c:v>33.860399999999998</c:v>
                </c:pt>
                <c:pt idx="177">
                  <c:v>33.859900000000003</c:v>
                </c:pt>
                <c:pt idx="178">
                  <c:v>33.811500000000002</c:v>
                </c:pt>
                <c:pt idx="179">
                  <c:v>33.258400000000002</c:v>
                </c:pt>
                <c:pt idx="180">
                  <c:v>32.960799999999999</c:v>
                </c:pt>
                <c:pt idx="181">
                  <c:v>32.886499999999998</c:v>
                </c:pt>
                <c:pt idx="182">
                  <c:v>33.0169</c:v>
                </c:pt>
                <c:pt idx="183">
                  <c:v>33.262300000000003</c:v>
                </c:pt>
                <c:pt idx="184">
                  <c:v>33.2254</c:v>
                </c:pt>
                <c:pt idx="185">
                  <c:v>32.896700000000003</c:v>
                </c:pt>
                <c:pt idx="186">
                  <c:v>32.905200000000001</c:v>
                </c:pt>
                <c:pt idx="187">
                  <c:v>33.236199999999997</c:v>
                </c:pt>
                <c:pt idx="188">
                  <c:v>33.462899999999998</c:v>
                </c:pt>
                <c:pt idx="189">
                  <c:v>33.4499</c:v>
                </c:pt>
                <c:pt idx="190">
                  <c:v>33.354900000000001</c:v>
                </c:pt>
                <c:pt idx="191">
                  <c:v>33.081000000000003</c:v>
                </c:pt>
                <c:pt idx="192">
                  <c:v>33.004399999999997</c:v>
                </c:pt>
                <c:pt idx="193">
                  <c:v>32.965299999999999</c:v>
                </c:pt>
                <c:pt idx="194">
                  <c:v>32.862000000000002</c:v>
                </c:pt>
                <c:pt idx="195">
                  <c:v>32.762300000000003</c:v>
                </c:pt>
                <c:pt idx="196">
                  <c:v>32.657699999999998</c:v>
                </c:pt>
                <c:pt idx="197">
                  <c:v>32.522500000000001</c:v>
                </c:pt>
                <c:pt idx="198">
                  <c:v>32.432400000000001</c:v>
                </c:pt>
                <c:pt idx="199">
                  <c:v>32.349600000000002</c:v>
                </c:pt>
                <c:pt idx="200">
                  <c:v>32.270600000000002</c:v>
                </c:pt>
                <c:pt idx="201">
                  <c:v>32.229900000000001</c:v>
                </c:pt>
                <c:pt idx="202">
                  <c:v>32.2211</c:v>
                </c:pt>
                <c:pt idx="203">
                  <c:v>32.213200000000001</c:v>
                </c:pt>
                <c:pt idx="204">
                  <c:v>32.211399999999998</c:v>
                </c:pt>
                <c:pt idx="205">
                  <c:v>32.265099999999997</c:v>
                </c:pt>
                <c:pt idx="206">
                  <c:v>32.293100000000003</c:v>
                </c:pt>
                <c:pt idx="207">
                  <c:v>32.294400000000003</c:v>
                </c:pt>
                <c:pt idx="208">
                  <c:v>32.2684</c:v>
                </c:pt>
                <c:pt idx="209">
                  <c:v>32.206099999999999</c:v>
                </c:pt>
                <c:pt idx="210">
                  <c:v>32.102800000000002</c:v>
                </c:pt>
                <c:pt idx="211">
                  <c:v>32.044899999999998</c:v>
                </c:pt>
                <c:pt idx="212">
                  <c:v>31.996300000000002</c:v>
                </c:pt>
                <c:pt idx="213">
                  <c:v>31.8781</c:v>
                </c:pt>
                <c:pt idx="214">
                  <c:v>31.776700000000002</c:v>
                </c:pt>
                <c:pt idx="215">
                  <c:v>31.653500000000001</c:v>
                </c:pt>
                <c:pt idx="216">
                  <c:v>31.544799999999999</c:v>
                </c:pt>
                <c:pt idx="217">
                  <c:v>31.39</c:v>
                </c:pt>
                <c:pt idx="218">
                  <c:v>31.1873</c:v>
                </c:pt>
                <c:pt idx="219">
                  <c:v>31.047000000000001</c:v>
                </c:pt>
                <c:pt idx="220">
                  <c:v>30.978400000000001</c:v>
                </c:pt>
                <c:pt idx="221">
                  <c:v>30.995200000000001</c:v>
                </c:pt>
                <c:pt idx="222">
                  <c:v>31.079899999999999</c:v>
                </c:pt>
                <c:pt idx="223">
                  <c:v>31.1432</c:v>
                </c:pt>
                <c:pt idx="224">
                  <c:v>31.221299999999999</c:v>
                </c:pt>
                <c:pt idx="225">
                  <c:v>31.356300000000001</c:v>
                </c:pt>
                <c:pt idx="226">
                  <c:v>31.498999999999999</c:v>
                </c:pt>
                <c:pt idx="227">
                  <c:v>31.527100000000001</c:v>
                </c:pt>
                <c:pt idx="228">
                  <c:v>31.5215</c:v>
                </c:pt>
                <c:pt idx="229">
                  <c:v>31.486799999999999</c:v>
                </c:pt>
                <c:pt idx="230">
                  <c:v>31.4892</c:v>
                </c:pt>
                <c:pt idx="231">
                  <c:v>31.447099999999999</c:v>
                </c:pt>
                <c:pt idx="232">
                  <c:v>31.369399999999999</c:v>
                </c:pt>
                <c:pt idx="233">
                  <c:v>31.269300000000001</c:v>
                </c:pt>
                <c:pt idx="234">
                  <c:v>31.126100000000001</c:v>
                </c:pt>
                <c:pt idx="235">
                  <c:v>30.989899999999999</c:v>
                </c:pt>
                <c:pt idx="236">
                  <c:v>30.908100000000001</c:v>
                </c:pt>
                <c:pt idx="237">
                  <c:v>30.833100000000002</c:v>
                </c:pt>
                <c:pt idx="238">
                  <c:v>30.795999999999999</c:v>
                </c:pt>
                <c:pt idx="239">
                  <c:v>30.765899999999998</c:v>
                </c:pt>
                <c:pt idx="240">
                  <c:v>30.761600000000001</c:v>
                </c:pt>
                <c:pt idx="241">
                  <c:v>30.753699999999998</c:v>
                </c:pt>
                <c:pt idx="242">
                  <c:v>30.7393</c:v>
                </c:pt>
                <c:pt idx="243">
                  <c:v>30.729099999999999</c:v>
                </c:pt>
                <c:pt idx="244">
                  <c:v>30.719200000000001</c:v>
                </c:pt>
                <c:pt idx="245">
                  <c:v>30.690100000000001</c:v>
                </c:pt>
                <c:pt idx="246">
                  <c:v>30.736899999999999</c:v>
                </c:pt>
                <c:pt idx="247">
                  <c:v>30.855899999999998</c:v>
                </c:pt>
                <c:pt idx="248">
                  <c:v>30.804400000000001</c:v>
                </c:pt>
                <c:pt idx="249">
                  <c:v>30.7468</c:v>
                </c:pt>
                <c:pt idx="250">
                  <c:v>30.721</c:v>
                </c:pt>
                <c:pt idx="251">
                  <c:v>30.654</c:v>
                </c:pt>
                <c:pt idx="252">
                  <c:v>30.5169</c:v>
                </c:pt>
                <c:pt idx="253">
                  <c:v>30.421600000000002</c:v>
                </c:pt>
                <c:pt idx="254">
                  <c:v>30.3856</c:v>
                </c:pt>
                <c:pt idx="255">
                  <c:v>30.4268</c:v>
                </c:pt>
                <c:pt idx="256">
                  <c:v>30.431999999999999</c:v>
                </c:pt>
                <c:pt idx="257">
                  <c:v>30.488600000000002</c:v>
                </c:pt>
                <c:pt idx="258">
                  <c:v>30.513999999999999</c:v>
                </c:pt>
                <c:pt idx="259">
                  <c:v>30.567399999999999</c:v>
                </c:pt>
                <c:pt idx="260">
                  <c:v>30.6492</c:v>
                </c:pt>
                <c:pt idx="261">
                  <c:v>30.7424</c:v>
                </c:pt>
                <c:pt idx="262">
                  <c:v>30.8246</c:v>
                </c:pt>
                <c:pt idx="263">
                  <c:v>30.888999999999999</c:v>
                </c:pt>
                <c:pt idx="264">
                  <c:v>30.904499999999999</c:v>
                </c:pt>
                <c:pt idx="265">
                  <c:v>30.900500000000001</c:v>
                </c:pt>
                <c:pt idx="266">
                  <c:v>30.8934</c:v>
                </c:pt>
                <c:pt idx="267">
                  <c:v>30.877800000000001</c:v>
                </c:pt>
                <c:pt idx="268">
                  <c:v>30.883199999999999</c:v>
                </c:pt>
                <c:pt idx="269">
                  <c:v>30.880600000000001</c:v>
                </c:pt>
                <c:pt idx="270">
                  <c:v>30.863600000000002</c:v>
                </c:pt>
                <c:pt idx="271">
                  <c:v>30.849900000000002</c:v>
                </c:pt>
                <c:pt idx="272">
                  <c:v>30.898399999999999</c:v>
                </c:pt>
                <c:pt idx="273">
                  <c:v>30.942699999999999</c:v>
                </c:pt>
                <c:pt idx="274">
                  <c:v>30.9832</c:v>
                </c:pt>
                <c:pt idx="275">
                  <c:v>31.060400000000001</c:v>
                </c:pt>
                <c:pt idx="276">
                  <c:v>31.103400000000001</c:v>
                </c:pt>
                <c:pt idx="277">
                  <c:v>31.072800000000001</c:v>
                </c:pt>
                <c:pt idx="278">
                  <c:v>30.9299</c:v>
                </c:pt>
                <c:pt idx="279">
                  <c:v>30.683700000000002</c:v>
                </c:pt>
                <c:pt idx="280">
                  <c:v>30.788900000000002</c:v>
                </c:pt>
                <c:pt idx="281">
                  <c:v>30.921900000000001</c:v>
                </c:pt>
                <c:pt idx="282">
                  <c:v>31.084</c:v>
                </c:pt>
                <c:pt idx="283">
                  <c:v>31.282800000000002</c:v>
                </c:pt>
                <c:pt idx="284">
                  <c:v>31.477499999999999</c:v>
                </c:pt>
                <c:pt idx="285">
                  <c:v>31.610099999999999</c:v>
                </c:pt>
                <c:pt idx="286">
                  <c:v>31.763000000000002</c:v>
                </c:pt>
                <c:pt idx="287">
                  <c:v>31.857399999999998</c:v>
                </c:pt>
                <c:pt idx="288">
                  <c:v>31.8889</c:v>
                </c:pt>
                <c:pt idx="289">
                  <c:v>31.855</c:v>
                </c:pt>
                <c:pt idx="290">
                  <c:v>31.764500000000002</c:v>
                </c:pt>
                <c:pt idx="291">
                  <c:v>31.616199999999999</c:v>
                </c:pt>
                <c:pt idx="292">
                  <c:v>31.403400000000001</c:v>
                </c:pt>
                <c:pt idx="293">
                  <c:v>31.181699999999999</c:v>
                </c:pt>
                <c:pt idx="294">
                  <c:v>31.047499999999999</c:v>
                </c:pt>
                <c:pt idx="295">
                  <c:v>30.953099999999999</c:v>
                </c:pt>
                <c:pt idx="296">
                  <c:v>30.9068</c:v>
                </c:pt>
                <c:pt idx="297">
                  <c:v>30.874600000000001</c:v>
                </c:pt>
                <c:pt idx="298">
                  <c:v>30.884</c:v>
                </c:pt>
                <c:pt idx="299">
                  <c:v>30.917899999999999</c:v>
                </c:pt>
                <c:pt idx="300">
                  <c:v>31.021599999999999</c:v>
                </c:pt>
                <c:pt idx="301">
                  <c:v>31.126100000000001</c:v>
                </c:pt>
                <c:pt idx="302">
                  <c:v>31.2227</c:v>
                </c:pt>
                <c:pt idx="303">
                  <c:v>31.258900000000001</c:v>
                </c:pt>
                <c:pt idx="304">
                  <c:v>31.344999999999999</c:v>
                </c:pt>
                <c:pt idx="305">
                  <c:v>31.528600000000001</c:v>
                </c:pt>
                <c:pt idx="306">
                  <c:v>31.695499999999999</c:v>
                </c:pt>
                <c:pt idx="307">
                  <c:v>31.853300000000001</c:v>
                </c:pt>
                <c:pt idx="308">
                  <c:v>32.008800000000001</c:v>
                </c:pt>
                <c:pt idx="309">
                  <c:v>32.183</c:v>
                </c:pt>
                <c:pt idx="310">
                  <c:v>32.384099999999997</c:v>
                </c:pt>
                <c:pt idx="311">
                  <c:v>32.552300000000002</c:v>
                </c:pt>
                <c:pt idx="312">
                  <c:v>32.734000000000002</c:v>
                </c:pt>
                <c:pt idx="313">
                  <c:v>32.933900000000001</c:v>
                </c:pt>
                <c:pt idx="314">
                  <c:v>33.0717</c:v>
                </c:pt>
                <c:pt idx="315">
                  <c:v>33.121600000000001</c:v>
                </c:pt>
                <c:pt idx="316">
                  <c:v>33.1494</c:v>
                </c:pt>
                <c:pt idx="317">
                  <c:v>33.191600000000001</c:v>
                </c:pt>
                <c:pt idx="318">
                  <c:v>33.168500000000002</c:v>
                </c:pt>
                <c:pt idx="319">
                  <c:v>33.046300000000002</c:v>
                </c:pt>
                <c:pt idx="320">
                  <c:v>33.025100000000002</c:v>
                </c:pt>
                <c:pt idx="321">
                  <c:v>32.9985</c:v>
                </c:pt>
                <c:pt idx="322">
                  <c:v>32.858499999999999</c:v>
                </c:pt>
                <c:pt idx="323">
                  <c:v>32.754899999999999</c:v>
                </c:pt>
                <c:pt idx="324">
                  <c:v>32.673200000000001</c:v>
                </c:pt>
                <c:pt idx="325">
                  <c:v>32.699399999999997</c:v>
                </c:pt>
                <c:pt idx="326">
                  <c:v>32.744300000000003</c:v>
                </c:pt>
                <c:pt idx="327">
                  <c:v>32.828099999999999</c:v>
                </c:pt>
                <c:pt idx="328">
                  <c:v>32.923999999999999</c:v>
                </c:pt>
                <c:pt idx="329">
                  <c:v>32.9724</c:v>
                </c:pt>
                <c:pt idx="330">
                  <c:v>33.069699999999997</c:v>
                </c:pt>
                <c:pt idx="331">
                  <c:v>33.161099999999998</c:v>
                </c:pt>
                <c:pt idx="332">
                  <c:v>33.220999999999997</c:v>
                </c:pt>
                <c:pt idx="333">
                  <c:v>33.276499999999999</c:v>
                </c:pt>
                <c:pt idx="334">
                  <c:v>33.316000000000003</c:v>
                </c:pt>
                <c:pt idx="335">
                  <c:v>33.358400000000003</c:v>
                </c:pt>
                <c:pt idx="336">
                  <c:v>33.398000000000003</c:v>
                </c:pt>
                <c:pt idx="337">
                  <c:v>33.425199999999997</c:v>
                </c:pt>
                <c:pt idx="338">
                  <c:v>33.421100000000003</c:v>
                </c:pt>
                <c:pt idx="339">
                  <c:v>33.356299999999997</c:v>
                </c:pt>
                <c:pt idx="340">
                  <c:v>33.272599999999997</c:v>
                </c:pt>
                <c:pt idx="341">
                  <c:v>33.240099999999998</c:v>
                </c:pt>
                <c:pt idx="342">
                  <c:v>33.211100000000002</c:v>
                </c:pt>
                <c:pt idx="343">
                  <c:v>33.224800000000002</c:v>
                </c:pt>
                <c:pt idx="344">
                  <c:v>33.303800000000003</c:v>
                </c:pt>
                <c:pt idx="345">
                  <c:v>33.4163</c:v>
                </c:pt>
                <c:pt idx="346">
                  <c:v>33.080599999999997</c:v>
                </c:pt>
                <c:pt idx="347">
                  <c:v>33.104900000000001</c:v>
                </c:pt>
                <c:pt idx="348">
                  <c:v>33.183799999999998</c:v>
                </c:pt>
                <c:pt idx="349">
                  <c:v>33.236499999999999</c:v>
                </c:pt>
                <c:pt idx="350">
                  <c:v>33.281199999999998</c:v>
                </c:pt>
                <c:pt idx="351">
                  <c:v>33.337600000000002</c:v>
                </c:pt>
                <c:pt idx="352">
                  <c:v>33.3504</c:v>
                </c:pt>
                <c:pt idx="353">
                  <c:v>33.377699999999997</c:v>
                </c:pt>
                <c:pt idx="354">
                  <c:v>33.395699999999998</c:v>
                </c:pt>
                <c:pt idx="355">
                  <c:v>33.369900000000001</c:v>
                </c:pt>
                <c:pt idx="356">
                  <c:v>33.380899999999997</c:v>
                </c:pt>
                <c:pt idx="357">
                  <c:v>33.2819</c:v>
                </c:pt>
                <c:pt idx="358">
                  <c:v>33.247599999999998</c:v>
                </c:pt>
                <c:pt idx="359">
                  <c:v>33.223100000000002</c:v>
                </c:pt>
                <c:pt idx="360">
                  <c:v>33.177999999999997</c:v>
                </c:pt>
                <c:pt idx="361">
                  <c:v>33.188400000000001</c:v>
                </c:pt>
                <c:pt idx="362">
                  <c:v>33.325000000000003</c:v>
                </c:pt>
                <c:pt idx="363">
                  <c:v>33.491300000000003</c:v>
                </c:pt>
                <c:pt idx="364">
                  <c:v>33.694699999999997</c:v>
                </c:pt>
                <c:pt idx="365">
                  <c:v>33.843200000000003</c:v>
                </c:pt>
                <c:pt idx="366">
                  <c:v>33.868699999999997</c:v>
                </c:pt>
                <c:pt idx="367">
                  <c:v>33.920900000000003</c:v>
                </c:pt>
                <c:pt idx="368">
                  <c:v>33.954599999999999</c:v>
                </c:pt>
                <c:pt idx="369">
                  <c:v>33.970199999999998</c:v>
                </c:pt>
                <c:pt idx="370">
                  <c:v>33.9895</c:v>
                </c:pt>
                <c:pt idx="371">
                  <c:v>33.973599999999998</c:v>
                </c:pt>
                <c:pt idx="372">
                  <c:v>34.066899999999997</c:v>
                </c:pt>
                <c:pt idx="373">
                  <c:v>34.326000000000001</c:v>
                </c:pt>
                <c:pt idx="374">
                  <c:v>34.628999999999998</c:v>
                </c:pt>
                <c:pt idx="375">
                  <c:v>34.950299999999999</c:v>
                </c:pt>
                <c:pt idx="376">
                  <c:v>35.1479</c:v>
                </c:pt>
                <c:pt idx="377">
                  <c:v>35.3142</c:v>
                </c:pt>
                <c:pt idx="378">
                  <c:v>35.441800000000001</c:v>
                </c:pt>
                <c:pt idx="379">
                  <c:v>35.445599999999999</c:v>
                </c:pt>
                <c:pt idx="380">
                  <c:v>35.497399999999999</c:v>
                </c:pt>
                <c:pt idx="381">
                  <c:v>35.507599999999996</c:v>
                </c:pt>
                <c:pt idx="382">
                  <c:v>35.572899999999997</c:v>
                </c:pt>
                <c:pt idx="383">
                  <c:v>35.696199999999997</c:v>
                </c:pt>
                <c:pt idx="384">
                  <c:v>35.935200000000002</c:v>
                </c:pt>
                <c:pt idx="385">
                  <c:v>36.095799999999997</c:v>
                </c:pt>
                <c:pt idx="386">
                  <c:v>36.235999999999997</c:v>
                </c:pt>
                <c:pt idx="387">
                  <c:v>36.4054</c:v>
                </c:pt>
                <c:pt idx="388">
                  <c:v>36.522100000000002</c:v>
                </c:pt>
                <c:pt idx="389">
                  <c:v>36.576300000000003</c:v>
                </c:pt>
                <c:pt idx="390">
                  <c:v>36.638800000000003</c:v>
                </c:pt>
                <c:pt idx="391">
                  <c:v>36.6678</c:v>
                </c:pt>
                <c:pt idx="392">
                  <c:v>36.685099999999998</c:v>
                </c:pt>
                <c:pt idx="393">
                  <c:v>36.789299999999997</c:v>
                </c:pt>
                <c:pt idx="394">
                  <c:v>36.866900000000001</c:v>
                </c:pt>
                <c:pt idx="395">
                  <c:v>36.908099999999997</c:v>
                </c:pt>
                <c:pt idx="396">
                  <c:v>36.944699999999997</c:v>
                </c:pt>
                <c:pt idx="397">
                  <c:v>37.041899999999998</c:v>
                </c:pt>
                <c:pt idx="398">
                  <c:v>37.135800000000003</c:v>
                </c:pt>
                <c:pt idx="399">
                  <c:v>37.2605</c:v>
                </c:pt>
                <c:pt idx="400">
                  <c:v>37.436999999999998</c:v>
                </c:pt>
                <c:pt idx="401">
                  <c:v>37.662399999999998</c:v>
                </c:pt>
                <c:pt idx="402">
                  <c:v>37.866100000000003</c:v>
                </c:pt>
                <c:pt idx="403">
                  <c:v>38.105400000000003</c:v>
                </c:pt>
                <c:pt idx="404">
                  <c:v>38.304299999999998</c:v>
                </c:pt>
                <c:pt idx="405">
                  <c:v>38.427599999999998</c:v>
                </c:pt>
                <c:pt idx="406">
                  <c:v>38.5383</c:v>
                </c:pt>
                <c:pt idx="407">
                  <c:v>38.680300000000003</c:v>
                </c:pt>
                <c:pt idx="408">
                  <c:v>38.839700000000001</c:v>
                </c:pt>
                <c:pt idx="409">
                  <c:v>38.985500000000002</c:v>
                </c:pt>
                <c:pt idx="410">
                  <c:v>39.126600000000003</c:v>
                </c:pt>
                <c:pt idx="411">
                  <c:v>39.299399999999999</c:v>
                </c:pt>
                <c:pt idx="412">
                  <c:v>39.514699999999998</c:v>
                </c:pt>
                <c:pt idx="413">
                  <c:v>39.777099999999997</c:v>
                </c:pt>
                <c:pt idx="414">
                  <c:v>40.086500000000001</c:v>
                </c:pt>
                <c:pt idx="415">
                  <c:v>40.501899999999999</c:v>
                </c:pt>
                <c:pt idx="416">
                  <c:v>40.962600000000002</c:v>
                </c:pt>
                <c:pt idx="417">
                  <c:v>41.651800000000001</c:v>
                </c:pt>
                <c:pt idx="418">
                  <c:v>42.109299999999998</c:v>
                </c:pt>
                <c:pt idx="419">
                  <c:v>42.618099999999998</c:v>
                </c:pt>
                <c:pt idx="420">
                  <c:v>43.192999999999998</c:v>
                </c:pt>
                <c:pt idx="421">
                  <c:v>43.825099999999999</c:v>
                </c:pt>
                <c:pt idx="422">
                  <c:v>44.562399999999997</c:v>
                </c:pt>
                <c:pt idx="423">
                  <c:v>45.416499999999999</c:v>
                </c:pt>
                <c:pt idx="424">
                  <c:v>46.401699999999998</c:v>
                </c:pt>
                <c:pt idx="425">
                  <c:v>47.448099999999997</c:v>
                </c:pt>
                <c:pt idx="426">
                  <c:v>48.640700000000002</c:v>
                </c:pt>
                <c:pt idx="427">
                  <c:v>50.018000000000001</c:v>
                </c:pt>
                <c:pt idx="428">
                  <c:v>51.642899999999997</c:v>
                </c:pt>
                <c:pt idx="429">
                  <c:v>53.405000000000001</c:v>
                </c:pt>
                <c:pt idx="430">
                  <c:v>55.320999999999998</c:v>
                </c:pt>
                <c:pt idx="431">
                  <c:v>57.396900000000002</c:v>
                </c:pt>
                <c:pt idx="432">
                  <c:v>59.823900000000002</c:v>
                </c:pt>
                <c:pt idx="433">
                  <c:v>62.433100000000003</c:v>
                </c:pt>
                <c:pt idx="434">
                  <c:v>64.969499999999996</c:v>
                </c:pt>
                <c:pt idx="435">
                  <c:v>68.002099999999999</c:v>
                </c:pt>
                <c:pt idx="436">
                  <c:v>71.093900000000005</c:v>
                </c:pt>
                <c:pt idx="437">
                  <c:v>76.107399999999998</c:v>
                </c:pt>
                <c:pt idx="438">
                  <c:v>84.0154</c:v>
                </c:pt>
                <c:pt idx="439">
                  <c:v>96.998900000000006</c:v>
                </c:pt>
                <c:pt idx="440">
                  <c:v>119.715</c:v>
                </c:pt>
                <c:pt idx="441">
                  <c:v>163.143</c:v>
                </c:pt>
                <c:pt idx="442">
                  <c:v>215.8</c:v>
                </c:pt>
                <c:pt idx="443">
                  <c:v>276.12400000000002</c:v>
                </c:pt>
                <c:pt idx="444">
                  <c:v>312.33600000000001</c:v>
                </c:pt>
                <c:pt idx="445">
                  <c:v>303.91300000000001</c:v>
                </c:pt>
                <c:pt idx="446">
                  <c:v>258.36799999999999</c:v>
                </c:pt>
                <c:pt idx="447">
                  <c:v>198.66800000000001</c:v>
                </c:pt>
                <c:pt idx="448">
                  <c:v>148.46799999999999</c:v>
                </c:pt>
                <c:pt idx="449">
                  <c:v>112.18</c:v>
                </c:pt>
                <c:pt idx="450">
                  <c:v>85.224299999999999</c:v>
                </c:pt>
                <c:pt idx="451">
                  <c:v>69.396600000000007</c:v>
                </c:pt>
                <c:pt idx="452">
                  <c:v>60.825200000000002</c:v>
                </c:pt>
                <c:pt idx="453">
                  <c:v>55.988799999999998</c:v>
                </c:pt>
                <c:pt idx="454">
                  <c:v>53.168100000000003</c:v>
                </c:pt>
                <c:pt idx="455">
                  <c:v>51.7164</c:v>
                </c:pt>
                <c:pt idx="456">
                  <c:v>51.025500000000001</c:v>
                </c:pt>
                <c:pt idx="457">
                  <c:v>50.117800000000003</c:v>
                </c:pt>
                <c:pt idx="458">
                  <c:v>50.093200000000003</c:v>
                </c:pt>
                <c:pt idx="459">
                  <c:v>50.448300000000003</c:v>
                </c:pt>
                <c:pt idx="460">
                  <c:v>51.490699999999997</c:v>
                </c:pt>
                <c:pt idx="461">
                  <c:v>52.925400000000003</c:v>
                </c:pt>
                <c:pt idx="462">
                  <c:v>54.860199999999999</c:v>
                </c:pt>
                <c:pt idx="463">
                  <c:v>57.338000000000001</c:v>
                </c:pt>
                <c:pt idx="464">
                  <c:v>60.278500000000001</c:v>
                </c:pt>
                <c:pt idx="465">
                  <c:v>63.599699999999999</c:v>
                </c:pt>
                <c:pt idx="466">
                  <c:v>67.178700000000006</c:v>
                </c:pt>
                <c:pt idx="467">
                  <c:v>71.900400000000005</c:v>
                </c:pt>
                <c:pt idx="468">
                  <c:v>77.8416</c:v>
                </c:pt>
                <c:pt idx="469">
                  <c:v>84.888499999999993</c:v>
                </c:pt>
                <c:pt idx="470">
                  <c:v>93.108099999999993</c:v>
                </c:pt>
                <c:pt idx="471">
                  <c:v>103.381</c:v>
                </c:pt>
                <c:pt idx="472">
                  <c:v>116.23</c:v>
                </c:pt>
                <c:pt idx="473">
                  <c:v>132.99799999999999</c:v>
                </c:pt>
                <c:pt idx="474">
                  <c:v>152.423</c:v>
                </c:pt>
                <c:pt idx="475">
                  <c:v>173.19300000000001</c:v>
                </c:pt>
                <c:pt idx="476">
                  <c:v>204.512</c:v>
                </c:pt>
                <c:pt idx="477">
                  <c:v>246.09899999999999</c:v>
                </c:pt>
                <c:pt idx="478">
                  <c:v>297.38499999999999</c:v>
                </c:pt>
                <c:pt idx="479">
                  <c:v>369.15199999999999</c:v>
                </c:pt>
                <c:pt idx="480">
                  <c:v>436.46100000000001</c:v>
                </c:pt>
                <c:pt idx="481">
                  <c:v>506.75400000000002</c:v>
                </c:pt>
                <c:pt idx="482">
                  <c:v>560.92499999999995</c:v>
                </c:pt>
                <c:pt idx="483">
                  <c:v>553.17999999999995</c:v>
                </c:pt>
                <c:pt idx="484">
                  <c:v>491.50700000000001</c:v>
                </c:pt>
                <c:pt idx="485">
                  <c:v>396.79399999999998</c:v>
                </c:pt>
                <c:pt idx="486">
                  <c:v>308.93400000000003</c:v>
                </c:pt>
                <c:pt idx="487">
                  <c:v>237.17500000000001</c:v>
                </c:pt>
                <c:pt idx="488">
                  <c:v>180.86699999999999</c:v>
                </c:pt>
                <c:pt idx="489">
                  <c:v>148.81200000000001</c:v>
                </c:pt>
                <c:pt idx="490">
                  <c:v>126.31100000000001</c:v>
                </c:pt>
                <c:pt idx="491">
                  <c:v>110.625</c:v>
                </c:pt>
                <c:pt idx="492">
                  <c:v>97.852400000000003</c:v>
                </c:pt>
                <c:pt idx="493">
                  <c:v>88.526600000000002</c:v>
                </c:pt>
                <c:pt idx="494">
                  <c:v>80.997600000000006</c:v>
                </c:pt>
                <c:pt idx="495">
                  <c:v>75.708799999999997</c:v>
                </c:pt>
                <c:pt idx="496">
                  <c:v>72.213800000000006</c:v>
                </c:pt>
                <c:pt idx="497">
                  <c:v>69.405600000000007</c:v>
                </c:pt>
                <c:pt idx="498">
                  <c:v>66.752200000000002</c:v>
                </c:pt>
                <c:pt idx="499">
                  <c:v>63.751800000000003</c:v>
                </c:pt>
                <c:pt idx="500">
                  <c:v>60.993099999999998</c:v>
                </c:pt>
                <c:pt idx="501">
                  <c:v>59.042200000000001</c:v>
                </c:pt>
                <c:pt idx="502">
                  <c:v>57.921700000000001</c:v>
                </c:pt>
                <c:pt idx="503">
                  <c:v>56.822600000000001</c:v>
                </c:pt>
                <c:pt idx="504">
                  <c:v>55.974899999999998</c:v>
                </c:pt>
                <c:pt idx="505">
                  <c:v>55.113700000000001</c:v>
                </c:pt>
                <c:pt idx="506">
                  <c:v>54.367800000000003</c:v>
                </c:pt>
                <c:pt idx="507">
                  <c:v>53.616599999999998</c:v>
                </c:pt>
                <c:pt idx="508">
                  <c:v>53.029400000000003</c:v>
                </c:pt>
                <c:pt idx="509">
                  <c:v>52.598799999999997</c:v>
                </c:pt>
                <c:pt idx="510">
                  <c:v>52.134999999999998</c:v>
                </c:pt>
                <c:pt idx="511">
                  <c:v>51.730499999999999</c:v>
                </c:pt>
                <c:pt idx="512">
                  <c:v>51.4069</c:v>
                </c:pt>
                <c:pt idx="513">
                  <c:v>51.049900000000001</c:v>
                </c:pt>
                <c:pt idx="514">
                  <c:v>50.7151</c:v>
                </c:pt>
                <c:pt idx="515">
                  <c:v>50.417200000000001</c:v>
                </c:pt>
                <c:pt idx="516">
                  <c:v>50.285400000000003</c:v>
                </c:pt>
                <c:pt idx="517">
                  <c:v>50.2851</c:v>
                </c:pt>
                <c:pt idx="518">
                  <c:v>50.347200000000001</c:v>
                </c:pt>
                <c:pt idx="519">
                  <c:v>50.573599999999999</c:v>
                </c:pt>
                <c:pt idx="520">
                  <c:v>50.806399999999996</c:v>
                </c:pt>
                <c:pt idx="521">
                  <c:v>51.050699999999999</c:v>
                </c:pt>
                <c:pt idx="522">
                  <c:v>51.347700000000003</c:v>
                </c:pt>
                <c:pt idx="523">
                  <c:v>51.566699999999997</c:v>
                </c:pt>
                <c:pt idx="524">
                  <c:v>51.662100000000002</c:v>
                </c:pt>
                <c:pt idx="525">
                  <c:v>51.784199999999998</c:v>
                </c:pt>
                <c:pt idx="526">
                  <c:v>51.975000000000001</c:v>
                </c:pt>
                <c:pt idx="527">
                  <c:v>52.240299999999998</c:v>
                </c:pt>
                <c:pt idx="528">
                  <c:v>52.622500000000002</c:v>
                </c:pt>
                <c:pt idx="529">
                  <c:v>53.051200000000001</c:v>
                </c:pt>
                <c:pt idx="530">
                  <c:v>53.538499999999999</c:v>
                </c:pt>
                <c:pt idx="531">
                  <c:v>54.270699999999998</c:v>
                </c:pt>
                <c:pt idx="532">
                  <c:v>54.892400000000002</c:v>
                </c:pt>
                <c:pt idx="533">
                  <c:v>55.526699999999998</c:v>
                </c:pt>
                <c:pt idx="534">
                  <c:v>56.2181</c:v>
                </c:pt>
                <c:pt idx="535">
                  <c:v>56.9191</c:v>
                </c:pt>
                <c:pt idx="536">
                  <c:v>57.691400000000002</c:v>
                </c:pt>
                <c:pt idx="537">
                  <c:v>58.472099999999998</c:v>
                </c:pt>
                <c:pt idx="538">
                  <c:v>59.222700000000003</c:v>
                </c:pt>
                <c:pt idx="539">
                  <c:v>60.036499999999997</c:v>
                </c:pt>
                <c:pt idx="540">
                  <c:v>60.938600000000001</c:v>
                </c:pt>
                <c:pt idx="541">
                  <c:v>61.823300000000003</c:v>
                </c:pt>
                <c:pt idx="542">
                  <c:v>62.736600000000003</c:v>
                </c:pt>
                <c:pt idx="543">
                  <c:v>63.761400000000002</c:v>
                </c:pt>
                <c:pt idx="544">
                  <c:v>64.850499999999997</c:v>
                </c:pt>
                <c:pt idx="545">
                  <c:v>65.914699999999996</c:v>
                </c:pt>
                <c:pt idx="546">
                  <c:v>66.897599999999997</c:v>
                </c:pt>
                <c:pt idx="547">
                  <c:v>67.874300000000005</c:v>
                </c:pt>
                <c:pt idx="548">
                  <c:v>68.811999999999998</c:v>
                </c:pt>
                <c:pt idx="549">
                  <c:v>69.685400000000001</c:v>
                </c:pt>
                <c:pt idx="550">
                  <c:v>70.324299999999994</c:v>
                </c:pt>
                <c:pt idx="551">
                  <c:v>70.869699999999995</c:v>
                </c:pt>
                <c:pt idx="552">
                  <c:v>71.443299999999994</c:v>
                </c:pt>
                <c:pt idx="553">
                  <c:v>71.737399999999994</c:v>
                </c:pt>
                <c:pt idx="554">
                  <c:v>71.748999999999995</c:v>
                </c:pt>
                <c:pt idx="555">
                  <c:v>71.621200000000002</c:v>
                </c:pt>
                <c:pt idx="556">
                  <c:v>71.236199999999997</c:v>
                </c:pt>
                <c:pt idx="557">
                  <c:v>70.597999999999999</c:v>
                </c:pt>
                <c:pt idx="558">
                  <c:v>69.748699999999999</c:v>
                </c:pt>
                <c:pt idx="559">
                  <c:v>68.448599999999999</c:v>
                </c:pt>
                <c:pt idx="560">
                  <c:v>66.501800000000003</c:v>
                </c:pt>
                <c:pt idx="561">
                  <c:v>64.943799999999996</c:v>
                </c:pt>
                <c:pt idx="562">
                  <c:v>63.2849</c:v>
                </c:pt>
                <c:pt idx="563">
                  <c:v>62.055399999999999</c:v>
                </c:pt>
                <c:pt idx="564">
                  <c:v>61.049100000000003</c:v>
                </c:pt>
                <c:pt idx="565">
                  <c:v>60.349800000000002</c:v>
                </c:pt>
                <c:pt idx="566">
                  <c:v>59.141800000000003</c:v>
                </c:pt>
                <c:pt idx="567">
                  <c:v>57.957700000000003</c:v>
                </c:pt>
                <c:pt idx="568">
                  <c:v>56.840499999999999</c:v>
                </c:pt>
                <c:pt idx="569">
                  <c:v>55.778700000000001</c:v>
                </c:pt>
                <c:pt idx="570">
                  <c:v>54.754300000000001</c:v>
                </c:pt>
                <c:pt idx="571">
                  <c:v>53.813200000000002</c:v>
                </c:pt>
                <c:pt idx="572">
                  <c:v>53.043999999999997</c:v>
                </c:pt>
                <c:pt idx="573">
                  <c:v>52.356000000000002</c:v>
                </c:pt>
                <c:pt idx="574">
                  <c:v>51.7331</c:v>
                </c:pt>
                <c:pt idx="575">
                  <c:v>51.176299999999998</c:v>
                </c:pt>
                <c:pt idx="576">
                  <c:v>50.636499999999998</c:v>
                </c:pt>
                <c:pt idx="577">
                  <c:v>50.076999999999998</c:v>
                </c:pt>
                <c:pt idx="578">
                  <c:v>49.548200000000001</c:v>
                </c:pt>
                <c:pt idx="579">
                  <c:v>48.854599999999998</c:v>
                </c:pt>
                <c:pt idx="580">
                  <c:v>48.182899999999997</c:v>
                </c:pt>
                <c:pt idx="581">
                  <c:v>47.6066</c:v>
                </c:pt>
                <c:pt idx="582">
                  <c:v>46.881</c:v>
                </c:pt>
                <c:pt idx="583">
                  <c:v>45.917200000000001</c:v>
                </c:pt>
                <c:pt idx="584">
                  <c:v>44.872300000000003</c:v>
                </c:pt>
                <c:pt idx="585">
                  <c:v>43.691800000000001</c:v>
                </c:pt>
                <c:pt idx="586">
                  <c:v>42.560099999999998</c:v>
                </c:pt>
                <c:pt idx="587">
                  <c:v>41.520200000000003</c:v>
                </c:pt>
                <c:pt idx="588">
                  <c:v>40.490600000000001</c:v>
                </c:pt>
                <c:pt idx="589">
                  <c:v>39.509900000000002</c:v>
                </c:pt>
                <c:pt idx="590">
                  <c:v>38.599499999999999</c:v>
                </c:pt>
                <c:pt idx="591">
                  <c:v>37.728999999999999</c:v>
                </c:pt>
                <c:pt idx="592">
                  <c:v>36.901400000000002</c:v>
                </c:pt>
                <c:pt idx="593">
                  <c:v>36.223100000000002</c:v>
                </c:pt>
                <c:pt idx="594">
                  <c:v>35.8215</c:v>
                </c:pt>
                <c:pt idx="595">
                  <c:v>35.476799999999997</c:v>
                </c:pt>
                <c:pt idx="596">
                  <c:v>35.173400000000001</c:v>
                </c:pt>
                <c:pt idx="597">
                  <c:v>34.923999999999999</c:v>
                </c:pt>
                <c:pt idx="598">
                  <c:v>34.728099999999998</c:v>
                </c:pt>
                <c:pt idx="599">
                  <c:v>34.556600000000003</c:v>
                </c:pt>
                <c:pt idx="600">
                  <c:v>34.477600000000002</c:v>
                </c:pt>
                <c:pt idx="601">
                  <c:v>34.450000000000003</c:v>
                </c:pt>
                <c:pt idx="602">
                  <c:v>34.436700000000002</c:v>
                </c:pt>
                <c:pt idx="603">
                  <c:v>34.394300000000001</c:v>
                </c:pt>
                <c:pt idx="604">
                  <c:v>34.334600000000002</c:v>
                </c:pt>
                <c:pt idx="605">
                  <c:v>34.2804</c:v>
                </c:pt>
                <c:pt idx="606">
                  <c:v>34.232700000000001</c:v>
                </c:pt>
                <c:pt idx="607">
                  <c:v>34.225200000000001</c:v>
                </c:pt>
                <c:pt idx="608">
                  <c:v>34.272500000000001</c:v>
                </c:pt>
                <c:pt idx="609">
                  <c:v>34.317599999999999</c:v>
                </c:pt>
                <c:pt idx="610">
                  <c:v>34.308100000000003</c:v>
                </c:pt>
                <c:pt idx="611">
                  <c:v>34.294499999999999</c:v>
                </c:pt>
                <c:pt idx="612">
                  <c:v>34.351700000000001</c:v>
                </c:pt>
                <c:pt idx="613">
                  <c:v>34.433399999999999</c:v>
                </c:pt>
                <c:pt idx="614">
                  <c:v>34.528100000000002</c:v>
                </c:pt>
                <c:pt idx="615">
                  <c:v>34.648299999999999</c:v>
                </c:pt>
                <c:pt idx="616">
                  <c:v>34.762900000000002</c:v>
                </c:pt>
                <c:pt idx="617">
                  <c:v>34.908000000000001</c:v>
                </c:pt>
                <c:pt idx="618">
                  <c:v>35.139499999999998</c:v>
                </c:pt>
                <c:pt idx="619">
                  <c:v>35.313099999999999</c:v>
                </c:pt>
                <c:pt idx="620">
                  <c:v>35.482300000000002</c:v>
                </c:pt>
                <c:pt idx="621">
                  <c:v>35.652299999999997</c:v>
                </c:pt>
                <c:pt idx="622">
                  <c:v>35.732399999999998</c:v>
                </c:pt>
                <c:pt idx="623">
                  <c:v>35.738799999999998</c:v>
                </c:pt>
                <c:pt idx="624">
                  <c:v>35.700800000000001</c:v>
                </c:pt>
                <c:pt idx="625">
                  <c:v>35.690600000000003</c:v>
                </c:pt>
                <c:pt idx="626">
                  <c:v>35.573900000000002</c:v>
                </c:pt>
                <c:pt idx="627">
                  <c:v>35.371400000000001</c:v>
                </c:pt>
                <c:pt idx="628">
                  <c:v>35.1511</c:v>
                </c:pt>
                <c:pt idx="629">
                  <c:v>34.919699999999999</c:v>
                </c:pt>
                <c:pt idx="630">
                  <c:v>34.722799999999999</c:v>
                </c:pt>
                <c:pt idx="631">
                  <c:v>34.833799999999997</c:v>
                </c:pt>
                <c:pt idx="632">
                  <c:v>35.0672</c:v>
                </c:pt>
                <c:pt idx="633">
                  <c:v>35.288699999999999</c:v>
                </c:pt>
                <c:pt idx="634">
                  <c:v>35.501300000000001</c:v>
                </c:pt>
                <c:pt idx="635">
                  <c:v>35.829500000000003</c:v>
                </c:pt>
                <c:pt idx="636">
                  <c:v>36.170699999999997</c:v>
                </c:pt>
                <c:pt idx="637">
                  <c:v>36.492699999999999</c:v>
                </c:pt>
                <c:pt idx="638">
                  <c:v>36.852400000000003</c:v>
                </c:pt>
                <c:pt idx="639">
                  <c:v>37.295900000000003</c:v>
                </c:pt>
                <c:pt idx="640">
                  <c:v>37.779899999999998</c:v>
                </c:pt>
                <c:pt idx="641">
                  <c:v>38.144199999999998</c:v>
                </c:pt>
                <c:pt idx="642">
                  <c:v>38.504100000000001</c:v>
                </c:pt>
                <c:pt idx="643">
                  <c:v>38.875599999999999</c:v>
                </c:pt>
                <c:pt idx="644">
                  <c:v>39.264099999999999</c:v>
                </c:pt>
                <c:pt idx="645">
                  <c:v>39.671700000000001</c:v>
                </c:pt>
                <c:pt idx="646">
                  <c:v>40.441800000000001</c:v>
                </c:pt>
                <c:pt idx="647">
                  <c:v>41.707900000000002</c:v>
                </c:pt>
                <c:pt idx="648">
                  <c:v>42.862299999999998</c:v>
                </c:pt>
                <c:pt idx="649">
                  <c:v>44.050400000000003</c:v>
                </c:pt>
                <c:pt idx="650">
                  <c:v>45.377699999999997</c:v>
                </c:pt>
                <c:pt idx="651">
                  <c:v>47.082099999999997</c:v>
                </c:pt>
                <c:pt idx="652">
                  <c:v>49.201500000000003</c:v>
                </c:pt>
                <c:pt idx="653">
                  <c:v>51.838099999999997</c:v>
                </c:pt>
                <c:pt idx="654">
                  <c:v>55.168900000000001</c:v>
                </c:pt>
                <c:pt idx="655">
                  <c:v>59.136200000000002</c:v>
                </c:pt>
                <c:pt idx="656">
                  <c:v>63.691299999999998</c:v>
                </c:pt>
                <c:pt idx="657">
                  <c:v>68.614900000000006</c:v>
                </c:pt>
                <c:pt idx="658">
                  <c:v>74.577799999999996</c:v>
                </c:pt>
                <c:pt idx="659">
                  <c:v>81.645700000000005</c:v>
                </c:pt>
                <c:pt idx="660">
                  <c:v>90.371200000000002</c:v>
                </c:pt>
                <c:pt idx="661">
                  <c:v>100.342</c:v>
                </c:pt>
                <c:pt idx="662">
                  <c:v>111.626</c:v>
                </c:pt>
                <c:pt idx="663">
                  <c:v>122.90600000000001</c:v>
                </c:pt>
                <c:pt idx="664">
                  <c:v>132.6</c:v>
                </c:pt>
                <c:pt idx="665">
                  <c:v>139.22800000000001</c:v>
                </c:pt>
                <c:pt idx="666">
                  <c:v>139.22300000000001</c:v>
                </c:pt>
                <c:pt idx="667">
                  <c:v>135.87700000000001</c:v>
                </c:pt>
                <c:pt idx="668">
                  <c:v>130.19399999999999</c:v>
                </c:pt>
                <c:pt idx="669">
                  <c:v>122.262</c:v>
                </c:pt>
                <c:pt idx="670">
                  <c:v>113.437</c:v>
                </c:pt>
                <c:pt idx="671">
                  <c:v>104.886</c:v>
                </c:pt>
                <c:pt idx="672">
                  <c:v>97.0655</c:v>
                </c:pt>
                <c:pt idx="673">
                  <c:v>89.426299999999998</c:v>
                </c:pt>
                <c:pt idx="674">
                  <c:v>83.207400000000007</c:v>
                </c:pt>
                <c:pt idx="675">
                  <c:v>77.933300000000003</c:v>
                </c:pt>
                <c:pt idx="676">
                  <c:v>73.190299999999993</c:v>
                </c:pt>
                <c:pt idx="677">
                  <c:v>69.133300000000006</c:v>
                </c:pt>
                <c:pt idx="678">
                  <c:v>65.767799999999994</c:v>
                </c:pt>
                <c:pt idx="679">
                  <c:v>63.0379</c:v>
                </c:pt>
                <c:pt idx="680">
                  <c:v>60.796399999999998</c:v>
                </c:pt>
                <c:pt idx="681">
                  <c:v>58.726399999999998</c:v>
                </c:pt>
                <c:pt idx="682">
                  <c:v>56.834899999999998</c:v>
                </c:pt>
                <c:pt idx="683">
                  <c:v>55.314799999999998</c:v>
                </c:pt>
                <c:pt idx="684">
                  <c:v>53.989199999999997</c:v>
                </c:pt>
                <c:pt idx="685">
                  <c:v>52.867600000000003</c:v>
                </c:pt>
                <c:pt idx="686">
                  <c:v>51.917000000000002</c:v>
                </c:pt>
                <c:pt idx="687">
                  <c:v>51.052500000000002</c:v>
                </c:pt>
                <c:pt idx="688">
                  <c:v>50.235199999999999</c:v>
                </c:pt>
                <c:pt idx="689">
                  <c:v>49.372199999999999</c:v>
                </c:pt>
                <c:pt idx="690">
                  <c:v>48.578400000000002</c:v>
                </c:pt>
                <c:pt idx="691">
                  <c:v>47.860399999999998</c:v>
                </c:pt>
                <c:pt idx="692">
                  <c:v>47.159500000000001</c:v>
                </c:pt>
                <c:pt idx="693">
                  <c:v>46.592199999999998</c:v>
                </c:pt>
                <c:pt idx="694">
                  <c:v>46.077800000000003</c:v>
                </c:pt>
                <c:pt idx="695">
                  <c:v>45.619799999999998</c:v>
                </c:pt>
                <c:pt idx="696">
                  <c:v>45.256999999999998</c:v>
                </c:pt>
                <c:pt idx="697">
                  <c:v>44.935600000000001</c:v>
                </c:pt>
                <c:pt idx="698">
                  <c:v>44.675199999999997</c:v>
                </c:pt>
                <c:pt idx="699">
                  <c:v>44.503799999999998</c:v>
                </c:pt>
                <c:pt idx="700">
                  <c:v>44.2425</c:v>
                </c:pt>
                <c:pt idx="701">
                  <c:v>43.955300000000001</c:v>
                </c:pt>
                <c:pt idx="702">
                  <c:v>43.700200000000002</c:v>
                </c:pt>
                <c:pt idx="703">
                  <c:v>43.453299999999999</c:v>
                </c:pt>
                <c:pt idx="704">
                  <c:v>43.244300000000003</c:v>
                </c:pt>
                <c:pt idx="705">
                  <c:v>43.015000000000001</c:v>
                </c:pt>
                <c:pt idx="706">
                  <c:v>42.922899999999998</c:v>
                </c:pt>
                <c:pt idx="707">
                  <c:v>42.781300000000002</c:v>
                </c:pt>
                <c:pt idx="708">
                  <c:v>42.635100000000001</c:v>
                </c:pt>
                <c:pt idx="709">
                  <c:v>42.512700000000002</c:v>
                </c:pt>
                <c:pt idx="710">
                  <c:v>42.418799999999997</c:v>
                </c:pt>
                <c:pt idx="711">
                  <c:v>42.342700000000001</c:v>
                </c:pt>
                <c:pt idx="712">
                  <c:v>42.253399999999999</c:v>
                </c:pt>
                <c:pt idx="713">
                  <c:v>42.110599999999998</c:v>
                </c:pt>
                <c:pt idx="714">
                  <c:v>42.046799999999998</c:v>
                </c:pt>
                <c:pt idx="715">
                  <c:v>42.012</c:v>
                </c:pt>
                <c:pt idx="716">
                  <c:v>41.957900000000002</c:v>
                </c:pt>
                <c:pt idx="717">
                  <c:v>41.921700000000001</c:v>
                </c:pt>
                <c:pt idx="718">
                  <c:v>41.8675</c:v>
                </c:pt>
                <c:pt idx="719">
                  <c:v>41.884999999999998</c:v>
                </c:pt>
                <c:pt idx="720">
                  <c:v>41.912399999999998</c:v>
                </c:pt>
                <c:pt idx="721">
                  <c:v>42.019599999999997</c:v>
                </c:pt>
                <c:pt idx="722">
                  <c:v>42.002400000000002</c:v>
                </c:pt>
                <c:pt idx="723">
                  <c:v>42.089399999999998</c:v>
                </c:pt>
                <c:pt idx="724">
                  <c:v>42.258499999999998</c:v>
                </c:pt>
                <c:pt idx="725">
                  <c:v>42.4818</c:v>
                </c:pt>
                <c:pt idx="726">
                  <c:v>42.682400000000001</c:v>
                </c:pt>
                <c:pt idx="727">
                  <c:v>42.790300000000002</c:v>
                </c:pt>
                <c:pt idx="728">
                  <c:v>42.8108</c:v>
                </c:pt>
                <c:pt idx="729">
                  <c:v>42.902900000000002</c:v>
                </c:pt>
                <c:pt idx="730">
                  <c:v>43.057200000000002</c:v>
                </c:pt>
                <c:pt idx="731">
                  <c:v>43.150599999999997</c:v>
                </c:pt>
                <c:pt idx="732">
                  <c:v>43.122900000000001</c:v>
                </c:pt>
                <c:pt idx="733">
                  <c:v>43.255099999999999</c:v>
                </c:pt>
                <c:pt idx="734">
                  <c:v>43.467399999999998</c:v>
                </c:pt>
                <c:pt idx="735">
                  <c:v>43.603099999999998</c:v>
                </c:pt>
                <c:pt idx="736">
                  <c:v>43.752299999999998</c:v>
                </c:pt>
                <c:pt idx="737">
                  <c:v>43.969799999999999</c:v>
                </c:pt>
                <c:pt idx="738">
                  <c:v>44.287999999999997</c:v>
                </c:pt>
                <c:pt idx="739">
                  <c:v>44.758899999999997</c:v>
                </c:pt>
                <c:pt idx="740">
                  <c:v>45.2057</c:v>
                </c:pt>
                <c:pt idx="741">
                  <c:v>45.601999999999997</c:v>
                </c:pt>
                <c:pt idx="742">
                  <c:v>45.95</c:v>
                </c:pt>
                <c:pt idx="743">
                  <c:v>46.254300000000001</c:v>
                </c:pt>
                <c:pt idx="744">
                  <c:v>46.54</c:v>
                </c:pt>
                <c:pt idx="745">
                  <c:v>46.764499999999998</c:v>
                </c:pt>
                <c:pt idx="746">
                  <c:v>46.7971</c:v>
                </c:pt>
                <c:pt idx="747">
                  <c:v>46.857799999999997</c:v>
                </c:pt>
                <c:pt idx="748">
                  <c:v>46.801200000000001</c:v>
                </c:pt>
                <c:pt idx="749">
                  <c:v>46.712800000000001</c:v>
                </c:pt>
                <c:pt idx="750">
                  <c:v>46.513599999999997</c:v>
                </c:pt>
                <c:pt idx="751">
                  <c:v>46.254100000000001</c:v>
                </c:pt>
                <c:pt idx="752">
                  <c:v>45.893599999999999</c:v>
                </c:pt>
                <c:pt idx="753">
                  <c:v>45.182600000000001</c:v>
                </c:pt>
                <c:pt idx="754">
                  <c:v>44.630200000000002</c:v>
                </c:pt>
                <c:pt idx="755">
                  <c:v>44.265900000000002</c:v>
                </c:pt>
                <c:pt idx="756">
                  <c:v>44.154800000000002</c:v>
                </c:pt>
                <c:pt idx="757">
                  <c:v>44.276499999999999</c:v>
                </c:pt>
                <c:pt idx="758">
                  <c:v>44.501899999999999</c:v>
                </c:pt>
                <c:pt idx="759">
                  <c:v>44.921300000000002</c:v>
                </c:pt>
                <c:pt idx="760">
                  <c:v>44.803600000000003</c:v>
                </c:pt>
                <c:pt idx="761">
                  <c:v>44.713999999999999</c:v>
                </c:pt>
                <c:pt idx="762">
                  <c:v>44.679299999999998</c:v>
                </c:pt>
                <c:pt idx="763">
                  <c:v>44.662700000000001</c:v>
                </c:pt>
                <c:pt idx="764">
                  <c:v>44.6462</c:v>
                </c:pt>
                <c:pt idx="765">
                  <c:v>44.637</c:v>
                </c:pt>
                <c:pt idx="766">
                  <c:v>44.731000000000002</c:v>
                </c:pt>
                <c:pt idx="767">
                  <c:v>44.811599999999999</c:v>
                </c:pt>
                <c:pt idx="768">
                  <c:v>44.835799999999999</c:v>
                </c:pt>
                <c:pt idx="769">
                  <c:v>44.918700000000001</c:v>
                </c:pt>
                <c:pt idx="770">
                  <c:v>45.047899999999998</c:v>
                </c:pt>
                <c:pt idx="771">
                  <c:v>45.225299999999997</c:v>
                </c:pt>
                <c:pt idx="772">
                  <c:v>45.424700000000001</c:v>
                </c:pt>
                <c:pt idx="773">
                  <c:v>45.7196</c:v>
                </c:pt>
                <c:pt idx="774">
                  <c:v>45.992199999999997</c:v>
                </c:pt>
                <c:pt idx="775">
                  <c:v>46.256999999999998</c:v>
                </c:pt>
                <c:pt idx="776">
                  <c:v>46.578699999999998</c:v>
                </c:pt>
                <c:pt idx="777">
                  <c:v>46.878799999999998</c:v>
                </c:pt>
                <c:pt idx="778">
                  <c:v>47.145699999999998</c:v>
                </c:pt>
                <c:pt idx="779">
                  <c:v>47.4315</c:v>
                </c:pt>
                <c:pt idx="780">
                  <c:v>47.628399999999999</c:v>
                </c:pt>
                <c:pt idx="781">
                  <c:v>47.749200000000002</c:v>
                </c:pt>
                <c:pt idx="782">
                  <c:v>47.936799999999998</c:v>
                </c:pt>
                <c:pt idx="783">
                  <c:v>48.113199999999999</c:v>
                </c:pt>
                <c:pt idx="784">
                  <c:v>48.175600000000003</c:v>
                </c:pt>
                <c:pt idx="785">
                  <c:v>48.254199999999997</c:v>
                </c:pt>
                <c:pt idx="786">
                  <c:v>48.434399999999997</c:v>
                </c:pt>
                <c:pt idx="787">
                  <c:v>48.634599999999999</c:v>
                </c:pt>
                <c:pt idx="788">
                  <c:v>48.828200000000002</c:v>
                </c:pt>
                <c:pt idx="789">
                  <c:v>48.959899999999998</c:v>
                </c:pt>
                <c:pt idx="790">
                  <c:v>49.108499999999999</c:v>
                </c:pt>
                <c:pt idx="791">
                  <c:v>49.215000000000003</c:v>
                </c:pt>
                <c:pt idx="792">
                  <c:v>49.299100000000003</c:v>
                </c:pt>
                <c:pt idx="793">
                  <c:v>49.3461</c:v>
                </c:pt>
                <c:pt idx="794">
                  <c:v>49.374600000000001</c:v>
                </c:pt>
                <c:pt idx="795">
                  <c:v>49.304400000000001</c:v>
                </c:pt>
                <c:pt idx="796">
                  <c:v>49.151299999999999</c:v>
                </c:pt>
                <c:pt idx="797">
                  <c:v>48.939399999999999</c:v>
                </c:pt>
                <c:pt idx="798">
                  <c:v>48.694699999999997</c:v>
                </c:pt>
                <c:pt idx="799">
                  <c:v>48.351999999999997</c:v>
                </c:pt>
                <c:pt idx="800">
                  <c:v>47.808300000000003</c:v>
                </c:pt>
                <c:pt idx="801">
                  <c:v>47.236600000000003</c:v>
                </c:pt>
                <c:pt idx="802">
                  <c:v>46.695500000000003</c:v>
                </c:pt>
                <c:pt idx="803">
                  <c:v>45.811399999999999</c:v>
                </c:pt>
                <c:pt idx="804">
                  <c:v>44.851700000000001</c:v>
                </c:pt>
                <c:pt idx="805">
                  <c:v>44.247900000000001</c:v>
                </c:pt>
                <c:pt idx="806">
                  <c:v>43.786700000000003</c:v>
                </c:pt>
                <c:pt idx="807">
                  <c:v>43.103900000000003</c:v>
                </c:pt>
                <c:pt idx="808">
                  <c:v>42.283000000000001</c:v>
                </c:pt>
                <c:pt idx="809">
                  <c:v>41.513399999999997</c:v>
                </c:pt>
                <c:pt idx="810">
                  <c:v>41.312800000000003</c:v>
                </c:pt>
                <c:pt idx="811">
                  <c:v>40.921900000000001</c:v>
                </c:pt>
                <c:pt idx="812">
                  <c:v>40.674900000000001</c:v>
                </c:pt>
                <c:pt idx="813">
                  <c:v>40.3553</c:v>
                </c:pt>
                <c:pt idx="814">
                  <c:v>39.857500000000002</c:v>
                </c:pt>
                <c:pt idx="815">
                  <c:v>39.570500000000003</c:v>
                </c:pt>
                <c:pt idx="816">
                  <c:v>39.453200000000002</c:v>
                </c:pt>
                <c:pt idx="817">
                  <c:v>41.990099999999998</c:v>
                </c:pt>
                <c:pt idx="818">
                  <c:v>39.563699999999997</c:v>
                </c:pt>
                <c:pt idx="819">
                  <c:v>39.74</c:v>
                </c:pt>
                <c:pt idx="820">
                  <c:v>39.706200000000003</c:v>
                </c:pt>
                <c:pt idx="821">
                  <c:v>39.8977</c:v>
                </c:pt>
                <c:pt idx="822">
                  <c:v>40.147300000000001</c:v>
                </c:pt>
                <c:pt idx="823">
                  <c:v>40.414900000000003</c:v>
                </c:pt>
                <c:pt idx="824">
                  <c:v>40.731699999999996</c:v>
                </c:pt>
                <c:pt idx="825">
                  <c:v>41.0824</c:v>
                </c:pt>
                <c:pt idx="826">
                  <c:v>41.448599999999999</c:v>
                </c:pt>
                <c:pt idx="827">
                  <c:v>41.764299999999999</c:v>
                </c:pt>
                <c:pt idx="828">
                  <c:v>42.136499999999998</c:v>
                </c:pt>
                <c:pt idx="829">
                  <c:v>42.4709</c:v>
                </c:pt>
                <c:pt idx="830">
                  <c:v>42.723199999999999</c:v>
                </c:pt>
                <c:pt idx="831">
                  <c:v>42.878</c:v>
                </c:pt>
                <c:pt idx="832">
                  <c:v>42.931600000000003</c:v>
                </c:pt>
                <c:pt idx="833">
                  <c:v>42.779400000000003</c:v>
                </c:pt>
                <c:pt idx="834">
                  <c:v>42.662199999999999</c:v>
                </c:pt>
                <c:pt idx="835">
                  <c:v>42.554499999999997</c:v>
                </c:pt>
                <c:pt idx="836">
                  <c:v>42.503399999999999</c:v>
                </c:pt>
                <c:pt idx="837">
                  <c:v>42.385599999999997</c:v>
                </c:pt>
                <c:pt idx="838">
                  <c:v>42.170900000000003</c:v>
                </c:pt>
                <c:pt idx="839">
                  <c:v>41.895899999999997</c:v>
                </c:pt>
                <c:pt idx="840">
                  <c:v>41.689500000000002</c:v>
                </c:pt>
                <c:pt idx="841">
                  <c:v>41.624699999999997</c:v>
                </c:pt>
                <c:pt idx="842">
                  <c:v>41.715299999999999</c:v>
                </c:pt>
                <c:pt idx="843">
                  <c:v>41.846899999999998</c:v>
                </c:pt>
                <c:pt idx="844">
                  <c:v>42.019300000000001</c:v>
                </c:pt>
                <c:pt idx="845">
                  <c:v>42.172400000000003</c:v>
                </c:pt>
                <c:pt idx="846">
                  <c:v>42.307000000000002</c:v>
                </c:pt>
                <c:pt idx="847">
                  <c:v>42.295000000000002</c:v>
                </c:pt>
                <c:pt idx="848">
                  <c:v>42.050699999999999</c:v>
                </c:pt>
                <c:pt idx="849">
                  <c:v>41.988599999999998</c:v>
                </c:pt>
                <c:pt idx="850">
                  <c:v>42.084000000000003</c:v>
                </c:pt>
                <c:pt idx="851">
                  <c:v>41.959000000000003</c:v>
                </c:pt>
                <c:pt idx="852">
                  <c:v>41.772399999999998</c:v>
                </c:pt>
                <c:pt idx="853">
                  <c:v>41.510199999999998</c:v>
                </c:pt>
                <c:pt idx="854">
                  <c:v>41.303899999999999</c:v>
                </c:pt>
                <c:pt idx="855">
                  <c:v>40.876600000000003</c:v>
                </c:pt>
                <c:pt idx="856">
                  <c:v>41.404200000000003</c:v>
                </c:pt>
                <c:pt idx="857">
                  <c:v>41.5914</c:v>
                </c:pt>
                <c:pt idx="858">
                  <c:v>41.468499999999999</c:v>
                </c:pt>
                <c:pt idx="859">
                  <c:v>41.1676</c:v>
                </c:pt>
                <c:pt idx="860">
                  <c:v>40.692599999999999</c:v>
                </c:pt>
                <c:pt idx="861">
                  <c:v>40.223799999999997</c:v>
                </c:pt>
                <c:pt idx="862">
                  <c:v>39.882399999999997</c:v>
                </c:pt>
                <c:pt idx="863">
                  <c:v>39.668199999999999</c:v>
                </c:pt>
                <c:pt idx="864">
                  <c:v>39.503900000000002</c:v>
                </c:pt>
                <c:pt idx="865">
                  <c:v>39.392099999999999</c:v>
                </c:pt>
                <c:pt idx="866">
                  <c:v>39.270200000000003</c:v>
                </c:pt>
                <c:pt idx="867">
                  <c:v>39.151200000000003</c:v>
                </c:pt>
                <c:pt idx="868">
                  <c:v>38.9251</c:v>
                </c:pt>
                <c:pt idx="869">
                  <c:v>38.677500000000002</c:v>
                </c:pt>
                <c:pt idx="870">
                  <c:v>38.418399999999998</c:v>
                </c:pt>
                <c:pt idx="871">
                  <c:v>38.1404</c:v>
                </c:pt>
                <c:pt idx="872">
                  <c:v>37.885399999999997</c:v>
                </c:pt>
                <c:pt idx="873">
                  <c:v>37.621400000000001</c:v>
                </c:pt>
                <c:pt idx="874">
                  <c:v>37.333799999999997</c:v>
                </c:pt>
                <c:pt idx="875">
                  <c:v>37.078800000000001</c:v>
                </c:pt>
                <c:pt idx="876">
                  <c:v>36.822600000000001</c:v>
                </c:pt>
                <c:pt idx="877">
                  <c:v>36.541800000000002</c:v>
                </c:pt>
                <c:pt idx="878">
                  <c:v>36.155700000000003</c:v>
                </c:pt>
                <c:pt idx="879">
                  <c:v>35.688899999999997</c:v>
                </c:pt>
                <c:pt idx="880">
                  <c:v>35.284700000000001</c:v>
                </c:pt>
                <c:pt idx="881">
                  <c:v>35.005699999999997</c:v>
                </c:pt>
                <c:pt idx="882">
                  <c:v>34.846499999999999</c:v>
                </c:pt>
                <c:pt idx="883">
                  <c:v>34.7316</c:v>
                </c:pt>
                <c:pt idx="884">
                  <c:v>34.691299999999998</c:v>
                </c:pt>
                <c:pt idx="885">
                  <c:v>34.625900000000001</c:v>
                </c:pt>
                <c:pt idx="886">
                  <c:v>34.542299999999997</c:v>
                </c:pt>
                <c:pt idx="887">
                  <c:v>34.629899999999999</c:v>
                </c:pt>
                <c:pt idx="888">
                  <c:v>34.700899999999997</c:v>
                </c:pt>
                <c:pt idx="889">
                  <c:v>34.741599999999998</c:v>
                </c:pt>
                <c:pt idx="890">
                  <c:v>34.777099999999997</c:v>
                </c:pt>
                <c:pt idx="891">
                  <c:v>34.811900000000001</c:v>
                </c:pt>
                <c:pt idx="892">
                  <c:v>34.843200000000003</c:v>
                </c:pt>
                <c:pt idx="893">
                  <c:v>34.799700000000001</c:v>
                </c:pt>
                <c:pt idx="894">
                  <c:v>34.728099999999998</c:v>
                </c:pt>
                <c:pt idx="895">
                  <c:v>34.586599999999997</c:v>
                </c:pt>
                <c:pt idx="896">
                  <c:v>34.4773</c:v>
                </c:pt>
                <c:pt idx="897">
                  <c:v>34.363300000000002</c:v>
                </c:pt>
                <c:pt idx="898">
                  <c:v>34.266800000000003</c:v>
                </c:pt>
                <c:pt idx="899">
                  <c:v>34.128399999999999</c:v>
                </c:pt>
                <c:pt idx="900">
                  <c:v>33.949300000000001</c:v>
                </c:pt>
                <c:pt idx="901">
                  <c:v>33.783299999999997</c:v>
                </c:pt>
                <c:pt idx="902">
                  <c:v>33.6922</c:v>
                </c:pt>
                <c:pt idx="903">
                  <c:v>33.612299999999998</c:v>
                </c:pt>
                <c:pt idx="904">
                  <c:v>33.526499999999999</c:v>
                </c:pt>
                <c:pt idx="905">
                  <c:v>33.441400000000002</c:v>
                </c:pt>
                <c:pt idx="906">
                  <c:v>33.353400000000001</c:v>
                </c:pt>
                <c:pt idx="907">
                  <c:v>33.344700000000003</c:v>
                </c:pt>
                <c:pt idx="908">
                  <c:v>33.212200000000003</c:v>
                </c:pt>
                <c:pt idx="909">
                  <c:v>33.266599999999997</c:v>
                </c:pt>
                <c:pt idx="910">
                  <c:v>33.2804</c:v>
                </c:pt>
                <c:pt idx="911">
                  <c:v>33.256399999999999</c:v>
                </c:pt>
                <c:pt idx="912">
                  <c:v>33.345799999999997</c:v>
                </c:pt>
                <c:pt idx="913">
                  <c:v>33.617899999999999</c:v>
                </c:pt>
                <c:pt idx="914">
                  <c:v>33.697899999999997</c:v>
                </c:pt>
                <c:pt idx="915">
                  <c:v>33.826900000000002</c:v>
                </c:pt>
                <c:pt idx="916">
                  <c:v>34.743499999999997</c:v>
                </c:pt>
                <c:pt idx="917">
                  <c:v>34.69</c:v>
                </c:pt>
                <c:pt idx="918">
                  <c:v>34.799399999999999</c:v>
                </c:pt>
                <c:pt idx="919">
                  <c:v>34.877400000000002</c:v>
                </c:pt>
                <c:pt idx="920">
                  <c:v>34.931600000000003</c:v>
                </c:pt>
                <c:pt idx="921">
                  <c:v>34.894599999999997</c:v>
                </c:pt>
                <c:pt idx="922">
                  <c:v>34.872900000000001</c:v>
                </c:pt>
                <c:pt idx="923">
                  <c:v>34.932400000000001</c:v>
                </c:pt>
                <c:pt idx="924">
                  <c:v>34.998800000000003</c:v>
                </c:pt>
                <c:pt idx="925">
                  <c:v>35.0792</c:v>
                </c:pt>
                <c:pt idx="926">
                  <c:v>35.109400000000001</c:v>
                </c:pt>
                <c:pt idx="927">
                  <c:v>35.110199999999999</c:v>
                </c:pt>
                <c:pt idx="928">
                  <c:v>35.082299999999996</c:v>
                </c:pt>
                <c:pt idx="929">
                  <c:v>35.019599999999997</c:v>
                </c:pt>
                <c:pt idx="930">
                  <c:v>34.957500000000003</c:v>
                </c:pt>
                <c:pt idx="931">
                  <c:v>34.887</c:v>
                </c:pt>
                <c:pt idx="932">
                  <c:v>34.793799999999997</c:v>
                </c:pt>
                <c:pt idx="933">
                  <c:v>34.6751</c:v>
                </c:pt>
                <c:pt idx="934">
                  <c:v>34.506900000000002</c:v>
                </c:pt>
                <c:pt idx="935">
                  <c:v>34.382599999999996</c:v>
                </c:pt>
                <c:pt idx="936">
                  <c:v>34.169800000000002</c:v>
                </c:pt>
                <c:pt idx="937">
                  <c:v>33.974699999999999</c:v>
                </c:pt>
                <c:pt idx="938">
                  <c:v>33.802900000000001</c:v>
                </c:pt>
                <c:pt idx="939">
                  <c:v>33.634999999999998</c:v>
                </c:pt>
                <c:pt idx="940">
                  <c:v>33.536200000000001</c:v>
                </c:pt>
                <c:pt idx="941">
                  <c:v>33.515999999999998</c:v>
                </c:pt>
                <c:pt idx="942">
                  <c:v>33.533900000000003</c:v>
                </c:pt>
                <c:pt idx="943">
                  <c:v>33.573</c:v>
                </c:pt>
                <c:pt idx="944">
                  <c:v>33.6417</c:v>
                </c:pt>
                <c:pt idx="945">
                  <c:v>33.703499999999998</c:v>
                </c:pt>
                <c:pt idx="946">
                  <c:v>33.797699999999999</c:v>
                </c:pt>
                <c:pt idx="947">
                  <c:v>33.906399999999998</c:v>
                </c:pt>
                <c:pt idx="948">
                  <c:v>33.998399999999997</c:v>
                </c:pt>
                <c:pt idx="949">
                  <c:v>34.116900000000001</c:v>
                </c:pt>
                <c:pt idx="950">
                  <c:v>34.162700000000001</c:v>
                </c:pt>
                <c:pt idx="951">
                  <c:v>34.2121</c:v>
                </c:pt>
                <c:pt idx="952">
                  <c:v>34.186599999999999</c:v>
                </c:pt>
                <c:pt idx="953">
                  <c:v>34.159799999999997</c:v>
                </c:pt>
                <c:pt idx="954">
                  <c:v>34.218699999999998</c:v>
                </c:pt>
                <c:pt idx="955">
                  <c:v>34.307699999999997</c:v>
                </c:pt>
                <c:pt idx="956">
                  <c:v>34.340800000000002</c:v>
                </c:pt>
                <c:pt idx="957">
                  <c:v>34.303100000000001</c:v>
                </c:pt>
                <c:pt idx="958">
                  <c:v>34.296700000000001</c:v>
                </c:pt>
                <c:pt idx="959">
                  <c:v>34.3003</c:v>
                </c:pt>
                <c:pt idx="960">
                  <c:v>34.33</c:v>
                </c:pt>
                <c:pt idx="961">
                  <c:v>34.349499999999999</c:v>
                </c:pt>
                <c:pt idx="962">
                  <c:v>34.362299999999998</c:v>
                </c:pt>
                <c:pt idx="963">
                  <c:v>34.371699999999997</c:v>
                </c:pt>
                <c:pt idx="964">
                  <c:v>34.473500000000001</c:v>
                </c:pt>
                <c:pt idx="965">
                  <c:v>34.639400000000002</c:v>
                </c:pt>
                <c:pt idx="966">
                  <c:v>34.878500000000003</c:v>
                </c:pt>
                <c:pt idx="967">
                  <c:v>35.176400000000001</c:v>
                </c:pt>
                <c:pt idx="968">
                  <c:v>35.548200000000001</c:v>
                </c:pt>
                <c:pt idx="969">
                  <c:v>35.923699999999997</c:v>
                </c:pt>
                <c:pt idx="970">
                  <c:v>36.227800000000002</c:v>
                </c:pt>
                <c:pt idx="971">
                  <c:v>36.482300000000002</c:v>
                </c:pt>
                <c:pt idx="972">
                  <c:v>36.688499999999998</c:v>
                </c:pt>
                <c:pt idx="973">
                  <c:v>36.882199999999997</c:v>
                </c:pt>
                <c:pt idx="974">
                  <c:v>36.896299999999997</c:v>
                </c:pt>
                <c:pt idx="975">
                  <c:v>36.972499999999997</c:v>
                </c:pt>
                <c:pt idx="976">
                  <c:v>37.066299999999998</c:v>
                </c:pt>
                <c:pt idx="977">
                  <c:v>37.189799999999998</c:v>
                </c:pt>
                <c:pt idx="978">
                  <c:v>37.2791</c:v>
                </c:pt>
                <c:pt idx="979">
                  <c:v>37.232700000000001</c:v>
                </c:pt>
                <c:pt idx="980">
                  <c:v>37.238399999999999</c:v>
                </c:pt>
                <c:pt idx="981">
                  <c:v>37.185400000000001</c:v>
                </c:pt>
                <c:pt idx="982">
                  <c:v>37.1023</c:v>
                </c:pt>
                <c:pt idx="983">
                  <c:v>36.915100000000002</c:v>
                </c:pt>
                <c:pt idx="984">
                  <c:v>36.777200000000001</c:v>
                </c:pt>
                <c:pt idx="985">
                  <c:v>36.854500000000002</c:v>
                </c:pt>
                <c:pt idx="986">
                  <c:v>36.769100000000002</c:v>
                </c:pt>
                <c:pt idx="987">
                  <c:v>36.688099999999999</c:v>
                </c:pt>
                <c:pt idx="988">
                  <c:v>36.5929</c:v>
                </c:pt>
                <c:pt idx="989">
                  <c:v>36.437899999999999</c:v>
                </c:pt>
                <c:pt idx="990">
                  <c:v>36.222299999999997</c:v>
                </c:pt>
                <c:pt idx="991">
                  <c:v>36.020699999999998</c:v>
                </c:pt>
                <c:pt idx="992">
                  <c:v>35.849899999999998</c:v>
                </c:pt>
                <c:pt idx="993">
                  <c:v>35.700400000000002</c:v>
                </c:pt>
                <c:pt idx="994">
                  <c:v>35.6053</c:v>
                </c:pt>
                <c:pt idx="995">
                  <c:v>35.588500000000003</c:v>
                </c:pt>
                <c:pt idx="996">
                  <c:v>35.550699999999999</c:v>
                </c:pt>
                <c:pt idx="997">
                  <c:v>35.569800000000001</c:v>
                </c:pt>
                <c:pt idx="998">
                  <c:v>35.6462</c:v>
                </c:pt>
                <c:pt idx="999">
                  <c:v>35.823500000000003</c:v>
                </c:pt>
                <c:pt idx="1000">
                  <c:v>36.094999999999999</c:v>
                </c:pt>
                <c:pt idx="1001">
                  <c:v>36.499200000000002</c:v>
                </c:pt>
                <c:pt idx="1002">
                  <c:v>36.878</c:v>
                </c:pt>
                <c:pt idx="1003">
                  <c:v>37.241799999999998</c:v>
                </c:pt>
                <c:pt idx="1004">
                  <c:v>37.6</c:v>
                </c:pt>
                <c:pt idx="1005">
                  <c:v>37.948599999999999</c:v>
                </c:pt>
                <c:pt idx="1006">
                  <c:v>38.292900000000003</c:v>
                </c:pt>
                <c:pt idx="1007">
                  <c:v>38.610399999999998</c:v>
                </c:pt>
                <c:pt idx="1008">
                  <c:v>38.854599999999998</c:v>
                </c:pt>
                <c:pt idx="1009">
                  <c:v>38.979500000000002</c:v>
                </c:pt>
                <c:pt idx="1010">
                  <c:v>38.982799999999997</c:v>
                </c:pt>
                <c:pt idx="1011">
                  <c:v>38.7547</c:v>
                </c:pt>
                <c:pt idx="1012">
                  <c:v>38.393000000000001</c:v>
                </c:pt>
                <c:pt idx="1013">
                  <c:v>38.023099999999999</c:v>
                </c:pt>
                <c:pt idx="1014">
                  <c:v>37.711799999999997</c:v>
                </c:pt>
                <c:pt idx="1015">
                  <c:v>37.526000000000003</c:v>
                </c:pt>
                <c:pt idx="1016">
                  <c:v>36.992100000000001</c:v>
                </c:pt>
                <c:pt idx="1017">
                  <c:v>36.710799999999999</c:v>
                </c:pt>
                <c:pt idx="1018">
                  <c:v>36.496899999999997</c:v>
                </c:pt>
                <c:pt idx="1019">
                  <c:v>36.703200000000002</c:v>
                </c:pt>
                <c:pt idx="1020">
                  <c:v>37.121299999999998</c:v>
                </c:pt>
                <c:pt idx="1021">
                  <c:v>37.240900000000003</c:v>
                </c:pt>
                <c:pt idx="1022">
                  <c:v>37.344299999999997</c:v>
                </c:pt>
                <c:pt idx="1023">
                  <c:v>37.329599999999999</c:v>
                </c:pt>
                <c:pt idx="1024">
                  <c:v>37.542000000000002</c:v>
                </c:pt>
                <c:pt idx="1025">
                  <c:v>37.784999999999997</c:v>
                </c:pt>
                <c:pt idx="1026">
                  <c:v>38.124699999999997</c:v>
                </c:pt>
                <c:pt idx="1027">
                  <c:v>38.558700000000002</c:v>
                </c:pt>
                <c:pt idx="1028">
                  <c:v>38.9846</c:v>
                </c:pt>
                <c:pt idx="1029">
                  <c:v>39.364100000000001</c:v>
                </c:pt>
                <c:pt idx="1030">
                  <c:v>39.714700000000001</c:v>
                </c:pt>
                <c:pt idx="1031">
                  <c:v>40.075299999999999</c:v>
                </c:pt>
                <c:pt idx="1032">
                  <c:v>40.401499999999999</c:v>
                </c:pt>
                <c:pt idx="1033">
                  <c:v>40.650199999999998</c:v>
                </c:pt>
                <c:pt idx="1034">
                  <c:v>40.887300000000003</c:v>
                </c:pt>
                <c:pt idx="1035">
                  <c:v>41.114400000000003</c:v>
                </c:pt>
                <c:pt idx="1036">
                  <c:v>41.139499999999998</c:v>
                </c:pt>
                <c:pt idx="1037">
                  <c:v>41.366700000000002</c:v>
                </c:pt>
                <c:pt idx="1038">
                  <c:v>41.541800000000002</c:v>
                </c:pt>
                <c:pt idx="1039">
                  <c:v>41.657899999999998</c:v>
                </c:pt>
                <c:pt idx="1040">
                  <c:v>41.844099999999997</c:v>
                </c:pt>
                <c:pt idx="1041">
                  <c:v>42.097200000000001</c:v>
                </c:pt>
                <c:pt idx="1042">
                  <c:v>42.392000000000003</c:v>
                </c:pt>
                <c:pt idx="1043">
                  <c:v>42.6873</c:v>
                </c:pt>
                <c:pt idx="1044">
                  <c:v>42.962000000000003</c:v>
                </c:pt>
                <c:pt idx="1045">
                  <c:v>43.257599999999996</c:v>
                </c:pt>
                <c:pt idx="1046">
                  <c:v>43.568100000000001</c:v>
                </c:pt>
                <c:pt idx="1047">
                  <c:v>43.853299999999997</c:v>
                </c:pt>
                <c:pt idx="1048">
                  <c:v>44.128399999999999</c:v>
                </c:pt>
                <c:pt idx="1049">
                  <c:v>44.392299999999999</c:v>
                </c:pt>
                <c:pt idx="1050">
                  <c:v>44.603200000000001</c:v>
                </c:pt>
                <c:pt idx="1051">
                  <c:v>44.782800000000002</c:v>
                </c:pt>
                <c:pt idx="1052">
                  <c:v>44.948099999999997</c:v>
                </c:pt>
                <c:pt idx="1053">
                  <c:v>45.067999999999998</c:v>
                </c:pt>
                <c:pt idx="1054">
                  <c:v>45.1145</c:v>
                </c:pt>
                <c:pt idx="1055">
                  <c:v>45.197400000000002</c:v>
                </c:pt>
                <c:pt idx="1056">
                  <c:v>45.292999999999999</c:v>
                </c:pt>
                <c:pt idx="1057">
                  <c:v>45.337699999999998</c:v>
                </c:pt>
                <c:pt idx="1058">
                  <c:v>45.3703</c:v>
                </c:pt>
                <c:pt idx="1059">
                  <c:v>45.368000000000002</c:v>
                </c:pt>
                <c:pt idx="1060">
                  <c:v>45.340200000000003</c:v>
                </c:pt>
                <c:pt idx="1061">
                  <c:v>45.294800000000002</c:v>
                </c:pt>
                <c:pt idx="1062">
                  <c:v>45.222700000000003</c:v>
                </c:pt>
                <c:pt idx="1063">
                  <c:v>45.115499999999997</c:v>
                </c:pt>
                <c:pt idx="1064">
                  <c:v>44.997199999999999</c:v>
                </c:pt>
                <c:pt idx="1065">
                  <c:v>44.8461</c:v>
                </c:pt>
                <c:pt idx="1066">
                  <c:v>44.660600000000002</c:v>
                </c:pt>
                <c:pt idx="1067">
                  <c:v>44.457500000000003</c:v>
                </c:pt>
                <c:pt idx="1068">
                  <c:v>44.244500000000002</c:v>
                </c:pt>
                <c:pt idx="1069">
                  <c:v>44.06</c:v>
                </c:pt>
                <c:pt idx="1070">
                  <c:v>43.805199999999999</c:v>
                </c:pt>
                <c:pt idx="1071">
                  <c:v>43.549799999999998</c:v>
                </c:pt>
                <c:pt idx="1072">
                  <c:v>43.328800000000001</c:v>
                </c:pt>
                <c:pt idx="1073">
                  <c:v>43.1477</c:v>
                </c:pt>
                <c:pt idx="1074">
                  <c:v>42.930700000000002</c:v>
                </c:pt>
                <c:pt idx="1075">
                  <c:v>42.744500000000002</c:v>
                </c:pt>
                <c:pt idx="1076">
                  <c:v>42.496699999999997</c:v>
                </c:pt>
                <c:pt idx="1077">
                  <c:v>42.246200000000002</c:v>
                </c:pt>
                <c:pt idx="1078">
                  <c:v>41.988199999999999</c:v>
                </c:pt>
                <c:pt idx="1079">
                  <c:v>41.706600000000002</c:v>
                </c:pt>
                <c:pt idx="1080">
                  <c:v>41.441899999999997</c:v>
                </c:pt>
                <c:pt idx="1081">
                  <c:v>41.1479</c:v>
                </c:pt>
                <c:pt idx="1082">
                  <c:v>40.857100000000003</c:v>
                </c:pt>
                <c:pt idx="1083">
                  <c:v>40.540999999999997</c:v>
                </c:pt>
                <c:pt idx="1084">
                  <c:v>40.1126</c:v>
                </c:pt>
                <c:pt idx="1085">
                  <c:v>39.700200000000002</c:v>
                </c:pt>
                <c:pt idx="1086">
                  <c:v>39.301900000000003</c:v>
                </c:pt>
                <c:pt idx="1087">
                  <c:v>38.927100000000003</c:v>
                </c:pt>
                <c:pt idx="1088">
                  <c:v>38.538699999999999</c:v>
                </c:pt>
                <c:pt idx="1089">
                  <c:v>38.214500000000001</c:v>
                </c:pt>
                <c:pt idx="1090">
                  <c:v>37.958199999999998</c:v>
                </c:pt>
                <c:pt idx="1091">
                  <c:v>37.729399999999998</c:v>
                </c:pt>
                <c:pt idx="1092">
                  <c:v>37.54</c:v>
                </c:pt>
                <c:pt idx="1093">
                  <c:v>37.372700000000002</c:v>
                </c:pt>
                <c:pt idx="1094">
                  <c:v>37.384700000000002</c:v>
                </c:pt>
                <c:pt idx="1095">
                  <c:v>37.439799999999998</c:v>
                </c:pt>
                <c:pt idx="1096">
                  <c:v>37.518799999999999</c:v>
                </c:pt>
                <c:pt idx="1097">
                  <c:v>37.643300000000004</c:v>
                </c:pt>
                <c:pt idx="1098">
                  <c:v>37.7759</c:v>
                </c:pt>
                <c:pt idx="1099">
                  <c:v>37.926600000000001</c:v>
                </c:pt>
                <c:pt idx="1100">
                  <c:v>38.112200000000001</c:v>
                </c:pt>
                <c:pt idx="1101">
                  <c:v>38.221400000000003</c:v>
                </c:pt>
                <c:pt idx="1102">
                  <c:v>38.3491</c:v>
                </c:pt>
                <c:pt idx="1103">
                  <c:v>38.465699999999998</c:v>
                </c:pt>
                <c:pt idx="1104">
                  <c:v>38.569099999999999</c:v>
                </c:pt>
                <c:pt idx="1105">
                  <c:v>38.645600000000002</c:v>
                </c:pt>
                <c:pt idx="1106">
                  <c:v>38.707500000000003</c:v>
                </c:pt>
                <c:pt idx="1107">
                  <c:v>38.882199999999997</c:v>
                </c:pt>
                <c:pt idx="1108">
                  <c:v>39.047600000000003</c:v>
                </c:pt>
                <c:pt idx="1109">
                  <c:v>39.205599999999997</c:v>
                </c:pt>
                <c:pt idx="1110">
                  <c:v>39.340699999999998</c:v>
                </c:pt>
                <c:pt idx="1111">
                  <c:v>39.498699999999999</c:v>
                </c:pt>
                <c:pt idx="1112">
                  <c:v>39.664299999999997</c:v>
                </c:pt>
                <c:pt idx="1113">
                  <c:v>39.824300000000001</c:v>
                </c:pt>
                <c:pt idx="1114">
                  <c:v>39.944200000000002</c:v>
                </c:pt>
                <c:pt idx="1115">
                  <c:v>39.900100000000002</c:v>
                </c:pt>
                <c:pt idx="1116">
                  <c:v>39.867400000000004</c:v>
                </c:pt>
                <c:pt idx="1117">
                  <c:v>39.792000000000002</c:v>
                </c:pt>
                <c:pt idx="1118">
                  <c:v>39.712800000000001</c:v>
                </c:pt>
                <c:pt idx="1119">
                  <c:v>39.637999999999998</c:v>
                </c:pt>
                <c:pt idx="1120">
                  <c:v>39.552700000000002</c:v>
                </c:pt>
                <c:pt idx="1121">
                  <c:v>39.457299999999996</c:v>
                </c:pt>
                <c:pt idx="1122">
                  <c:v>39.347299999999997</c:v>
                </c:pt>
                <c:pt idx="1123">
                  <c:v>39.199599999999997</c:v>
                </c:pt>
                <c:pt idx="1124">
                  <c:v>38.932600000000001</c:v>
                </c:pt>
                <c:pt idx="1125">
                  <c:v>38.640599999999999</c:v>
                </c:pt>
                <c:pt idx="1126">
                  <c:v>38.372799999999998</c:v>
                </c:pt>
                <c:pt idx="1127">
                  <c:v>38.086500000000001</c:v>
                </c:pt>
                <c:pt idx="1128">
                  <c:v>37.7714</c:v>
                </c:pt>
                <c:pt idx="1129">
                  <c:v>37.465800000000002</c:v>
                </c:pt>
                <c:pt idx="1130">
                  <c:v>37.2254</c:v>
                </c:pt>
                <c:pt idx="1131">
                  <c:v>36.978700000000003</c:v>
                </c:pt>
                <c:pt idx="1132">
                  <c:v>36.707999999999998</c:v>
                </c:pt>
                <c:pt idx="1133">
                  <c:v>36.366500000000002</c:v>
                </c:pt>
                <c:pt idx="1134">
                  <c:v>36.047499999999999</c:v>
                </c:pt>
                <c:pt idx="1135">
                  <c:v>35.846800000000002</c:v>
                </c:pt>
                <c:pt idx="1136">
                  <c:v>35.800600000000003</c:v>
                </c:pt>
                <c:pt idx="1137">
                  <c:v>35.8048</c:v>
                </c:pt>
                <c:pt idx="1138">
                  <c:v>35.679699999999997</c:v>
                </c:pt>
                <c:pt idx="1139">
                  <c:v>35.809800000000003</c:v>
                </c:pt>
                <c:pt idx="1140">
                  <c:v>36.494100000000003</c:v>
                </c:pt>
                <c:pt idx="1141">
                  <c:v>36.838900000000002</c:v>
                </c:pt>
                <c:pt idx="1142">
                  <c:v>36.9039</c:v>
                </c:pt>
                <c:pt idx="1143">
                  <c:v>36.9512</c:v>
                </c:pt>
                <c:pt idx="1144">
                  <c:v>36.990299999999998</c:v>
                </c:pt>
                <c:pt idx="1145">
                  <c:v>37.034500000000001</c:v>
                </c:pt>
                <c:pt idx="1146">
                  <c:v>36.963900000000002</c:v>
                </c:pt>
                <c:pt idx="1147">
                  <c:v>36.865299999999998</c:v>
                </c:pt>
                <c:pt idx="1148">
                  <c:v>36.763500000000001</c:v>
                </c:pt>
                <c:pt idx="1149">
                  <c:v>36.652099999999997</c:v>
                </c:pt>
                <c:pt idx="1150">
                  <c:v>36.690399999999997</c:v>
                </c:pt>
                <c:pt idx="1151">
                  <c:v>36.252000000000002</c:v>
                </c:pt>
                <c:pt idx="1152">
                  <c:v>36.712400000000002</c:v>
                </c:pt>
                <c:pt idx="1153">
                  <c:v>36.360300000000002</c:v>
                </c:pt>
                <c:pt idx="1154">
                  <c:v>36.459699999999998</c:v>
                </c:pt>
                <c:pt idx="1155">
                  <c:v>36.468400000000003</c:v>
                </c:pt>
                <c:pt idx="1156">
                  <c:v>36.6432</c:v>
                </c:pt>
                <c:pt idx="1157">
                  <c:v>36.703800000000001</c:v>
                </c:pt>
                <c:pt idx="1158">
                  <c:v>36.825099999999999</c:v>
                </c:pt>
                <c:pt idx="1159">
                  <c:v>37.013399999999997</c:v>
                </c:pt>
                <c:pt idx="1160">
                  <c:v>37.2562</c:v>
                </c:pt>
                <c:pt idx="1161">
                  <c:v>37.485999999999997</c:v>
                </c:pt>
                <c:pt idx="1162">
                  <c:v>37.823500000000003</c:v>
                </c:pt>
                <c:pt idx="1163">
                  <c:v>38.1708</c:v>
                </c:pt>
                <c:pt idx="1164">
                  <c:v>38.284799999999997</c:v>
                </c:pt>
                <c:pt idx="1165">
                  <c:v>38.629800000000003</c:v>
                </c:pt>
                <c:pt idx="1166">
                  <c:v>39.053899999999999</c:v>
                </c:pt>
                <c:pt idx="1167">
                  <c:v>39.521999999999998</c:v>
                </c:pt>
                <c:pt idx="1168">
                  <c:v>39.8504</c:v>
                </c:pt>
                <c:pt idx="1169">
                  <c:v>40.117400000000004</c:v>
                </c:pt>
                <c:pt idx="1170">
                  <c:v>40.255200000000002</c:v>
                </c:pt>
                <c:pt idx="1171">
                  <c:v>40.337000000000003</c:v>
                </c:pt>
                <c:pt idx="1172">
                  <c:v>40.380600000000001</c:v>
                </c:pt>
                <c:pt idx="1173">
                  <c:v>40.780700000000003</c:v>
                </c:pt>
                <c:pt idx="1174">
                  <c:v>40.442799999999998</c:v>
                </c:pt>
                <c:pt idx="1175">
                  <c:v>40.482100000000003</c:v>
                </c:pt>
                <c:pt idx="1176">
                  <c:v>40.420299999999997</c:v>
                </c:pt>
                <c:pt idx="1177">
                  <c:v>40.376600000000003</c:v>
                </c:pt>
                <c:pt idx="1178">
                  <c:v>40.325099999999999</c:v>
                </c:pt>
                <c:pt idx="1179">
                  <c:v>40.220399999999998</c:v>
                </c:pt>
                <c:pt idx="1180">
                  <c:v>40.161700000000003</c:v>
                </c:pt>
                <c:pt idx="1181">
                  <c:v>40.104300000000002</c:v>
                </c:pt>
                <c:pt idx="1182">
                  <c:v>39.969200000000001</c:v>
                </c:pt>
                <c:pt idx="1183">
                  <c:v>39.817399999999999</c:v>
                </c:pt>
                <c:pt idx="1184">
                  <c:v>39.503799999999998</c:v>
                </c:pt>
                <c:pt idx="1185">
                  <c:v>39.0535</c:v>
                </c:pt>
                <c:pt idx="1186">
                  <c:v>38.665199999999999</c:v>
                </c:pt>
                <c:pt idx="1187">
                  <c:v>38.451000000000001</c:v>
                </c:pt>
                <c:pt idx="1188">
                  <c:v>38.267099999999999</c:v>
                </c:pt>
                <c:pt idx="1189">
                  <c:v>38.097799999999999</c:v>
                </c:pt>
                <c:pt idx="1190">
                  <c:v>37.936</c:v>
                </c:pt>
                <c:pt idx="1191">
                  <c:v>37.671100000000003</c:v>
                </c:pt>
                <c:pt idx="1192">
                  <c:v>37.286700000000003</c:v>
                </c:pt>
                <c:pt idx="1193">
                  <c:v>36.895299999999999</c:v>
                </c:pt>
                <c:pt idx="1194">
                  <c:v>36.550600000000003</c:v>
                </c:pt>
                <c:pt idx="1195">
                  <c:v>36.2652</c:v>
                </c:pt>
                <c:pt idx="1196">
                  <c:v>36.076900000000002</c:v>
                </c:pt>
                <c:pt idx="1197">
                  <c:v>35.889299999999999</c:v>
                </c:pt>
                <c:pt idx="1198">
                  <c:v>35.6355</c:v>
                </c:pt>
                <c:pt idx="1199">
                  <c:v>35.472499999999997</c:v>
                </c:pt>
                <c:pt idx="1200">
                  <c:v>35.348300000000002</c:v>
                </c:pt>
                <c:pt idx="1201">
                  <c:v>35.318800000000003</c:v>
                </c:pt>
                <c:pt idx="1202">
                  <c:v>35.3337</c:v>
                </c:pt>
                <c:pt idx="1203">
                  <c:v>35.418599999999998</c:v>
                </c:pt>
                <c:pt idx="1204">
                  <c:v>35.520000000000003</c:v>
                </c:pt>
                <c:pt idx="1205">
                  <c:v>35.617199999999997</c:v>
                </c:pt>
                <c:pt idx="1206">
                  <c:v>35.718600000000002</c:v>
                </c:pt>
                <c:pt idx="1207">
                  <c:v>35.795999999999999</c:v>
                </c:pt>
                <c:pt idx="1208">
                  <c:v>35.846499999999999</c:v>
                </c:pt>
                <c:pt idx="1209">
                  <c:v>35.833300000000001</c:v>
                </c:pt>
                <c:pt idx="1210">
                  <c:v>35.7562</c:v>
                </c:pt>
                <c:pt idx="1211">
                  <c:v>35.5884</c:v>
                </c:pt>
                <c:pt idx="1212">
                  <c:v>35.445900000000002</c:v>
                </c:pt>
                <c:pt idx="1213">
                  <c:v>35.271999999999998</c:v>
                </c:pt>
                <c:pt idx="1214">
                  <c:v>35.000500000000002</c:v>
                </c:pt>
                <c:pt idx="1215">
                  <c:v>34.793599999999998</c:v>
                </c:pt>
                <c:pt idx="1216">
                  <c:v>34.652500000000003</c:v>
                </c:pt>
                <c:pt idx="1217">
                  <c:v>34.552100000000003</c:v>
                </c:pt>
                <c:pt idx="1218">
                  <c:v>34.500300000000003</c:v>
                </c:pt>
                <c:pt idx="1219">
                  <c:v>34.486699999999999</c:v>
                </c:pt>
                <c:pt idx="1220">
                  <c:v>34.506500000000003</c:v>
                </c:pt>
                <c:pt idx="1221">
                  <c:v>34.559199999999997</c:v>
                </c:pt>
                <c:pt idx="1222">
                  <c:v>34.644799999999996</c:v>
                </c:pt>
                <c:pt idx="1223">
                  <c:v>34.7515</c:v>
                </c:pt>
                <c:pt idx="1224">
                  <c:v>34.874200000000002</c:v>
                </c:pt>
                <c:pt idx="1225">
                  <c:v>34.968400000000003</c:v>
                </c:pt>
                <c:pt idx="1226">
                  <c:v>35.058500000000002</c:v>
                </c:pt>
                <c:pt idx="1227">
                  <c:v>35.095700000000001</c:v>
                </c:pt>
                <c:pt idx="1228">
                  <c:v>35.097700000000003</c:v>
                </c:pt>
                <c:pt idx="1229">
                  <c:v>35.114400000000003</c:v>
                </c:pt>
                <c:pt idx="1230">
                  <c:v>35.119399999999999</c:v>
                </c:pt>
                <c:pt idx="1231">
                  <c:v>35.137300000000003</c:v>
                </c:pt>
                <c:pt idx="1232">
                  <c:v>35.146700000000003</c:v>
                </c:pt>
                <c:pt idx="1233">
                  <c:v>35.168500000000002</c:v>
                </c:pt>
                <c:pt idx="1234">
                  <c:v>35.187899999999999</c:v>
                </c:pt>
                <c:pt idx="1235">
                  <c:v>35.190300000000001</c:v>
                </c:pt>
                <c:pt idx="1236">
                  <c:v>35.176600000000001</c:v>
                </c:pt>
                <c:pt idx="1237">
                  <c:v>35.179099999999998</c:v>
                </c:pt>
                <c:pt idx="1238">
                  <c:v>35.170400000000001</c:v>
                </c:pt>
                <c:pt idx="1239">
                  <c:v>35.164200000000001</c:v>
                </c:pt>
                <c:pt idx="1240">
                  <c:v>35.139899999999997</c:v>
                </c:pt>
                <c:pt idx="1241">
                  <c:v>35.128300000000003</c:v>
                </c:pt>
                <c:pt idx="1242">
                  <c:v>35.133899999999997</c:v>
                </c:pt>
                <c:pt idx="1243">
                  <c:v>34.990900000000003</c:v>
                </c:pt>
                <c:pt idx="1244">
                  <c:v>35.195700000000002</c:v>
                </c:pt>
                <c:pt idx="1245">
                  <c:v>35.476100000000002</c:v>
                </c:pt>
                <c:pt idx="1246">
                  <c:v>35.5229</c:v>
                </c:pt>
                <c:pt idx="1247">
                  <c:v>35.479100000000003</c:v>
                </c:pt>
                <c:pt idx="1248">
                  <c:v>35.318899999999999</c:v>
                </c:pt>
                <c:pt idx="1249">
                  <c:v>35.0869</c:v>
                </c:pt>
                <c:pt idx="1250">
                  <c:v>34.799999999999997</c:v>
                </c:pt>
                <c:pt idx="1251">
                  <c:v>34.564799999999998</c:v>
                </c:pt>
                <c:pt idx="1252">
                  <c:v>34.395400000000002</c:v>
                </c:pt>
                <c:pt idx="1253">
                  <c:v>34.248699999999999</c:v>
                </c:pt>
                <c:pt idx="1254">
                  <c:v>34.125700000000002</c:v>
                </c:pt>
                <c:pt idx="1255">
                  <c:v>34.062600000000003</c:v>
                </c:pt>
                <c:pt idx="1256">
                  <c:v>33.989800000000002</c:v>
                </c:pt>
                <c:pt idx="1257">
                  <c:v>34.052599999999998</c:v>
                </c:pt>
                <c:pt idx="1258">
                  <c:v>34.149299999999997</c:v>
                </c:pt>
                <c:pt idx="1259">
                  <c:v>34.225099999999998</c:v>
                </c:pt>
                <c:pt idx="1260">
                  <c:v>34.338500000000003</c:v>
                </c:pt>
                <c:pt idx="1261">
                  <c:v>34.511000000000003</c:v>
                </c:pt>
                <c:pt idx="1262">
                  <c:v>34.7271</c:v>
                </c:pt>
                <c:pt idx="1263">
                  <c:v>34.890500000000003</c:v>
                </c:pt>
                <c:pt idx="1264">
                  <c:v>35.056399999999996</c:v>
                </c:pt>
                <c:pt idx="1265">
                  <c:v>35.228999999999999</c:v>
                </c:pt>
                <c:pt idx="1266">
                  <c:v>35.334499999999998</c:v>
                </c:pt>
                <c:pt idx="1267">
                  <c:v>35.302700000000002</c:v>
                </c:pt>
                <c:pt idx="1268">
                  <c:v>35.241599999999998</c:v>
                </c:pt>
                <c:pt idx="1269">
                  <c:v>34.895600000000002</c:v>
                </c:pt>
                <c:pt idx="1270">
                  <c:v>34.514899999999997</c:v>
                </c:pt>
                <c:pt idx="1271">
                  <c:v>34.3489</c:v>
                </c:pt>
                <c:pt idx="1272">
                  <c:v>34.207900000000002</c:v>
                </c:pt>
                <c:pt idx="1273">
                  <c:v>34.122900000000001</c:v>
                </c:pt>
                <c:pt idx="1274">
                  <c:v>34.117100000000001</c:v>
                </c:pt>
                <c:pt idx="1275">
                  <c:v>34.148800000000001</c:v>
                </c:pt>
                <c:pt idx="1276">
                  <c:v>34.1815</c:v>
                </c:pt>
                <c:pt idx="1277">
                  <c:v>34.236800000000002</c:v>
                </c:pt>
                <c:pt idx="1278">
                  <c:v>34.2254</c:v>
                </c:pt>
                <c:pt idx="1279">
                  <c:v>34.1357</c:v>
                </c:pt>
                <c:pt idx="1280">
                  <c:v>34.012500000000003</c:v>
                </c:pt>
                <c:pt idx="1281">
                  <c:v>33.907499999999999</c:v>
                </c:pt>
                <c:pt idx="1282">
                  <c:v>33.849400000000003</c:v>
                </c:pt>
                <c:pt idx="1283">
                  <c:v>33.844700000000003</c:v>
                </c:pt>
                <c:pt idx="1284">
                  <c:v>33.797899999999998</c:v>
                </c:pt>
                <c:pt idx="1285">
                  <c:v>33.714599999999997</c:v>
                </c:pt>
                <c:pt idx="1286">
                  <c:v>33.6145</c:v>
                </c:pt>
                <c:pt idx="1287">
                  <c:v>33.567399999999999</c:v>
                </c:pt>
                <c:pt idx="1288">
                  <c:v>33.588299999999997</c:v>
                </c:pt>
                <c:pt idx="1289">
                  <c:v>33.726199999999999</c:v>
                </c:pt>
                <c:pt idx="1290">
                  <c:v>33.8626</c:v>
                </c:pt>
                <c:pt idx="1291">
                  <c:v>34.003100000000003</c:v>
                </c:pt>
                <c:pt idx="1292">
                  <c:v>34.196899999999999</c:v>
                </c:pt>
                <c:pt idx="1293">
                  <c:v>34.367400000000004</c:v>
                </c:pt>
                <c:pt idx="1294">
                  <c:v>34.479900000000001</c:v>
                </c:pt>
                <c:pt idx="1295">
                  <c:v>34.474299999999999</c:v>
                </c:pt>
                <c:pt idx="1296">
                  <c:v>34.4161</c:v>
                </c:pt>
                <c:pt idx="1297">
                  <c:v>34.343800000000002</c:v>
                </c:pt>
                <c:pt idx="1298">
                  <c:v>34.249299999999998</c:v>
                </c:pt>
                <c:pt idx="1299">
                  <c:v>34.186199999999999</c:v>
                </c:pt>
                <c:pt idx="1300">
                  <c:v>34.146500000000003</c:v>
                </c:pt>
                <c:pt idx="1301">
                  <c:v>34.112299999999998</c:v>
                </c:pt>
                <c:pt idx="1302">
                  <c:v>34.0837</c:v>
                </c:pt>
                <c:pt idx="1303">
                  <c:v>34.098599999999998</c:v>
                </c:pt>
                <c:pt idx="1304">
                  <c:v>34.128599999999999</c:v>
                </c:pt>
                <c:pt idx="1305">
                  <c:v>34.205800000000004</c:v>
                </c:pt>
                <c:pt idx="1306">
                  <c:v>34.354900000000001</c:v>
                </c:pt>
                <c:pt idx="1307">
                  <c:v>34.583100000000002</c:v>
                </c:pt>
                <c:pt idx="1308">
                  <c:v>34.813400000000001</c:v>
                </c:pt>
                <c:pt idx="1309">
                  <c:v>34.891100000000002</c:v>
                </c:pt>
                <c:pt idx="1310">
                  <c:v>34.892499999999998</c:v>
                </c:pt>
                <c:pt idx="1311">
                  <c:v>34.824800000000003</c:v>
                </c:pt>
                <c:pt idx="1312">
                  <c:v>34.806600000000003</c:v>
                </c:pt>
                <c:pt idx="1313">
                  <c:v>34.784599999999998</c:v>
                </c:pt>
                <c:pt idx="1314">
                  <c:v>34.656500000000001</c:v>
                </c:pt>
                <c:pt idx="1315">
                  <c:v>34.401400000000002</c:v>
                </c:pt>
                <c:pt idx="1316">
                  <c:v>34.337400000000002</c:v>
                </c:pt>
                <c:pt idx="1317">
                  <c:v>34.301299999999998</c:v>
                </c:pt>
                <c:pt idx="1318">
                  <c:v>33.880600000000001</c:v>
                </c:pt>
                <c:pt idx="1319">
                  <c:v>34.256</c:v>
                </c:pt>
                <c:pt idx="1320">
                  <c:v>34.369999999999997</c:v>
                </c:pt>
                <c:pt idx="1321">
                  <c:v>34.354799999999997</c:v>
                </c:pt>
                <c:pt idx="1322">
                  <c:v>34.366799999999998</c:v>
                </c:pt>
                <c:pt idx="1323">
                  <c:v>34.366999999999997</c:v>
                </c:pt>
                <c:pt idx="1324">
                  <c:v>34.335299999999997</c:v>
                </c:pt>
                <c:pt idx="1325">
                  <c:v>34.289200000000001</c:v>
                </c:pt>
                <c:pt idx="1326">
                  <c:v>34.282699999999998</c:v>
                </c:pt>
                <c:pt idx="1327">
                  <c:v>34.304400000000001</c:v>
                </c:pt>
                <c:pt idx="1328">
                  <c:v>34.282400000000003</c:v>
                </c:pt>
                <c:pt idx="1329">
                  <c:v>34.287599999999998</c:v>
                </c:pt>
                <c:pt idx="1330">
                  <c:v>34.318199999999997</c:v>
                </c:pt>
                <c:pt idx="1331">
                  <c:v>34.410800000000002</c:v>
                </c:pt>
                <c:pt idx="1332">
                  <c:v>34.523899999999998</c:v>
                </c:pt>
                <c:pt idx="1333">
                  <c:v>34.692500000000003</c:v>
                </c:pt>
                <c:pt idx="1334">
                  <c:v>34.781700000000001</c:v>
                </c:pt>
                <c:pt idx="1335">
                  <c:v>34.811599999999999</c:v>
                </c:pt>
                <c:pt idx="1336">
                  <c:v>34.785200000000003</c:v>
                </c:pt>
                <c:pt idx="1337">
                  <c:v>34.743600000000001</c:v>
                </c:pt>
                <c:pt idx="1338">
                  <c:v>34.744</c:v>
                </c:pt>
                <c:pt idx="1339">
                  <c:v>34.810699999999997</c:v>
                </c:pt>
                <c:pt idx="1340">
                  <c:v>34.923999999999999</c:v>
                </c:pt>
                <c:pt idx="1341">
                  <c:v>35.0184</c:v>
                </c:pt>
                <c:pt idx="1342">
                  <c:v>35.036200000000001</c:v>
                </c:pt>
                <c:pt idx="1343">
                  <c:v>34.990699999999997</c:v>
                </c:pt>
                <c:pt idx="1344">
                  <c:v>34.931600000000003</c:v>
                </c:pt>
                <c:pt idx="1345">
                  <c:v>34.852699999999999</c:v>
                </c:pt>
                <c:pt idx="1346">
                  <c:v>34.771900000000002</c:v>
                </c:pt>
                <c:pt idx="1347">
                  <c:v>34.749499999999998</c:v>
                </c:pt>
                <c:pt idx="1348">
                  <c:v>34.7502</c:v>
                </c:pt>
                <c:pt idx="1349">
                  <c:v>34.737699999999997</c:v>
                </c:pt>
                <c:pt idx="1350">
                  <c:v>34.7316</c:v>
                </c:pt>
                <c:pt idx="1351">
                  <c:v>34.723799999999997</c:v>
                </c:pt>
                <c:pt idx="1352">
                  <c:v>34.710299999999997</c:v>
                </c:pt>
                <c:pt idx="1353">
                  <c:v>34.652299999999997</c:v>
                </c:pt>
                <c:pt idx="1354">
                  <c:v>34.593600000000002</c:v>
                </c:pt>
                <c:pt idx="1355">
                  <c:v>34.5792</c:v>
                </c:pt>
                <c:pt idx="1356">
                  <c:v>34.621299999999998</c:v>
                </c:pt>
                <c:pt idx="1357">
                  <c:v>34.642499999999998</c:v>
                </c:pt>
                <c:pt idx="1358">
                  <c:v>34.645099999999999</c:v>
                </c:pt>
                <c:pt idx="1359">
                  <c:v>34.633499999999998</c:v>
                </c:pt>
                <c:pt idx="1360">
                  <c:v>34.637700000000002</c:v>
                </c:pt>
                <c:pt idx="1361">
                  <c:v>34.700699999999998</c:v>
                </c:pt>
                <c:pt idx="1362">
                  <c:v>34.786999999999999</c:v>
                </c:pt>
                <c:pt idx="1363">
                  <c:v>34.864800000000002</c:v>
                </c:pt>
                <c:pt idx="1364">
                  <c:v>34.933999999999997</c:v>
                </c:pt>
                <c:pt idx="1365">
                  <c:v>35.030099999999997</c:v>
                </c:pt>
                <c:pt idx="1366">
                  <c:v>35.162599999999998</c:v>
                </c:pt>
                <c:pt idx="1367">
                  <c:v>35.233800000000002</c:v>
                </c:pt>
                <c:pt idx="1368">
                  <c:v>35.3566</c:v>
                </c:pt>
                <c:pt idx="1369">
                  <c:v>35.493400000000001</c:v>
                </c:pt>
                <c:pt idx="1370">
                  <c:v>35.661499999999997</c:v>
                </c:pt>
                <c:pt idx="1371">
                  <c:v>35.705399999999997</c:v>
                </c:pt>
                <c:pt idx="1372">
                  <c:v>35.886699999999998</c:v>
                </c:pt>
                <c:pt idx="1373">
                  <c:v>36.129899999999999</c:v>
                </c:pt>
                <c:pt idx="1374">
                  <c:v>36.234000000000002</c:v>
                </c:pt>
                <c:pt idx="1375">
                  <c:v>36.333599999999997</c:v>
                </c:pt>
                <c:pt idx="1376">
                  <c:v>36.390799999999999</c:v>
                </c:pt>
                <c:pt idx="1377">
                  <c:v>36.4587</c:v>
                </c:pt>
                <c:pt idx="1378">
                  <c:v>36.939500000000002</c:v>
                </c:pt>
                <c:pt idx="1379">
                  <c:v>37.530799999999999</c:v>
                </c:pt>
                <c:pt idx="1380">
                  <c:v>37.644300000000001</c:v>
                </c:pt>
                <c:pt idx="1381">
                  <c:v>37.541699999999999</c:v>
                </c:pt>
                <c:pt idx="1382">
                  <c:v>37.5105</c:v>
                </c:pt>
                <c:pt idx="1383">
                  <c:v>37.636299999999999</c:v>
                </c:pt>
                <c:pt idx="1384">
                  <c:v>37.839199999999998</c:v>
                </c:pt>
                <c:pt idx="1385">
                  <c:v>38.058100000000003</c:v>
                </c:pt>
                <c:pt idx="1386">
                  <c:v>38.290500000000002</c:v>
                </c:pt>
                <c:pt idx="1387">
                  <c:v>38.474499999999999</c:v>
                </c:pt>
                <c:pt idx="1388">
                  <c:v>38.644799999999996</c:v>
                </c:pt>
                <c:pt idx="1389">
                  <c:v>38.740699999999997</c:v>
                </c:pt>
                <c:pt idx="1390">
                  <c:v>38.817500000000003</c:v>
                </c:pt>
                <c:pt idx="1391">
                  <c:v>38.877299999999998</c:v>
                </c:pt>
                <c:pt idx="1392">
                  <c:v>38.905299999999997</c:v>
                </c:pt>
                <c:pt idx="1393">
                  <c:v>38.926900000000003</c:v>
                </c:pt>
                <c:pt idx="1394">
                  <c:v>38.874299999999998</c:v>
                </c:pt>
                <c:pt idx="1395">
                  <c:v>39.139000000000003</c:v>
                </c:pt>
                <c:pt idx="1396">
                  <c:v>39.243699999999997</c:v>
                </c:pt>
                <c:pt idx="1397">
                  <c:v>39.176499999999997</c:v>
                </c:pt>
                <c:pt idx="1398">
                  <c:v>39.013599999999997</c:v>
                </c:pt>
                <c:pt idx="1399">
                  <c:v>38.837899999999998</c:v>
                </c:pt>
                <c:pt idx="1400">
                  <c:v>38.728000000000002</c:v>
                </c:pt>
                <c:pt idx="1401">
                  <c:v>38.598399999999998</c:v>
                </c:pt>
                <c:pt idx="1402">
                  <c:v>38.477400000000003</c:v>
                </c:pt>
                <c:pt idx="1403">
                  <c:v>38.340600000000002</c:v>
                </c:pt>
                <c:pt idx="1404">
                  <c:v>38.207299999999996</c:v>
                </c:pt>
                <c:pt idx="1405">
                  <c:v>38.024000000000001</c:v>
                </c:pt>
                <c:pt idx="1406">
                  <c:v>37.988199999999999</c:v>
                </c:pt>
                <c:pt idx="1407">
                  <c:v>38.037100000000002</c:v>
                </c:pt>
                <c:pt idx="1408">
                  <c:v>38.113399999999999</c:v>
                </c:pt>
                <c:pt idx="1409">
                  <c:v>38.191299999999998</c:v>
                </c:pt>
                <c:pt idx="1410">
                  <c:v>38.264899999999997</c:v>
                </c:pt>
                <c:pt idx="1411">
                  <c:v>38.3765</c:v>
                </c:pt>
                <c:pt idx="1412">
                  <c:v>38.4756</c:v>
                </c:pt>
                <c:pt idx="1413">
                  <c:v>38.561799999999998</c:v>
                </c:pt>
                <c:pt idx="1414">
                  <c:v>38.637</c:v>
                </c:pt>
                <c:pt idx="1415">
                  <c:v>38.707599999999999</c:v>
                </c:pt>
                <c:pt idx="1416">
                  <c:v>38.783900000000003</c:v>
                </c:pt>
                <c:pt idx="1417">
                  <c:v>38.857900000000001</c:v>
                </c:pt>
                <c:pt idx="1418">
                  <c:v>38.938200000000002</c:v>
                </c:pt>
                <c:pt idx="1419">
                  <c:v>39.04</c:v>
                </c:pt>
                <c:pt idx="1420">
                  <c:v>39.026899999999998</c:v>
                </c:pt>
                <c:pt idx="1421">
                  <c:v>39.027099999999997</c:v>
                </c:pt>
                <c:pt idx="1422">
                  <c:v>38.983800000000002</c:v>
                </c:pt>
                <c:pt idx="1423">
                  <c:v>38.990900000000003</c:v>
                </c:pt>
                <c:pt idx="1424">
                  <c:v>39.048400000000001</c:v>
                </c:pt>
                <c:pt idx="1425">
                  <c:v>39.113900000000001</c:v>
                </c:pt>
                <c:pt idx="1426">
                  <c:v>39.173400000000001</c:v>
                </c:pt>
                <c:pt idx="1427">
                  <c:v>39.170499999999997</c:v>
                </c:pt>
                <c:pt idx="1428">
                  <c:v>39.233400000000003</c:v>
                </c:pt>
                <c:pt idx="1429">
                  <c:v>39.354700000000001</c:v>
                </c:pt>
                <c:pt idx="1430">
                  <c:v>39.425600000000003</c:v>
                </c:pt>
                <c:pt idx="1431">
                  <c:v>39.499699999999997</c:v>
                </c:pt>
                <c:pt idx="1432">
                  <c:v>39.559600000000003</c:v>
                </c:pt>
                <c:pt idx="1433">
                  <c:v>39.610700000000001</c:v>
                </c:pt>
                <c:pt idx="1434">
                  <c:v>39.6691</c:v>
                </c:pt>
                <c:pt idx="1435">
                  <c:v>39.663600000000002</c:v>
                </c:pt>
                <c:pt idx="1436">
                  <c:v>39.664099999999998</c:v>
                </c:pt>
                <c:pt idx="1437">
                  <c:v>39.722099999999998</c:v>
                </c:pt>
                <c:pt idx="1438">
                  <c:v>39.742600000000003</c:v>
                </c:pt>
                <c:pt idx="1439">
                  <c:v>39.759399999999999</c:v>
                </c:pt>
                <c:pt idx="1440">
                  <c:v>39.783900000000003</c:v>
                </c:pt>
                <c:pt idx="1441">
                  <c:v>39.8155</c:v>
                </c:pt>
                <c:pt idx="1442">
                  <c:v>39.819699999999997</c:v>
                </c:pt>
                <c:pt idx="1443">
                  <c:v>39.831499999999998</c:v>
                </c:pt>
                <c:pt idx="1444">
                  <c:v>39.925800000000002</c:v>
                </c:pt>
                <c:pt idx="1445">
                  <c:v>40.027799999999999</c:v>
                </c:pt>
                <c:pt idx="1446">
                  <c:v>40.097200000000001</c:v>
                </c:pt>
                <c:pt idx="1447">
                  <c:v>40.163400000000003</c:v>
                </c:pt>
                <c:pt idx="1448">
                  <c:v>40.226799999999997</c:v>
                </c:pt>
                <c:pt idx="1449">
                  <c:v>40.277999999999999</c:v>
                </c:pt>
                <c:pt idx="1450">
                  <c:v>40.387999999999998</c:v>
                </c:pt>
                <c:pt idx="1451">
                  <c:v>40.442799999999998</c:v>
                </c:pt>
                <c:pt idx="1452">
                  <c:v>40.435099999999998</c:v>
                </c:pt>
                <c:pt idx="1453">
                  <c:v>40.519500000000001</c:v>
                </c:pt>
                <c:pt idx="1454">
                  <c:v>40.3902</c:v>
                </c:pt>
                <c:pt idx="1455">
                  <c:v>40.405900000000003</c:v>
                </c:pt>
                <c:pt idx="1456">
                  <c:v>40.4407</c:v>
                </c:pt>
                <c:pt idx="1457">
                  <c:v>40.538800000000002</c:v>
                </c:pt>
                <c:pt idx="1458">
                  <c:v>40.684800000000003</c:v>
                </c:pt>
                <c:pt idx="1459">
                  <c:v>40.6937</c:v>
                </c:pt>
                <c:pt idx="1460">
                  <c:v>40.622799999999998</c:v>
                </c:pt>
                <c:pt idx="1461">
                  <c:v>40.485700000000001</c:v>
                </c:pt>
                <c:pt idx="1462">
                  <c:v>40.315100000000001</c:v>
                </c:pt>
                <c:pt idx="1463">
                  <c:v>40.1648</c:v>
                </c:pt>
                <c:pt idx="1464">
                  <c:v>39.922400000000003</c:v>
                </c:pt>
                <c:pt idx="1465">
                  <c:v>39.682600000000001</c:v>
                </c:pt>
                <c:pt idx="1466">
                  <c:v>39.557899999999997</c:v>
                </c:pt>
                <c:pt idx="1467">
                  <c:v>39.522799999999997</c:v>
                </c:pt>
                <c:pt idx="1468">
                  <c:v>39.526200000000003</c:v>
                </c:pt>
                <c:pt idx="1469">
                  <c:v>39.596699999999998</c:v>
                </c:pt>
                <c:pt idx="1470">
                  <c:v>39.6631</c:v>
                </c:pt>
                <c:pt idx="1471">
                  <c:v>39.695099999999996</c:v>
                </c:pt>
                <c:pt idx="1472">
                  <c:v>39.7258</c:v>
                </c:pt>
                <c:pt idx="1473">
                  <c:v>39.7363</c:v>
                </c:pt>
                <c:pt idx="1474">
                  <c:v>39.744399999999999</c:v>
                </c:pt>
                <c:pt idx="1475">
                  <c:v>39.756900000000002</c:v>
                </c:pt>
                <c:pt idx="1476">
                  <c:v>39.715499999999999</c:v>
                </c:pt>
                <c:pt idx="1477">
                  <c:v>39.670200000000001</c:v>
                </c:pt>
                <c:pt idx="1478">
                  <c:v>39.540199999999999</c:v>
                </c:pt>
                <c:pt idx="1479">
                  <c:v>39.284599999999998</c:v>
                </c:pt>
                <c:pt idx="1480">
                  <c:v>39.038200000000003</c:v>
                </c:pt>
                <c:pt idx="1481">
                  <c:v>38.690100000000001</c:v>
                </c:pt>
                <c:pt idx="1482">
                  <c:v>38.3307</c:v>
                </c:pt>
                <c:pt idx="1483">
                  <c:v>38.096499999999999</c:v>
                </c:pt>
                <c:pt idx="1484">
                  <c:v>37.580500000000001</c:v>
                </c:pt>
                <c:pt idx="1485">
                  <c:v>37.358199999999997</c:v>
                </c:pt>
                <c:pt idx="1486">
                  <c:v>37.082000000000001</c:v>
                </c:pt>
                <c:pt idx="1487">
                  <c:v>36.641500000000001</c:v>
                </c:pt>
                <c:pt idx="1488">
                  <c:v>36.762500000000003</c:v>
                </c:pt>
                <c:pt idx="1489">
                  <c:v>37.751199999999997</c:v>
                </c:pt>
                <c:pt idx="1490">
                  <c:v>36.180700000000002</c:v>
                </c:pt>
                <c:pt idx="1491">
                  <c:v>36.229300000000002</c:v>
                </c:pt>
                <c:pt idx="1492">
                  <c:v>36.311900000000001</c:v>
                </c:pt>
                <c:pt idx="1493">
                  <c:v>36.362099999999998</c:v>
                </c:pt>
                <c:pt idx="1494">
                  <c:v>36.455599999999997</c:v>
                </c:pt>
                <c:pt idx="1495">
                  <c:v>36.615000000000002</c:v>
                </c:pt>
                <c:pt idx="1496">
                  <c:v>36.692</c:v>
                </c:pt>
                <c:pt idx="1497">
                  <c:v>36.827500000000001</c:v>
                </c:pt>
                <c:pt idx="1498">
                  <c:v>36.845199999999998</c:v>
                </c:pt>
                <c:pt idx="1499">
                  <c:v>36.761499999999998</c:v>
                </c:pt>
                <c:pt idx="1500">
                  <c:v>36.724699999999999</c:v>
                </c:pt>
                <c:pt idx="1501">
                  <c:v>36.695599999999999</c:v>
                </c:pt>
                <c:pt idx="1502">
                  <c:v>36.611699999999999</c:v>
                </c:pt>
                <c:pt idx="1503">
                  <c:v>36.6511</c:v>
                </c:pt>
                <c:pt idx="1504">
                  <c:v>36.729900000000001</c:v>
                </c:pt>
                <c:pt idx="1505">
                  <c:v>36.844000000000001</c:v>
                </c:pt>
                <c:pt idx="1506">
                  <c:v>36.924399999999999</c:v>
                </c:pt>
                <c:pt idx="1507">
                  <c:v>37.134900000000002</c:v>
                </c:pt>
                <c:pt idx="1508">
                  <c:v>37.4026</c:v>
                </c:pt>
                <c:pt idx="1509">
                  <c:v>37.5336</c:v>
                </c:pt>
                <c:pt idx="1510">
                  <c:v>37.668100000000003</c:v>
                </c:pt>
                <c:pt idx="1511">
                  <c:v>37.194099999999999</c:v>
                </c:pt>
                <c:pt idx="1512">
                  <c:v>37.015799999999999</c:v>
                </c:pt>
                <c:pt idx="1513">
                  <c:v>36.744999999999997</c:v>
                </c:pt>
                <c:pt idx="1514">
                  <c:v>36.648400000000002</c:v>
                </c:pt>
                <c:pt idx="1515">
                  <c:v>36.571800000000003</c:v>
                </c:pt>
                <c:pt idx="1516">
                  <c:v>36.4617</c:v>
                </c:pt>
                <c:pt idx="1517">
                  <c:v>36.359900000000003</c:v>
                </c:pt>
                <c:pt idx="1518">
                  <c:v>36.209400000000002</c:v>
                </c:pt>
                <c:pt idx="1519">
                  <c:v>35.796599999999998</c:v>
                </c:pt>
                <c:pt idx="1520">
                  <c:v>36.096499999999999</c:v>
                </c:pt>
                <c:pt idx="1521">
                  <c:v>36.010800000000003</c:v>
                </c:pt>
                <c:pt idx="1522">
                  <c:v>35.9178</c:v>
                </c:pt>
                <c:pt idx="1523">
                  <c:v>35.820399999999999</c:v>
                </c:pt>
                <c:pt idx="1524">
                  <c:v>35.691899999999997</c:v>
                </c:pt>
                <c:pt idx="1525">
                  <c:v>35.5047</c:v>
                </c:pt>
                <c:pt idx="1526">
                  <c:v>35.152700000000003</c:v>
                </c:pt>
                <c:pt idx="1527">
                  <c:v>34.930599999999998</c:v>
                </c:pt>
                <c:pt idx="1528">
                  <c:v>34.948300000000003</c:v>
                </c:pt>
                <c:pt idx="1529">
                  <c:v>35.057699999999997</c:v>
                </c:pt>
                <c:pt idx="1530">
                  <c:v>35.345100000000002</c:v>
                </c:pt>
                <c:pt idx="1531">
                  <c:v>35.338000000000001</c:v>
                </c:pt>
                <c:pt idx="1532">
                  <c:v>35.315600000000003</c:v>
                </c:pt>
                <c:pt idx="1533">
                  <c:v>35.231699999999996</c:v>
                </c:pt>
                <c:pt idx="1534">
                  <c:v>35.131999999999998</c:v>
                </c:pt>
                <c:pt idx="1535">
                  <c:v>34.945900000000002</c:v>
                </c:pt>
                <c:pt idx="1536">
                  <c:v>34.784300000000002</c:v>
                </c:pt>
                <c:pt idx="1537">
                  <c:v>34.683799999999998</c:v>
                </c:pt>
                <c:pt idx="1538">
                  <c:v>34.588799999999999</c:v>
                </c:pt>
                <c:pt idx="1539">
                  <c:v>34.5383</c:v>
                </c:pt>
                <c:pt idx="1540">
                  <c:v>34.523699999999998</c:v>
                </c:pt>
                <c:pt idx="1541">
                  <c:v>34.567700000000002</c:v>
                </c:pt>
                <c:pt idx="1542">
                  <c:v>34.586599999999997</c:v>
                </c:pt>
                <c:pt idx="1543">
                  <c:v>34.582099999999997</c:v>
                </c:pt>
                <c:pt idx="1544">
                  <c:v>34.540199999999999</c:v>
                </c:pt>
                <c:pt idx="1545">
                  <c:v>34.502400000000002</c:v>
                </c:pt>
                <c:pt idx="1546">
                  <c:v>34.546700000000001</c:v>
                </c:pt>
                <c:pt idx="1547">
                  <c:v>34.658700000000003</c:v>
                </c:pt>
                <c:pt idx="1548">
                  <c:v>34.697800000000001</c:v>
                </c:pt>
                <c:pt idx="1549">
                  <c:v>34.751300000000001</c:v>
                </c:pt>
                <c:pt idx="1550">
                  <c:v>34.730499999999999</c:v>
                </c:pt>
                <c:pt idx="1551">
                  <c:v>34.7821</c:v>
                </c:pt>
                <c:pt idx="1552">
                  <c:v>34.762500000000003</c:v>
                </c:pt>
                <c:pt idx="1553">
                  <c:v>34.749000000000002</c:v>
                </c:pt>
                <c:pt idx="1554">
                  <c:v>34.7273</c:v>
                </c:pt>
                <c:pt idx="1555">
                  <c:v>34.696599999999997</c:v>
                </c:pt>
                <c:pt idx="1556">
                  <c:v>34.654400000000003</c:v>
                </c:pt>
                <c:pt idx="1557">
                  <c:v>34.683799999999998</c:v>
                </c:pt>
                <c:pt idx="1558">
                  <c:v>34.701599999999999</c:v>
                </c:pt>
                <c:pt idx="1559">
                  <c:v>34.770400000000002</c:v>
                </c:pt>
                <c:pt idx="1560">
                  <c:v>34.85</c:v>
                </c:pt>
                <c:pt idx="1561">
                  <c:v>34.894799999999996</c:v>
                </c:pt>
                <c:pt idx="1562">
                  <c:v>34.918599999999998</c:v>
                </c:pt>
                <c:pt idx="1563">
                  <c:v>34.9373</c:v>
                </c:pt>
                <c:pt idx="1564">
                  <c:v>34.944299999999998</c:v>
                </c:pt>
                <c:pt idx="1565">
                  <c:v>34.909999999999997</c:v>
                </c:pt>
                <c:pt idx="1566">
                  <c:v>34.917099999999998</c:v>
                </c:pt>
                <c:pt idx="1567">
                  <c:v>34.8611</c:v>
                </c:pt>
                <c:pt idx="1568">
                  <c:v>34.762900000000002</c:v>
                </c:pt>
                <c:pt idx="1569">
                  <c:v>34.610599999999998</c:v>
                </c:pt>
                <c:pt idx="1570">
                  <c:v>34.527000000000001</c:v>
                </c:pt>
                <c:pt idx="1571">
                  <c:v>34.495899999999999</c:v>
                </c:pt>
                <c:pt idx="1572">
                  <c:v>34.4161</c:v>
                </c:pt>
                <c:pt idx="1573">
                  <c:v>34.273499999999999</c:v>
                </c:pt>
                <c:pt idx="1574">
                  <c:v>34.109200000000001</c:v>
                </c:pt>
                <c:pt idx="1575">
                  <c:v>33.981699999999996</c:v>
                </c:pt>
                <c:pt idx="1576">
                  <c:v>33.9495</c:v>
                </c:pt>
                <c:pt idx="1577">
                  <c:v>33.954700000000003</c:v>
                </c:pt>
                <c:pt idx="1578">
                  <c:v>34.041600000000003</c:v>
                </c:pt>
                <c:pt idx="1579">
                  <c:v>34.160499999999999</c:v>
                </c:pt>
                <c:pt idx="1580">
                  <c:v>34.245600000000003</c:v>
                </c:pt>
                <c:pt idx="1581">
                  <c:v>34.363500000000002</c:v>
                </c:pt>
                <c:pt idx="1582">
                  <c:v>34.537500000000001</c:v>
                </c:pt>
                <c:pt idx="1583">
                  <c:v>34.546300000000002</c:v>
                </c:pt>
                <c:pt idx="1584">
                  <c:v>34.582599999999999</c:v>
                </c:pt>
                <c:pt idx="1585">
                  <c:v>34.565800000000003</c:v>
                </c:pt>
                <c:pt idx="1586">
                  <c:v>34.661799999999999</c:v>
                </c:pt>
                <c:pt idx="1587">
                  <c:v>34.712499999999999</c:v>
                </c:pt>
                <c:pt idx="1588">
                  <c:v>34.6813</c:v>
                </c:pt>
                <c:pt idx="1589">
                  <c:v>34.593800000000002</c:v>
                </c:pt>
                <c:pt idx="1590">
                  <c:v>34.537300000000002</c:v>
                </c:pt>
                <c:pt idx="1591">
                  <c:v>34.444299999999998</c:v>
                </c:pt>
                <c:pt idx="1592">
                  <c:v>34.327800000000003</c:v>
                </c:pt>
                <c:pt idx="1593">
                  <c:v>34.227699999999999</c:v>
                </c:pt>
                <c:pt idx="1594">
                  <c:v>34.192700000000002</c:v>
                </c:pt>
                <c:pt idx="1595">
                  <c:v>34.203499999999998</c:v>
                </c:pt>
                <c:pt idx="1596">
                  <c:v>34.280200000000001</c:v>
                </c:pt>
                <c:pt idx="1597">
                  <c:v>34.368400000000001</c:v>
                </c:pt>
                <c:pt idx="1598">
                  <c:v>34.424100000000003</c:v>
                </c:pt>
                <c:pt idx="1599">
                  <c:v>34.420400000000001</c:v>
                </c:pt>
                <c:pt idx="1600">
                  <c:v>34.367699999999999</c:v>
                </c:pt>
                <c:pt idx="1601">
                  <c:v>34.317599999999999</c:v>
                </c:pt>
                <c:pt idx="1602">
                  <c:v>34.266800000000003</c:v>
                </c:pt>
                <c:pt idx="1603">
                  <c:v>34.225299999999997</c:v>
                </c:pt>
                <c:pt idx="1604">
                  <c:v>34.159100000000002</c:v>
                </c:pt>
                <c:pt idx="1605">
                  <c:v>34.070399999999999</c:v>
                </c:pt>
                <c:pt idx="1606">
                  <c:v>34.006500000000003</c:v>
                </c:pt>
                <c:pt idx="1607">
                  <c:v>33.933</c:v>
                </c:pt>
                <c:pt idx="1608">
                  <c:v>33.860300000000002</c:v>
                </c:pt>
                <c:pt idx="1609">
                  <c:v>33.794499999999999</c:v>
                </c:pt>
                <c:pt idx="1610">
                  <c:v>33.713500000000003</c:v>
                </c:pt>
                <c:pt idx="1611">
                  <c:v>33.697099999999999</c:v>
                </c:pt>
                <c:pt idx="1612">
                  <c:v>33.659500000000001</c:v>
                </c:pt>
                <c:pt idx="1613">
                  <c:v>33.681199999999997</c:v>
                </c:pt>
                <c:pt idx="1614">
                  <c:v>33.694099999999999</c:v>
                </c:pt>
                <c:pt idx="1615">
                  <c:v>33.690600000000003</c:v>
                </c:pt>
                <c:pt idx="1616">
                  <c:v>33.695599999999999</c:v>
                </c:pt>
                <c:pt idx="1617">
                  <c:v>33.697600000000001</c:v>
                </c:pt>
                <c:pt idx="1618">
                  <c:v>33.665999999999997</c:v>
                </c:pt>
                <c:pt idx="1619">
                  <c:v>33.637599999999999</c:v>
                </c:pt>
                <c:pt idx="1620">
                  <c:v>33.648800000000001</c:v>
                </c:pt>
                <c:pt idx="1621">
                  <c:v>33.681600000000003</c:v>
                </c:pt>
                <c:pt idx="1622">
                  <c:v>33.729199999999999</c:v>
                </c:pt>
                <c:pt idx="1623">
                  <c:v>33.793599999999998</c:v>
                </c:pt>
                <c:pt idx="1624">
                  <c:v>33.870699999999999</c:v>
                </c:pt>
                <c:pt idx="1625">
                  <c:v>33.958300000000001</c:v>
                </c:pt>
                <c:pt idx="1626">
                  <c:v>34.019199999999998</c:v>
                </c:pt>
                <c:pt idx="1627">
                  <c:v>34.055599999999998</c:v>
                </c:pt>
                <c:pt idx="1628">
                  <c:v>34.064399999999999</c:v>
                </c:pt>
                <c:pt idx="1629">
                  <c:v>34.066600000000001</c:v>
                </c:pt>
                <c:pt idx="1630">
                  <c:v>34.011299999999999</c:v>
                </c:pt>
                <c:pt idx="1631">
                  <c:v>33.880400000000002</c:v>
                </c:pt>
                <c:pt idx="1632">
                  <c:v>33.752000000000002</c:v>
                </c:pt>
                <c:pt idx="1633">
                  <c:v>33.589500000000001</c:v>
                </c:pt>
                <c:pt idx="1634">
                  <c:v>33.520800000000001</c:v>
                </c:pt>
                <c:pt idx="1635">
                  <c:v>33.451599999999999</c:v>
                </c:pt>
                <c:pt idx="1636">
                  <c:v>33.501600000000003</c:v>
                </c:pt>
                <c:pt idx="1637">
                  <c:v>33.496099999999998</c:v>
                </c:pt>
                <c:pt idx="1638">
                  <c:v>33.500799999999998</c:v>
                </c:pt>
                <c:pt idx="1639">
                  <c:v>33.558399999999999</c:v>
                </c:pt>
                <c:pt idx="1640">
                  <c:v>33.667000000000002</c:v>
                </c:pt>
                <c:pt idx="1641">
                  <c:v>33.761099999999999</c:v>
                </c:pt>
                <c:pt idx="1642">
                  <c:v>33.807400000000001</c:v>
                </c:pt>
                <c:pt idx="1643">
                  <c:v>33.841999999999999</c:v>
                </c:pt>
                <c:pt idx="1644">
                  <c:v>33.830399999999997</c:v>
                </c:pt>
                <c:pt idx="1645">
                  <c:v>33.793599999999998</c:v>
                </c:pt>
                <c:pt idx="1646">
                  <c:v>33.726399999999998</c:v>
                </c:pt>
                <c:pt idx="1647">
                  <c:v>33.719499999999996</c:v>
                </c:pt>
                <c:pt idx="1648">
                  <c:v>33.770899999999997</c:v>
                </c:pt>
                <c:pt idx="1649">
                  <c:v>33.826999999999998</c:v>
                </c:pt>
                <c:pt idx="1650">
                  <c:v>33.861400000000003</c:v>
                </c:pt>
                <c:pt idx="1651">
                  <c:v>33.8904</c:v>
                </c:pt>
                <c:pt idx="1652">
                  <c:v>33.905900000000003</c:v>
                </c:pt>
                <c:pt idx="1653">
                  <c:v>33.905000000000001</c:v>
                </c:pt>
                <c:pt idx="1654">
                  <c:v>33.894199999999998</c:v>
                </c:pt>
                <c:pt idx="1655">
                  <c:v>33.836599999999997</c:v>
                </c:pt>
                <c:pt idx="1656">
                  <c:v>33.818300000000001</c:v>
                </c:pt>
                <c:pt idx="1657">
                  <c:v>33.7759</c:v>
                </c:pt>
                <c:pt idx="1658">
                  <c:v>33.774900000000002</c:v>
                </c:pt>
                <c:pt idx="1659">
                  <c:v>33.771799999999999</c:v>
                </c:pt>
                <c:pt idx="1660">
                  <c:v>33.8063</c:v>
                </c:pt>
                <c:pt idx="1661">
                  <c:v>33.819600000000001</c:v>
                </c:pt>
                <c:pt idx="1662">
                  <c:v>33.865699999999997</c:v>
                </c:pt>
                <c:pt idx="1663">
                  <c:v>33.925699999999999</c:v>
                </c:pt>
                <c:pt idx="1664">
                  <c:v>33.928699999999999</c:v>
                </c:pt>
                <c:pt idx="1665">
                  <c:v>33.8887</c:v>
                </c:pt>
                <c:pt idx="1666">
                  <c:v>33.860900000000001</c:v>
                </c:pt>
                <c:pt idx="1667">
                  <c:v>33.841299999999997</c:v>
                </c:pt>
                <c:pt idx="1668">
                  <c:v>33.842399999999998</c:v>
                </c:pt>
                <c:pt idx="1669">
                  <c:v>33.872</c:v>
                </c:pt>
                <c:pt idx="1670">
                  <c:v>33.832900000000002</c:v>
                </c:pt>
                <c:pt idx="1671">
                  <c:v>33.793199999999999</c:v>
                </c:pt>
                <c:pt idx="1672">
                  <c:v>33.787799999999997</c:v>
                </c:pt>
                <c:pt idx="1673">
                  <c:v>33.786200000000001</c:v>
                </c:pt>
                <c:pt idx="1674">
                  <c:v>33.774799999999999</c:v>
                </c:pt>
                <c:pt idx="1675">
                  <c:v>33.783700000000003</c:v>
                </c:pt>
                <c:pt idx="1676">
                  <c:v>33.833199999999998</c:v>
                </c:pt>
                <c:pt idx="1677">
                  <c:v>33.907499999999999</c:v>
                </c:pt>
                <c:pt idx="1678">
                  <c:v>34.097700000000003</c:v>
                </c:pt>
                <c:pt idx="1679">
                  <c:v>34.323599999999999</c:v>
                </c:pt>
                <c:pt idx="1680">
                  <c:v>34.452199999999998</c:v>
                </c:pt>
                <c:pt idx="1681">
                  <c:v>34.427100000000003</c:v>
                </c:pt>
                <c:pt idx="1682">
                  <c:v>34.271599999999999</c:v>
                </c:pt>
                <c:pt idx="1683">
                  <c:v>34.111800000000002</c:v>
                </c:pt>
                <c:pt idx="1684">
                  <c:v>33.965000000000003</c:v>
                </c:pt>
                <c:pt idx="1685">
                  <c:v>33.793199999999999</c:v>
                </c:pt>
                <c:pt idx="1686">
                  <c:v>33.651200000000003</c:v>
                </c:pt>
                <c:pt idx="1687">
                  <c:v>33.649299999999997</c:v>
                </c:pt>
                <c:pt idx="1688">
                  <c:v>33.681899999999999</c:v>
                </c:pt>
                <c:pt idx="1689">
                  <c:v>33.741599999999998</c:v>
                </c:pt>
                <c:pt idx="1690">
                  <c:v>33.6873</c:v>
                </c:pt>
                <c:pt idx="1691">
                  <c:v>33.767000000000003</c:v>
                </c:pt>
                <c:pt idx="1692">
                  <c:v>33.924199999999999</c:v>
                </c:pt>
                <c:pt idx="1693">
                  <c:v>33.995199999999997</c:v>
                </c:pt>
                <c:pt idx="1694">
                  <c:v>34.041400000000003</c:v>
                </c:pt>
                <c:pt idx="1695">
                  <c:v>34.048200000000001</c:v>
                </c:pt>
                <c:pt idx="1696">
                  <c:v>34.041800000000002</c:v>
                </c:pt>
                <c:pt idx="1697">
                  <c:v>34.032699999999998</c:v>
                </c:pt>
                <c:pt idx="1698">
                  <c:v>34.015900000000002</c:v>
                </c:pt>
                <c:pt idx="1699">
                  <c:v>34.008099999999999</c:v>
                </c:pt>
                <c:pt idx="1700">
                  <c:v>34.007199999999997</c:v>
                </c:pt>
                <c:pt idx="1701">
                  <c:v>33.994300000000003</c:v>
                </c:pt>
                <c:pt idx="1702">
                  <c:v>33.954099999999997</c:v>
                </c:pt>
                <c:pt idx="1703">
                  <c:v>33.923299999999998</c:v>
                </c:pt>
                <c:pt idx="1704">
                  <c:v>33.923200000000001</c:v>
                </c:pt>
                <c:pt idx="1705">
                  <c:v>33.9285</c:v>
                </c:pt>
                <c:pt idx="1706">
                  <c:v>33.903300000000002</c:v>
                </c:pt>
                <c:pt idx="1707">
                  <c:v>33.854399999999998</c:v>
                </c:pt>
                <c:pt idx="1708">
                  <c:v>33.845100000000002</c:v>
                </c:pt>
                <c:pt idx="1709">
                  <c:v>33.7667</c:v>
                </c:pt>
                <c:pt idx="1710">
                  <c:v>33.653500000000001</c:v>
                </c:pt>
                <c:pt idx="1711">
                  <c:v>33.552300000000002</c:v>
                </c:pt>
                <c:pt idx="1712">
                  <c:v>33.488500000000002</c:v>
                </c:pt>
                <c:pt idx="1713">
                  <c:v>33.417499999999997</c:v>
                </c:pt>
                <c:pt idx="1714">
                  <c:v>33.348799999999997</c:v>
                </c:pt>
                <c:pt idx="1715">
                  <c:v>33.360500000000002</c:v>
                </c:pt>
                <c:pt idx="1716">
                  <c:v>33.387900000000002</c:v>
                </c:pt>
                <c:pt idx="1717">
                  <c:v>33.413600000000002</c:v>
                </c:pt>
                <c:pt idx="1718">
                  <c:v>33.4527</c:v>
                </c:pt>
                <c:pt idx="1719">
                  <c:v>33.4968</c:v>
                </c:pt>
                <c:pt idx="1720">
                  <c:v>33.563000000000002</c:v>
                </c:pt>
                <c:pt idx="1721">
                  <c:v>33.621099999999998</c:v>
                </c:pt>
                <c:pt idx="1722">
                  <c:v>33.669400000000003</c:v>
                </c:pt>
                <c:pt idx="1723">
                  <c:v>33.697299999999998</c:v>
                </c:pt>
                <c:pt idx="1724">
                  <c:v>33.687600000000003</c:v>
                </c:pt>
                <c:pt idx="1725">
                  <c:v>33.665999999999997</c:v>
                </c:pt>
                <c:pt idx="1726">
                  <c:v>33.625300000000003</c:v>
                </c:pt>
                <c:pt idx="1727">
                  <c:v>33.572299999999998</c:v>
                </c:pt>
                <c:pt idx="1728">
                  <c:v>33.544400000000003</c:v>
                </c:pt>
                <c:pt idx="1729">
                  <c:v>33.554499999999997</c:v>
                </c:pt>
                <c:pt idx="1730">
                  <c:v>33.600200000000001</c:v>
                </c:pt>
                <c:pt idx="1731">
                  <c:v>33.6267</c:v>
                </c:pt>
                <c:pt idx="1732">
                  <c:v>33.639099999999999</c:v>
                </c:pt>
                <c:pt idx="1733">
                  <c:v>33.726300000000002</c:v>
                </c:pt>
                <c:pt idx="1734">
                  <c:v>33.828099999999999</c:v>
                </c:pt>
                <c:pt idx="1735">
                  <c:v>33.926400000000001</c:v>
                </c:pt>
                <c:pt idx="1736">
                  <c:v>34.037199999999999</c:v>
                </c:pt>
                <c:pt idx="1737">
                  <c:v>34.131500000000003</c:v>
                </c:pt>
                <c:pt idx="1738">
                  <c:v>34.2273</c:v>
                </c:pt>
                <c:pt idx="1739">
                  <c:v>34.231099999999998</c:v>
                </c:pt>
                <c:pt idx="1740">
                  <c:v>34.2241</c:v>
                </c:pt>
                <c:pt idx="1741">
                  <c:v>34.2057</c:v>
                </c:pt>
                <c:pt idx="1742">
                  <c:v>34.175699999999999</c:v>
                </c:pt>
                <c:pt idx="1743">
                  <c:v>34.155200000000001</c:v>
                </c:pt>
                <c:pt idx="1744">
                  <c:v>34.1526</c:v>
                </c:pt>
                <c:pt idx="1745">
                  <c:v>34.146000000000001</c:v>
                </c:pt>
                <c:pt idx="1746">
                  <c:v>34.176400000000001</c:v>
                </c:pt>
                <c:pt idx="1747">
                  <c:v>34.174599999999998</c:v>
                </c:pt>
                <c:pt idx="1748">
                  <c:v>34.038499999999999</c:v>
                </c:pt>
                <c:pt idx="1749">
                  <c:v>33.923200000000001</c:v>
                </c:pt>
                <c:pt idx="1750">
                  <c:v>33.859000000000002</c:v>
                </c:pt>
                <c:pt idx="1751">
                  <c:v>33.819800000000001</c:v>
                </c:pt>
                <c:pt idx="1752">
                  <c:v>33.808599999999998</c:v>
                </c:pt>
                <c:pt idx="1753">
                  <c:v>33.912399999999998</c:v>
                </c:pt>
                <c:pt idx="1754">
                  <c:v>34.015099999999997</c:v>
                </c:pt>
                <c:pt idx="1755">
                  <c:v>34.084699999999998</c:v>
                </c:pt>
                <c:pt idx="1756">
                  <c:v>34.163200000000003</c:v>
                </c:pt>
                <c:pt idx="1757">
                  <c:v>34.265999999999998</c:v>
                </c:pt>
                <c:pt idx="1758">
                  <c:v>34.328699999999998</c:v>
                </c:pt>
                <c:pt idx="1759">
                  <c:v>34.398200000000003</c:v>
                </c:pt>
                <c:pt idx="1760">
                  <c:v>34.471899999999998</c:v>
                </c:pt>
                <c:pt idx="1761">
                  <c:v>34.559800000000003</c:v>
                </c:pt>
                <c:pt idx="1762">
                  <c:v>34.640999999999998</c:v>
                </c:pt>
                <c:pt idx="1763">
                  <c:v>34.6511</c:v>
                </c:pt>
                <c:pt idx="1764">
                  <c:v>34.608800000000002</c:v>
                </c:pt>
                <c:pt idx="1765">
                  <c:v>34.502400000000002</c:v>
                </c:pt>
                <c:pt idx="1766">
                  <c:v>34.410800000000002</c:v>
                </c:pt>
                <c:pt idx="1767">
                  <c:v>34.33</c:v>
                </c:pt>
                <c:pt idx="1768">
                  <c:v>34.281399999999998</c:v>
                </c:pt>
                <c:pt idx="1769">
                  <c:v>34.219900000000003</c:v>
                </c:pt>
                <c:pt idx="1770">
                  <c:v>34.121299999999998</c:v>
                </c:pt>
                <c:pt idx="1771">
                  <c:v>34.0291</c:v>
                </c:pt>
                <c:pt idx="1772">
                  <c:v>33.9773</c:v>
                </c:pt>
                <c:pt idx="1773">
                  <c:v>33.9636</c:v>
                </c:pt>
                <c:pt idx="1774">
                  <c:v>33.941200000000002</c:v>
                </c:pt>
                <c:pt idx="1775">
                  <c:v>33.899099999999997</c:v>
                </c:pt>
                <c:pt idx="1776">
                  <c:v>33.874499999999998</c:v>
                </c:pt>
                <c:pt idx="1777">
                  <c:v>33.890999999999998</c:v>
                </c:pt>
                <c:pt idx="1778">
                  <c:v>33.965899999999998</c:v>
                </c:pt>
                <c:pt idx="1779">
                  <c:v>34.079599999999999</c:v>
                </c:pt>
                <c:pt idx="1780">
                  <c:v>34.267200000000003</c:v>
                </c:pt>
                <c:pt idx="1781">
                  <c:v>34.462000000000003</c:v>
                </c:pt>
                <c:pt idx="1782">
                  <c:v>34.633000000000003</c:v>
                </c:pt>
                <c:pt idx="1783">
                  <c:v>34.852400000000003</c:v>
                </c:pt>
                <c:pt idx="1784">
                  <c:v>35.048400000000001</c:v>
                </c:pt>
                <c:pt idx="1785">
                  <c:v>35.2119</c:v>
                </c:pt>
                <c:pt idx="1786">
                  <c:v>35.347200000000001</c:v>
                </c:pt>
                <c:pt idx="1787">
                  <c:v>35.4452</c:v>
                </c:pt>
                <c:pt idx="1788">
                  <c:v>35.416600000000003</c:v>
                </c:pt>
                <c:pt idx="1789">
                  <c:v>35.367199999999997</c:v>
                </c:pt>
                <c:pt idx="1790">
                  <c:v>35.351900000000001</c:v>
                </c:pt>
                <c:pt idx="1791">
                  <c:v>35.353999999999999</c:v>
                </c:pt>
                <c:pt idx="1792">
                  <c:v>35.3337</c:v>
                </c:pt>
                <c:pt idx="1793">
                  <c:v>35.287300000000002</c:v>
                </c:pt>
                <c:pt idx="1794">
                  <c:v>35.217100000000002</c:v>
                </c:pt>
                <c:pt idx="1795">
                  <c:v>35.175400000000003</c:v>
                </c:pt>
                <c:pt idx="1796">
                  <c:v>35.127499999999998</c:v>
                </c:pt>
                <c:pt idx="1797">
                  <c:v>35.061100000000003</c:v>
                </c:pt>
                <c:pt idx="1798">
                  <c:v>34.989699999999999</c:v>
                </c:pt>
                <c:pt idx="1799">
                  <c:v>34.926000000000002</c:v>
                </c:pt>
                <c:pt idx="1800">
                  <c:v>34.863399999999999</c:v>
                </c:pt>
                <c:pt idx="1801">
                  <c:v>34.814300000000003</c:v>
                </c:pt>
                <c:pt idx="1802">
                  <c:v>34.837600000000002</c:v>
                </c:pt>
                <c:pt idx="1803">
                  <c:v>34.884900000000002</c:v>
                </c:pt>
                <c:pt idx="1804">
                  <c:v>34.966799999999999</c:v>
                </c:pt>
                <c:pt idx="1805">
                  <c:v>35.050899999999999</c:v>
                </c:pt>
                <c:pt idx="1806">
                  <c:v>35.146299999999997</c:v>
                </c:pt>
                <c:pt idx="1807">
                  <c:v>35.204500000000003</c:v>
                </c:pt>
                <c:pt idx="1808">
                  <c:v>35.263100000000001</c:v>
                </c:pt>
                <c:pt idx="1809">
                  <c:v>35.288499999999999</c:v>
                </c:pt>
                <c:pt idx="1810">
                  <c:v>35.265099999999997</c:v>
                </c:pt>
                <c:pt idx="1811">
                  <c:v>35.2545</c:v>
                </c:pt>
                <c:pt idx="1812">
                  <c:v>35.221800000000002</c:v>
                </c:pt>
                <c:pt idx="1813">
                  <c:v>35.164200000000001</c:v>
                </c:pt>
                <c:pt idx="1814">
                  <c:v>35.124600000000001</c:v>
                </c:pt>
                <c:pt idx="1815">
                  <c:v>35.141399999999997</c:v>
                </c:pt>
                <c:pt idx="1816">
                  <c:v>35.173499999999997</c:v>
                </c:pt>
                <c:pt idx="1817">
                  <c:v>35.217599999999997</c:v>
                </c:pt>
                <c:pt idx="1818">
                  <c:v>35.235799999999998</c:v>
                </c:pt>
                <c:pt idx="1819">
                  <c:v>35.265300000000003</c:v>
                </c:pt>
                <c:pt idx="1820">
                  <c:v>35.3294</c:v>
                </c:pt>
                <c:pt idx="1821">
                  <c:v>35.302599999999998</c:v>
                </c:pt>
                <c:pt idx="1822">
                  <c:v>35.515999999999998</c:v>
                </c:pt>
                <c:pt idx="1823">
                  <c:v>35.322699999999998</c:v>
                </c:pt>
                <c:pt idx="1824">
                  <c:v>35.231900000000003</c:v>
                </c:pt>
                <c:pt idx="1825">
                  <c:v>35.552399999999999</c:v>
                </c:pt>
                <c:pt idx="1826">
                  <c:v>36.208500000000001</c:v>
                </c:pt>
                <c:pt idx="1827">
                  <c:v>35.46</c:v>
                </c:pt>
                <c:pt idx="1828">
                  <c:v>35.4437</c:v>
                </c:pt>
                <c:pt idx="1829">
                  <c:v>35.3992</c:v>
                </c:pt>
                <c:pt idx="1830">
                  <c:v>35.506900000000002</c:v>
                </c:pt>
                <c:pt idx="1831">
                  <c:v>35.668199999999999</c:v>
                </c:pt>
                <c:pt idx="1832">
                  <c:v>35.830399999999997</c:v>
                </c:pt>
                <c:pt idx="1833">
                  <c:v>35.9465</c:v>
                </c:pt>
                <c:pt idx="1834">
                  <c:v>36.075800000000001</c:v>
                </c:pt>
                <c:pt idx="1835">
                  <c:v>36.176499999999997</c:v>
                </c:pt>
                <c:pt idx="1836">
                  <c:v>36.262799999999999</c:v>
                </c:pt>
                <c:pt idx="1837">
                  <c:v>36.213500000000003</c:v>
                </c:pt>
                <c:pt idx="1838">
                  <c:v>36.0657</c:v>
                </c:pt>
                <c:pt idx="1839">
                  <c:v>35.8872</c:v>
                </c:pt>
                <c:pt idx="1840">
                  <c:v>35.510599999999997</c:v>
                </c:pt>
                <c:pt idx="1841">
                  <c:v>35.190899999999999</c:v>
                </c:pt>
                <c:pt idx="1842">
                  <c:v>34.826500000000003</c:v>
                </c:pt>
                <c:pt idx="1843">
                  <c:v>34.722099999999998</c:v>
                </c:pt>
                <c:pt idx="1844">
                  <c:v>35.048400000000001</c:v>
                </c:pt>
                <c:pt idx="1845">
                  <c:v>34.783299999999997</c:v>
                </c:pt>
                <c:pt idx="1846">
                  <c:v>34.766800000000003</c:v>
                </c:pt>
                <c:pt idx="1847">
                  <c:v>34.956499999999998</c:v>
                </c:pt>
                <c:pt idx="1848">
                  <c:v>35.2027</c:v>
                </c:pt>
                <c:pt idx="1849">
                  <c:v>35.311</c:v>
                </c:pt>
                <c:pt idx="1850">
                  <c:v>35.373399999999997</c:v>
                </c:pt>
                <c:pt idx="1851">
                  <c:v>35.4392</c:v>
                </c:pt>
                <c:pt idx="1852">
                  <c:v>35.482700000000001</c:v>
                </c:pt>
                <c:pt idx="1853">
                  <c:v>35.488300000000002</c:v>
                </c:pt>
                <c:pt idx="1854">
                  <c:v>35.187100000000001</c:v>
                </c:pt>
                <c:pt idx="1855">
                  <c:v>34.704099999999997</c:v>
                </c:pt>
                <c:pt idx="1856">
                  <c:v>34.382300000000001</c:v>
                </c:pt>
                <c:pt idx="1857">
                  <c:v>34.3795</c:v>
                </c:pt>
                <c:pt idx="1858">
                  <c:v>34.775399999999998</c:v>
                </c:pt>
                <c:pt idx="1859">
                  <c:v>35.148200000000003</c:v>
                </c:pt>
                <c:pt idx="1860">
                  <c:v>35.281500000000001</c:v>
                </c:pt>
                <c:pt idx="1861">
                  <c:v>34.762999999999998</c:v>
                </c:pt>
                <c:pt idx="1862">
                  <c:v>34.3611</c:v>
                </c:pt>
                <c:pt idx="1863">
                  <c:v>33.948099999999997</c:v>
                </c:pt>
                <c:pt idx="1864">
                  <c:v>33.972299999999997</c:v>
                </c:pt>
                <c:pt idx="1865">
                  <c:v>33.971699999999998</c:v>
                </c:pt>
                <c:pt idx="1866">
                  <c:v>33.892499999999998</c:v>
                </c:pt>
                <c:pt idx="1867">
                  <c:v>33.938099999999999</c:v>
                </c:pt>
                <c:pt idx="1868">
                  <c:v>34.0259</c:v>
                </c:pt>
                <c:pt idx="1869">
                  <c:v>34.125700000000002</c:v>
                </c:pt>
                <c:pt idx="1870">
                  <c:v>34.250599999999999</c:v>
                </c:pt>
                <c:pt idx="1871">
                  <c:v>34.392899999999997</c:v>
                </c:pt>
                <c:pt idx="1872">
                  <c:v>34.5319</c:v>
                </c:pt>
                <c:pt idx="1873">
                  <c:v>34.670299999999997</c:v>
                </c:pt>
                <c:pt idx="1874">
                  <c:v>34.808900000000001</c:v>
                </c:pt>
                <c:pt idx="1875">
                  <c:v>34.983899999999998</c:v>
                </c:pt>
                <c:pt idx="1876">
                  <c:v>35.1312</c:v>
                </c:pt>
                <c:pt idx="1877">
                  <c:v>35.191299999999998</c:v>
                </c:pt>
                <c:pt idx="1878">
                  <c:v>35.254300000000001</c:v>
                </c:pt>
                <c:pt idx="1879">
                  <c:v>35.3232</c:v>
                </c:pt>
                <c:pt idx="1880">
                  <c:v>35.433700000000002</c:v>
                </c:pt>
                <c:pt idx="1881">
                  <c:v>35.5685</c:v>
                </c:pt>
                <c:pt idx="1882">
                  <c:v>35.683799999999998</c:v>
                </c:pt>
                <c:pt idx="1883">
                  <c:v>35.729199999999999</c:v>
                </c:pt>
                <c:pt idx="1884">
                  <c:v>35.6907</c:v>
                </c:pt>
                <c:pt idx="1885">
                  <c:v>35.648499999999999</c:v>
                </c:pt>
                <c:pt idx="1886">
                  <c:v>35.633299999999998</c:v>
                </c:pt>
                <c:pt idx="1887">
                  <c:v>35.574100000000001</c:v>
                </c:pt>
                <c:pt idx="1888">
                  <c:v>35.531100000000002</c:v>
                </c:pt>
                <c:pt idx="1889">
                  <c:v>35.511099999999999</c:v>
                </c:pt>
                <c:pt idx="1890">
                  <c:v>35.501899999999999</c:v>
                </c:pt>
                <c:pt idx="1891">
                  <c:v>35.516300000000001</c:v>
                </c:pt>
                <c:pt idx="1892">
                  <c:v>35.569699999999997</c:v>
                </c:pt>
                <c:pt idx="1893">
                  <c:v>35.619900000000001</c:v>
                </c:pt>
                <c:pt idx="1894">
                  <c:v>35.627400000000002</c:v>
                </c:pt>
                <c:pt idx="1895">
                  <c:v>35.623800000000003</c:v>
                </c:pt>
                <c:pt idx="1896">
                  <c:v>35.594000000000001</c:v>
                </c:pt>
                <c:pt idx="1897">
                  <c:v>35.538699999999999</c:v>
                </c:pt>
                <c:pt idx="1898">
                  <c:v>35.5077</c:v>
                </c:pt>
                <c:pt idx="1899">
                  <c:v>35.468699999999998</c:v>
                </c:pt>
                <c:pt idx="1900">
                  <c:v>35.354599999999998</c:v>
                </c:pt>
                <c:pt idx="1901">
                  <c:v>35.175199999999997</c:v>
                </c:pt>
                <c:pt idx="1902">
                  <c:v>34.976799999999997</c:v>
                </c:pt>
                <c:pt idx="1903">
                  <c:v>34.823300000000003</c:v>
                </c:pt>
                <c:pt idx="1904">
                  <c:v>34.722099999999998</c:v>
                </c:pt>
                <c:pt idx="1905">
                  <c:v>34.6843</c:v>
                </c:pt>
                <c:pt idx="1906">
                  <c:v>34.648400000000002</c:v>
                </c:pt>
                <c:pt idx="1907">
                  <c:v>34.5854</c:v>
                </c:pt>
                <c:pt idx="1908">
                  <c:v>34.756100000000004</c:v>
                </c:pt>
                <c:pt idx="1909">
                  <c:v>34.984900000000003</c:v>
                </c:pt>
                <c:pt idx="1910">
                  <c:v>34.860700000000001</c:v>
                </c:pt>
                <c:pt idx="1911">
                  <c:v>34.564599999999999</c:v>
                </c:pt>
                <c:pt idx="1912">
                  <c:v>34.500900000000001</c:v>
                </c:pt>
                <c:pt idx="1913">
                  <c:v>34.443800000000003</c:v>
                </c:pt>
                <c:pt idx="1914">
                  <c:v>34.403700000000001</c:v>
                </c:pt>
                <c:pt idx="1915">
                  <c:v>34.317599999999999</c:v>
                </c:pt>
                <c:pt idx="1916">
                  <c:v>34.174900000000001</c:v>
                </c:pt>
                <c:pt idx="1917">
                  <c:v>34.137</c:v>
                </c:pt>
                <c:pt idx="1918">
                  <c:v>34.157800000000002</c:v>
                </c:pt>
                <c:pt idx="1919">
                  <c:v>34.126600000000003</c:v>
                </c:pt>
                <c:pt idx="1920">
                  <c:v>33.913499999999999</c:v>
                </c:pt>
                <c:pt idx="1921">
                  <c:v>33.809100000000001</c:v>
                </c:pt>
                <c:pt idx="1922">
                  <c:v>34.046100000000003</c:v>
                </c:pt>
                <c:pt idx="1923">
                  <c:v>34.404600000000002</c:v>
                </c:pt>
                <c:pt idx="1924">
                  <c:v>34.489600000000003</c:v>
                </c:pt>
                <c:pt idx="1925">
                  <c:v>34.426099999999998</c:v>
                </c:pt>
                <c:pt idx="1926">
                  <c:v>34.5672</c:v>
                </c:pt>
                <c:pt idx="1927">
                  <c:v>34.786999999999999</c:v>
                </c:pt>
                <c:pt idx="1928">
                  <c:v>34.951300000000003</c:v>
                </c:pt>
                <c:pt idx="1929">
                  <c:v>35.085999999999999</c:v>
                </c:pt>
                <c:pt idx="1930">
                  <c:v>35.201000000000001</c:v>
                </c:pt>
                <c:pt idx="1931">
                  <c:v>35.319899999999997</c:v>
                </c:pt>
                <c:pt idx="1932">
                  <c:v>35.401699999999998</c:v>
                </c:pt>
                <c:pt idx="1933">
                  <c:v>35.509399999999999</c:v>
                </c:pt>
                <c:pt idx="1934">
                  <c:v>35.543799999999997</c:v>
                </c:pt>
                <c:pt idx="1935">
                  <c:v>35.4724</c:v>
                </c:pt>
                <c:pt idx="1936">
                  <c:v>35.375300000000003</c:v>
                </c:pt>
                <c:pt idx="1937">
                  <c:v>35.278399999999998</c:v>
                </c:pt>
                <c:pt idx="1938">
                  <c:v>35.103900000000003</c:v>
                </c:pt>
                <c:pt idx="1939">
                  <c:v>34.938899999999997</c:v>
                </c:pt>
                <c:pt idx="1940">
                  <c:v>34.769100000000002</c:v>
                </c:pt>
                <c:pt idx="1941">
                  <c:v>34.64</c:v>
                </c:pt>
                <c:pt idx="1942">
                  <c:v>34.521799999999999</c:v>
                </c:pt>
                <c:pt idx="1943">
                  <c:v>34.4268</c:v>
                </c:pt>
                <c:pt idx="1944">
                  <c:v>34.454300000000003</c:v>
                </c:pt>
                <c:pt idx="1945">
                  <c:v>34.475299999999997</c:v>
                </c:pt>
                <c:pt idx="1946">
                  <c:v>34.468800000000002</c:v>
                </c:pt>
                <c:pt idx="1947">
                  <c:v>34.489899999999999</c:v>
                </c:pt>
                <c:pt idx="1948">
                  <c:v>34.515300000000003</c:v>
                </c:pt>
                <c:pt idx="1949">
                  <c:v>34.545400000000001</c:v>
                </c:pt>
                <c:pt idx="1950">
                  <c:v>34.583100000000002</c:v>
                </c:pt>
                <c:pt idx="1951">
                  <c:v>34.630600000000001</c:v>
                </c:pt>
                <c:pt idx="1952">
                  <c:v>34.697499999999998</c:v>
                </c:pt>
                <c:pt idx="1953">
                  <c:v>34.779400000000003</c:v>
                </c:pt>
                <c:pt idx="1954">
                  <c:v>34.866300000000003</c:v>
                </c:pt>
                <c:pt idx="1955">
                  <c:v>34.892000000000003</c:v>
                </c:pt>
                <c:pt idx="1956">
                  <c:v>34.863500000000002</c:v>
                </c:pt>
                <c:pt idx="1957">
                  <c:v>34.841200000000001</c:v>
                </c:pt>
                <c:pt idx="1958">
                  <c:v>34.8399</c:v>
                </c:pt>
                <c:pt idx="1959">
                  <c:v>34.855899999999998</c:v>
                </c:pt>
                <c:pt idx="1960">
                  <c:v>34.872300000000003</c:v>
                </c:pt>
                <c:pt idx="1961">
                  <c:v>34.885300000000001</c:v>
                </c:pt>
                <c:pt idx="1962">
                  <c:v>34.849800000000002</c:v>
                </c:pt>
                <c:pt idx="1963">
                  <c:v>34.825600000000001</c:v>
                </c:pt>
                <c:pt idx="1964">
                  <c:v>34.782499999999999</c:v>
                </c:pt>
                <c:pt idx="1965">
                  <c:v>34.759799999999998</c:v>
                </c:pt>
                <c:pt idx="1966">
                  <c:v>34.733699999999999</c:v>
                </c:pt>
                <c:pt idx="1967">
                  <c:v>34.715899999999998</c:v>
                </c:pt>
                <c:pt idx="1968">
                  <c:v>34.692900000000002</c:v>
                </c:pt>
                <c:pt idx="1969">
                  <c:v>34.659100000000002</c:v>
                </c:pt>
                <c:pt idx="1970">
                  <c:v>34.711199999999998</c:v>
                </c:pt>
                <c:pt idx="1971">
                  <c:v>34.732500000000002</c:v>
                </c:pt>
                <c:pt idx="1972">
                  <c:v>34.753999999999998</c:v>
                </c:pt>
                <c:pt idx="1973">
                  <c:v>34.7791</c:v>
                </c:pt>
                <c:pt idx="1974">
                  <c:v>34.802599999999998</c:v>
                </c:pt>
                <c:pt idx="1975">
                  <c:v>34.8414</c:v>
                </c:pt>
                <c:pt idx="1976">
                  <c:v>34.9011</c:v>
                </c:pt>
                <c:pt idx="1977">
                  <c:v>34.974299999999999</c:v>
                </c:pt>
                <c:pt idx="1978">
                  <c:v>35.028300000000002</c:v>
                </c:pt>
                <c:pt idx="1979">
                  <c:v>35.116</c:v>
                </c:pt>
                <c:pt idx="1980">
                  <c:v>35.197800000000001</c:v>
                </c:pt>
                <c:pt idx="1981">
                  <c:v>35.2697</c:v>
                </c:pt>
                <c:pt idx="1982">
                  <c:v>35.305199999999999</c:v>
                </c:pt>
                <c:pt idx="1983">
                  <c:v>35.368400000000001</c:v>
                </c:pt>
                <c:pt idx="1984">
                  <c:v>35.415599999999998</c:v>
                </c:pt>
                <c:pt idx="1985">
                  <c:v>35.463900000000002</c:v>
                </c:pt>
                <c:pt idx="1986">
                  <c:v>35.502899999999997</c:v>
                </c:pt>
                <c:pt idx="1987">
                  <c:v>35.541600000000003</c:v>
                </c:pt>
                <c:pt idx="1988">
                  <c:v>35.614899999999999</c:v>
                </c:pt>
                <c:pt idx="1989">
                  <c:v>35.656599999999997</c:v>
                </c:pt>
                <c:pt idx="1990">
                  <c:v>35.6569</c:v>
                </c:pt>
                <c:pt idx="1991">
                  <c:v>35.6068</c:v>
                </c:pt>
                <c:pt idx="1992">
                  <c:v>35.532699999999998</c:v>
                </c:pt>
                <c:pt idx="1993">
                  <c:v>35.440399999999997</c:v>
                </c:pt>
                <c:pt idx="1994">
                  <c:v>35.3825</c:v>
                </c:pt>
                <c:pt idx="1995">
                  <c:v>35.340499999999999</c:v>
                </c:pt>
                <c:pt idx="1996">
                  <c:v>35.284399999999998</c:v>
                </c:pt>
                <c:pt idx="1997">
                  <c:v>35.275399999999998</c:v>
                </c:pt>
                <c:pt idx="1998">
                  <c:v>35.310099999999998</c:v>
                </c:pt>
                <c:pt idx="1999">
                  <c:v>35.357300000000002</c:v>
                </c:pt>
                <c:pt idx="2000">
                  <c:v>35.422800000000002</c:v>
                </c:pt>
                <c:pt idx="2001">
                  <c:v>35.499000000000002</c:v>
                </c:pt>
                <c:pt idx="2002">
                  <c:v>35.548699999999997</c:v>
                </c:pt>
                <c:pt idx="2003">
                  <c:v>35.546700000000001</c:v>
                </c:pt>
                <c:pt idx="2004">
                  <c:v>35.551400000000001</c:v>
                </c:pt>
                <c:pt idx="2005">
                  <c:v>35.571800000000003</c:v>
                </c:pt>
                <c:pt idx="2006">
                  <c:v>35.591099999999997</c:v>
                </c:pt>
                <c:pt idx="2007">
                  <c:v>35.617800000000003</c:v>
                </c:pt>
                <c:pt idx="2008">
                  <c:v>35.656500000000001</c:v>
                </c:pt>
                <c:pt idx="2009">
                  <c:v>35.7057</c:v>
                </c:pt>
                <c:pt idx="2010">
                  <c:v>35.787300000000002</c:v>
                </c:pt>
                <c:pt idx="2011">
                  <c:v>35.832900000000002</c:v>
                </c:pt>
                <c:pt idx="2012">
                  <c:v>35.841500000000003</c:v>
                </c:pt>
                <c:pt idx="2013">
                  <c:v>35.806399999999996</c:v>
                </c:pt>
                <c:pt idx="2014">
                  <c:v>35.774500000000003</c:v>
                </c:pt>
                <c:pt idx="2015">
                  <c:v>35.742100000000001</c:v>
                </c:pt>
                <c:pt idx="2016">
                  <c:v>35.640700000000002</c:v>
                </c:pt>
                <c:pt idx="2017">
                  <c:v>35.5122</c:v>
                </c:pt>
                <c:pt idx="2018">
                  <c:v>35.4497</c:v>
                </c:pt>
                <c:pt idx="2019">
                  <c:v>35.394500000000001</c:v>
                </c:pt>
                <c:pt idx="2020">
                  <c:v>35.3444</c:v>
                </c:pt>
                <c:pt idx="2021">
                  <c:v>35.323799999999999</c:v>
                </c:pt>
                <c:pt idx="2022">
                  <c:v>35.2761</c:v>
                </c:pt>
                <c:pt idx="2023">
                  <c:v>35.320999999999998</c:v>
                </c:pt>
                <c:pt idx="2024">
                  <c:v>35.334299999999999</c:v>
                </c:pt>
                <c:pt idx="2025">
                  <c:v>35.332500000000003</c:v>
                </c:pt>
                <c:pt idx="2026">
                  <c:v>35.332999999999998</c:v>
                </c:pt>
                <c:pt idx="2027">
                  <c:v>35.347700000000003</c:v>
                </c:pt>
                <c:pt idx="2028">
                  <c:v>35.351900000000001</c:v>
                </c:pt>
                <c:pt idx="2029">
                  <c:v>35.315899999999999</c:v>
                </c:pt>
                <c:pt idx="2030">
                  <c:v>35.269500000000001</c:v>
                </c:pt>
                <c:pt idx="2031">
                  <c:v>35.236699999999999</c:v>
                </c:pt>
                <c:pt idx="2032">
                  <c:v>35.202100000000002</c:v>
                </c:pt>
                <c:pt idx="2033">
                  <c:v>35.1875</c:v>
                </c:pt>
                <c:pt idx="2034">
                  <c:v>35.186100000000003</c:v>
                </c:pt>
                <c:pt idx="2035">
                  <c:v>35.165599999999998</c:v>
                </c:pt>
                <c:pt idx="2036">
                  <c:v>35.161700000000003</c:v>
                </c:pt>
                <c:pt idx="2037">
                  <c:v>35.264400000000002</c:v>
                </c:pt>
                <c:pt idx="2038">
                  <c:v>35.320399999999999</c:v>
                </c:pt>
                <c:pt idx="2039">
                  <c:v>35.321899999999999</c:v>
                </c:pt>
                <c:pt idx="2040">
                  <c:v>35.268999999999998</c:v>
                </c:pt>
                <c:pt idx="2041">
                  <c:v>35.144100000000002</c:v>
                </c:pt>
                <c:pt idx="2042">
                  <c:v>35.017499999999998</c:v>
                </c:pt>
                <c:pt idx="2043">
                  <c:v>34.930700000000002</c:v>
                </c:pt>
                <c:pt idx="2044">
                  <c:v>34.919400000000003</c:v>
                </c:pt>
                <c:pt idx="2045">
                  <c:v>34.921900000000001</c:v>
                </c:pt>
                <c:pt idx="2046">
                  <c:v>34.928899999999999</c:v>
                </c:pt>
                <c:pt idx="2047">
                  <c:v>34.953600000000002</c:v>
                </c:pt>
                <c:pt idx="2048">
                  <c:v>34.977699999999999</c:v>
                </c:pt>
                <c:pt idx="2049">
                  <c:v>34.987099999999998</c:v>
                </c:pt>
                <c:pt idx="2050">
                  <c:v>35.027299999999997</c:v>
                </c:pt>
                <c:pt idx="2051">
                  <c:v>35.118899999999996</c:v>
                </c:pt>
                <c:pt idx="2052">
                  <c:v>35.205199999999998</c:v>
                </c:pt>
                <c:pt idx="2053">
                  <c:v>35.210500000000003</c:v>
                </c:pt>
                <c:pt idx="2054">
                  <c:v>35.2121</c:v>
                </c:pt>
                <c:pt idx="2055">
                  <c:v>35.187199999999997</c:v>
                </c:pt>
                <c:pt idx="2056">
                  <c:v>35.234299999999998</c:v>
                </c:pt>
                <c:pt idx="2057">
                  <c:v>35.216900000000003</c:v>
                </c:pt>
                <c:pt idx="2058">
                  <c:v>35.240699999999997</c:v>
                </c:pt>
                <c:pt idx="2059">
                  <c:v>35.235399999999998</c:v>
                </c:pt>
                <c:pt idx="2060">
                  <c:v>35.252200000000002</c:v>
                </c:pt>
                <c:pt idx="2061">
                  <c:v>35.294400000000003</c:v>
                </c:pt>
                <c:pt idx="2062">
                  <c:v>35.369900000000001</c:v>
                </c:pt>
                <c:pt idx="2063">
                  <c:v>35.440100000000001</c:v>
                </c:pt>
                <c:pt idx="2064">
                  <c:v>35.4681</c:v>
                </c:pt>
                <c:pt idx="2065">
                  <c:v>35.517000000000003</c:v>
                </c:pt>
                <c:pt idx="2066">
                  <c:v>35.674799999999998</c:v>
                </c:pt>
                <c:pt idx="2067">
                  <c:v>35.785899999999998</c:v>
                </c:pt>
                <c:pt idx="2068">
                  <c:v>35.861400000000003</c:v>
                </c:pt>
                <c:pt idx="2069">
                  <c:v>35.908700000000003</c:v>
                </c:pt>
                <c:pt idx="2070">
                  <c:v>35.909100000000002</c:v>
                </c:pt>
                <c:pt idx="2071">
                  <c:v>35.919800000000002</c:v>
                </c:pt>
                <c:pt idx="2072">
                  <c:v>35.933500000000002</c:v>
                </c:pt>
                <c:pt idx="2073">
                  <c:v>35.941800000000001</c:v>
                </c:pt>
                <c:pt idx="2074">
                  <c:v>35.949100000000001</c:v>
                </c:pt>
                <c:pt idx="2075">
                  <c:v>35.917499999999997</c:v>
                </c:pt>
                <c:pt idx="2076">
                  <c:v>35.867800000000003</c:v>
                </c:pt>
                <c:pt idx="2077">
                  <c:v>35.802599999999998</c:v>
                </c:pt>
                <c:pt idx="2078">
                  <c:v>35.743200000000002</c:v>
                </c:pt>
                <c:pt idx="2079">
                  <c:v>35.707900000000002</c:v>
                </c:pt>
                <c:pt idx="2080">
                  <c:v>35.648400000000002</c:v>
                </c:pt>
                <c:pt idx="2081">
                  <c:v>35.602200000000003</c:v>
                </c:pt>
                <c:pt idx="2082">
                  <c:v>35.613399999999999</c:v>
                </c:pt>
                <c:pt idx="2083">
                  <c:v>35.708199999999998</c:v>
                </c:pt>
                <c:pt idx="2084">
                  <c:v>35.830300000000001</c:v>
                </c:pt>
                <c:pt idx="2085">
                  <c:v>35.9422</c:v>
                </c:pt>
                <c:pt idx="2086">
                  <c:v>36.011899999999997</c:v>
                </c:pt>
                <c:pt idx="2087">
                  <c:v>36.025599999999997</c:v>
                </c:pt>
                <c:pt idx="2088">
                  <c:v>36.042000000000002</c:v>
                </c:pt>
                <c:pt idx="2089">
                  <c:v>36.0578</c:v>
                </c:pt>
                <c:pt idx="2090">
                  <c:v>36.0625</c:v>
                </c:pt>
                <c:pt idx="2091">
                  <c:v>36.080100000000002</c:v>
                </c:pt>
                <c:pt idx="2092">
                  <c:v>36.0062</c:v>
                </c:pt>
                <c:pt idx="2093">
                  <c:v>35.898499999999999</c:v>
                </c:pt>
                <c:pt idx="2094">
                  <c:v>35.7851</c:v>
                </c:pt>
                <c:pt idx="2095">
                  <c:v>35.694899999999997</c:v>
                </c:pt>
                <c:pt idx="2096">
                  <c:v>35.589100000000002</c:v>
                </c:pt>
                <c:pt idx="2097">
                  <c:v>35.410299999999999</c:v>
                </c:pt>
                <c:pt idx="2098">
                  <c:v>35.447299999999998</c:v>
                </c:pt>
                <c:pt idx="2099">
                  <c:v>35.532800000000002</c:v>
                </c:pt>
                <c:pt idx="2100">
                  <c:v>35.773800000000001</c:v>
                </c:pt>
                <c:pt idx="2101">
                  <c:v>35.802900000000001</c:v>
                </c:pt>
                <c:pt idx="2102">
                  <c:v>35.4285</c:v>
                </c:pt>
                <c:pt idx="2103">
                  <c:v>35.290999999999997</c:v>
                </c:pt>
                <c:pt idx="2104">
                  <c:v>35.299700000000001</c:v>
                </c:pt>
                <c:pt idx="2105">
                  <c:v>35.209699999999998</c:v>
                </c:pt>
                <c:pt idx="2106">
                  <c:v>35.134399999999999</c:v>
                </c:pt>
                <c:pt idx="2107">
                  <c:v>35.085599999999999</c:v>
                </c:pt>
                <c:pt idx="2108">
                  <c:v>35.133699999999997</c:v>
                </c:pt>
                <c:pt idx="2109">
                  <c:v>35.2361</c:v>
                </c:pt>
                <c:pt idx="2110">
                  <c:v>35.374699999999997</c:v>
                </c:pt>
                <c:pt idx="2111">
                  <c:v>35.528199999999998</c:v>
                </c:pt>
                <c:pt idx="2112">
                  <c:v>35.6813</c:v>
                </c:pt>
                <c:pt idx="2113">
                  <c:v>35.977499999999999</c:v>
                </c:pt>
                <c:pt idx="2114">
                  <c:v>36.229300000000002</c:v>
                </c:pt>
                <c:pt idx="2115">
                  <c:v>36.428800000000003</c:v>
                </c:pt>
                <c:pt idx="2116">
                  <c:v>36.503599999999999</c:v>
                </c:pt>
                <c:pt idx="2117">
                  <c:v>36.563899999999997</c:v>
                </c:pt>
                <c:pt idx="2118">
                  <c:v>36.648200000000003</c:v>
                </c:pt>
                <c:pt idx="2119">
                  <c:v>36.748800000000003</c:v>
                </c:pt>
                <c:pt idx="2120">
                  <c:v>36.823599999999999</c:v>
                </c:pt>
                <c:pt idx="2121">
                  <c:v>36.866199999999999</c:v>
                </c:pt>
                <c:pt idx="2122">
                  <c:v>36.865699999999997</c:v>
                </c:pt>
                <c:pt idx="2123">
                  <c:v>36.546399999999998</c:v>
                </c:pt>
                <c:pt idx="2124">
                  <c:v>36.343800000000002</c:v>
                </c:pt>
                <c:pt idx="2125">
                  <c:v>36.209800000000001</c:v>
                </c:pt>
                <c:pt idx="2126">
                  <c:v>36.036299999999997</c:v>
                </c:pt>
                <c:pt idx="2127">
                  <c:v>35.870399999999997</c:v>
                </c:pt>
                <c:pt idx="2128">
                  <c:v>35.7776</c:v>
                </c:pt>
                <c:pt idx="2129">
                  <c:v>35.969799999999999</c:v>
                </c:pt>
                <c:pt idx="2130">
                  <c:v>36.147599999999997</c:v>
                </c:pt>
                <c:pt idx="2131">
                  <c:v>36.2515</c:v>
                </c:pt>
                <c:pt idx="2132">
                  <c:v>36.064100000000003</c:v>
                </c:pt>
                <c:pt idx="2133">
                  <c:v>35.825400000000002</c:v>
                </c:pt>
                <c:pt idx="2134">
                  <c:v>35.674799999999998</c:v>
                </c:pt>
                <c:pt idx="2135">
                  <c:v>35.5946</c:v>
                </c:pt>
                <c:pt idx="2136">
                  <c:v>35.5578</c:v>
                </c:pt>
                <c:pt idx="2137">
                  <c:v>35.608800000000002</c:v>
                </c:pt>
                <c:pt idx="2138">
                  <c:v>35.758400000000002</c:v>
                </c:pt>
                <c:pt idx="2139">
                  <c:v>35.886800000000001</c:v>
                </c:pt>
                <c:pt idx="2140">
                  <c:v>36.148200000000003</c:v>
                </c:pt>
                <c:pt idx="2141">
                  <c:v>36.2303</c:v>
                </c:pt>
                <c:pt idx="2142">
                  <c:v>36.083100000000002</c:v>
                </c:pt>
                <c:pt idx="2143">
                  <c:v>36.261299999999999</c:v>
                </c:pt>
                <c:pt idx="2144">
                  <c:v>36.616199999999999</c:v>
                </c:pt>
                <c:pt idx="2145">
                  <c:v>36.496499999999997</c:v>
                </c:pt>
                <c:pt idx="2146">
                  <c:v>36.081299999999999</c:v>
                </c:pt>
                <c:pt idx="2147">
                  <c:v>36.656500000000001</c:v>
                </c:pt>
                <c:pt idx="2148">
                  <c:v>36.549199999999999</c:v>
                </c:pt>
                <c:pt idx="2149">
                  <c:v>35.156399999999998</c:v>
                </c:pt>
                <c:pt idx="2150">
                  <c:v>35.059899999999999</c:v>
                </c:pt>
                <c:pt idx="2151">
                  <c:v>35.1967</c:v>
                </c:pt>
                <c:pt idx="2152">
                  <c:v>35.600499999999997</c:v>
                </c:pt>
                <c:pt idx="2153">
                  <c:v>36.079799999999999</c:v>
                </c:pt>
                <c:pt idx="2154">
                  <c:v>36.259399999999999</c:v>
                </c:pt>
                <c:pt idx="2155">
                  <c:v>36.102899999999998</c:v>
                </c:pt>
                <c:pt idx="2156">
                  <c:v>35.875</c:v>
                </c:pt>
                <c:pt idx="2157">
                  <c:v>35.979300000000002</c:v>
                </c:pt>
                <c:pt idx="2158">
                  <c:v>35.998699999999999</c:v>
                </c:pt>
                <c:pt idx="2159">
                  <c:v>36.064700000000002</c:v>
                </c:pt>
                <c:pt idx="2160">
                  <c:v>36.320300000000003</c:v>
                </c:pt>
                <c:pt idx="2161">
                  <c:v>38.120399999999997</c:v>
                </c:pt>
                <c:pt idx="2162">
                  <c:v>36.481099999999998</c:v>
                </c:pt>
                <c:pt idx="2163">
                  <c:v>36.523699999999998</c:v>
                </c:pt>
                <c:pt idx="2164">
                  <c:v>36.544800000000002</c:v>
                </c:pt>
                <c:pt idx="2165">
                  <c:v>36.714199999999998</c:v>
                </c:pt>
                <c:pt idx="2166">
                  <c:v>36.896799999999999</c:v>
                </c:pt>
                <c:pt idx="2167">
                  <c:v>37.028799999999997</c:v>
                </c:pt>
                <c:pt idx="2168">
                  <c:v>37.116999999999997</c:v>
                </c:pt>
                <c:pt idx="2169">
                  <c:v>37.2194</c:v>
                </c:pt>
                <c:pt idx="2170">
                  <c:v>37.284999999999997</c:v>
                </c:pt>
                <c:pt idx="2171">
                  <c:v>37.334099999999999</c:v>
                </c:pt>
                <c:pt idx="2172">
                  <c:v>37.345700000000001</c:v>
                </c:pt>
                <c:pt idx="2173">
                  <c:v>37.319200000000002</c:v>
                </c:pt>
                <c:pt idx="2174">
                  <c:v>37.293199999999999</c:v>
                </c:pt>
                <c:pt idx="2175">
                  <c:v>37.176299999999998</c:v>
                </c:pt>
                <c:pt idx="2176">
                  <c:v>37.132199999999997</c:v>
                </c:pt>
                <c:pt idx="2177">
                  <c:v>37.131599999999999</c:v>
                </c:pt>
                <c:pt idx="2178">
                  <c:v>37.162100000000002</c:v>
                </c:pt>
                <c:pt idx="2179">
                  <c:v>37.192599999999999</c:v>
                </c:pt>
                <c:pt idx="2180">
                  <c:v>37.211500000000001</c:v>
                </c:pt>
                <c:pt idx="2181">
                  <c:v>37.2166</c:v>
                </c:pt>
                <c:pt idx="2182">
                  <c:v>37.216500000000003</c:v>
                </c:pt>
                <c:pt idx="2183">
                  <c:v>37.2376</c:v>
                </c:pt>
                <c:pt idx="2184">
                  <c:v>37.276000000000003</c:v>
                </c:pt>
                <c:pt idx="2185">
                  <c:v>37.253300000000003</c:v>
                </c:pt>
                <c:pt idx="2186">
                  <c:v>37.191800000000001</c:v>
                </c:pt>
                <c:pt idx="2187">
                  <c:v>37.137999999999998</c:v>
                </c:pt>
                <c:pt idx="2188">
                  <c:v>37.068199999999997</c:v>
                </c:pt>
                <c:pt idx="2189">
                  <c:v>36.997700000000002</c:v>
                </c:pt>
                <c:pt idx="2190">
                  <c:v>36.9328</c:v>
                </c:pt>
                <c:pt idx="2191">
                  <c:v>36.869500000000002</c:v>
                </c:pt>
                <c:pt idx="2192">
                  <c:v>36.537500000000001</c:v>
                </c:pt>
                <c:pt idx="2193">
                  <c:v>36.570500000000003</c:v>
                </c:pt>
                <c:pt idx="2194">
                  <c:v>36.727699999999999</c:v>
                </c:pt>
                <c:pt idx="2195">
                  <c:v>36.692300000000003</c:v>
                </c:pt>
                <c:pt idx="2196">
                  <c:v>36.680100000000003</c:v>
                </c:pt>
                <c:pt idx="2197">
                  <c:v>36.674300000000002</c:v>
                </c:pt>
                <c:pt idx="2198">
                  <c:v>36.690399999999997</c:v>
                </c:pt>
                <c:pt idx="2199">
                  <c:v>36.729300000000002</c:v>
                </c:pt>
                <c:pt idx="2200">
                  <c:v>36.7911</c:v>
                </c:pt>
                <c:pt idx="2201">
                  <c:v>36.873600000000003</c:v>
                </c:pt>
                <c:pt idx="2202">
                  <c:v>36.973500000000001</c:v>
                </c:pt>
                <c:pt idx="2203">
                  <c:v>37.052</c:v>
                </c:pt>
                <c:pt idx="2204">
                  <c:v>37.087800000000001</c:v>
                </c:pt>
                <c:pt idx="2205">
                  <c:v>37.1248</c:v>
                </c:pt>
                <c:pt idx="2206">
                  <c:v>37.177799999999998</c:v>
                </c:pt>
                <c:pt idx="2207">
                  <c:v>37.243200000000002</c:v>
                </c:pt>
                <c:pt idx="2208">
                  <c:v>37.277900000000002</c:v>
                </c:pt>
                <c:pt idx="2209">
                  <c:v>37.311700000000002</c:v>
                </c:pt>
                <c:pt idx="2210">
                  <c:v>37.375300000000003</c:v>
                </c:pt>
                <c:pt idx="2211">
                  <c:v>37.517299999999999</c:v>
                </c:pt>
                <c:pt idx="2212">
                  <c:v>37.636899999999997</c:v>
                </c:pt>
                <c:pt idx="2213">
                  <c:v>37.732700000000001</c:v>
                </c:pt>
                <c:pt idx="2214">
                  <c:v>37.820500000000003</c:v>
                </c:pt>
                <c:pt idx="2215">
                  <c:v>37.966299999999997</c:v>
                </c:pt>
                <c:pt idx="2216">
                  <c:v>38.095500000000001</c:v>
                </c:pt>
                <c:pt idx="2217">
                  <c:v>38.039299999999997</c:v>
                </c:pt>
                <c:pt idx="2218">
                  <c:v>37.935299999999998</c:v>
                </c:pt>
                <c:pt idx="2219">
                  <c:v>37.832999999999998</c:v>
                </c:pt>
                <c:pt idx="2220">
                  <c:v>37.753999999999998</c:v>
                </c:pt>
                <c:pt idx="2221">
                  <c:v>37.6539</c:v>
                </c:pt>
                <c:pt idx="2222">
                  <c:v>37.6096</c:v>
                </c:pt>
                <c:pt idx="2223">
                  <c:v>37.584499999999998</c:v>
                </c:pt>
                <c:pt idx="2224">
                  <c:v>37.529600000000002</c:v>
                </c:pt>
                <c:pt idx="2225">
                  <c:v>37.454900000000002</c:v>
                </c:pt>
                <c:pt idx="2226">
                  <c:v>37.410800000000002</c:v>
                </c:pt>
                <c:pt idx="2227">
                  <c:v>37.396500000000003</c:v>
                </c:pt>
                <c:pt idx="2228">
                  <c:v>37.4221</c:v>
                </c:pt>
                <c:pt idx="2229">
                  <c:v>37.3962</c:v>
                </c:pt>
                <c:pt idx="2230">
                  <c:v>37.396700000000003</c:v>
                </c:pt>
                <c:pt idx="2231">
                  <c:v>37.443899999999999</c:v>
                </c:pt>
                <c:pt idx="2232">
                  <c:v>37.536099999999998</c:v>
                </c:pt>
                <c:pt idx="2233">
                  <c:v>37.529699999999998</c:v>
                </c:pt>
                <c:pt idx="2234">
                  <c:v>37.531599999999997</c:v>
                </c:pt>
                <c:pt idx="2235">
                  <c:v>37.551600000000001</c:v>
                </c:pt>
                <c:pt idx="2236">
                  <c:v>37.580800000000004</c:v>
                </c:pt>
                <c:pt idx="2237">
                  <c:v>37.600700000000003</c:v>
                </c:pt>
                <c:pt idx="2238">
                  <c:v>37.611400000000003</c:v>
                </c:pt>
                <c:pt idx="2239">
                  <c:v>37.6038</c:v>
                </c:pt>
                <c:pt idx="2240">
                  <c:v>37.575699999999998</c:v>
                </c:pt>
                <c:pt idx="2241">
                  <c:v>37.5747</c:v>
                </c:pt>
                <c:pt idx="2242">
                  <c:v>37.576099999999997</c:v>
                </c:pt>
                <c:pt idx="2243">
                  <c:v>37.547699999999999</c:v>
                </c:pt>
                <c:pt idx="2244">
                  <c:v>37.4604</c:v>
                </c:pt>
                <c:pt idx="2245">
                  <c:v>37.390700000000002</c:v>
                </c:pt>
                <c:pt idx="2246">
                  <c:v>37.360799999999998</c:v>
                </c:pt>
                <c:pt idx="2247">
                  <c:v>37.371899999999997</c:v>
                </c:pt>
                <c:pt idx="2248">
                  <c:v>37.416600000000003</c:v>
                </c:pt>
                <c:pt idx="2249">
                  <c:v>37.518799999999999</c:v>
                </c:pt>
                <c:pt idx="2250">
                  <c:v>37.615499999999997</c:v>
                </c:pt>
                <c:pt idx="2251">
                  <c:v>37.688400000000001</c:v>
                </c:pt>
                <c:pt idx="2252">
                  <c:v>37.785299999999999</c:v>
                </c:pt>
                <c:pt idx="2253">
                  <c:v>37.863799999999998</c:v>
                </c:pt>
                <c:pt idx="2254">
                  <c:v>37.9392</c:v>
                </c:pt>
                <c:pt idx="2255">
                  <c:v>38.0015</c:v>
                </c:pt>
                <c:pt idx="2256">
                  <c:v>38.041400000000003</c:v>
                </c:pt>
                <c:pt idx="2257">
                  <c:v>38.044800000000002</c:v>
                </c:pt>
                <c:pt idx="2258">
                  <c:v>38.091000000000001</c:v>
                </c:pt>
                <c:pt idx="2259">
                  <c:v>38.122700000000002</c:v>
                </c:pt>
                <c:pt idx="2260">
                  <c:v>38.1629</c:v>
                </c:pt>
                <c:pt idx="2261">
                  <c:v>38.269599999999997</c:v>
                </c:pt>
                <c:pt idx="2262">
                  <c:v>38.322299999999998</c:v>
                </c:pt>
                <c:pt idx="2263">
                  <c:v>38.395699999999998</c:v>
                </c:pt>
                <c:pt idx="2264">
                  <c:v>38.417499999999997</c:v>
                </c:pt>
                <c:pt idx="2265">
                  <c:v>38.396299999999997</c:v>
                </c:pt>
                <c:pt idx="2266">
                  <c:v>38.392899999999997</c:v>
                </c:pt>
                <c:pt idx="2267">
                  <c:v>38.356999999999999</c:v>
                </c:pt>
                <c:pt idx="2268">
                  <c:v>38.279200000000003</c:v>
                </c:pt>
                <c:pt idx="2269">
                  <c:v>38.224600000000002</c:v>
                </c:pt>
                <c:pt idx="2270">
                  <c:v>38.1907</c:v>
                </c:pt>
                <c:pt idx="2271">
                  <c:v>38.146799999999999</c:v>
                </c:pt>
                <c:pt idx="2272">
                  <c:v>38.104900000000001</c:v>
                </c:pt>
                <c:pt idx="2273">
                  <c:v>38.023400000000002</c:v>
                </c:pt>
                <c:pt idx="2274">
                  <c:v>37.870899999999999</c:v>
                </c:pt>
                <c:pt idx="2275">
                  <c:v>37.782200000000003</c:v>
                </c:pt>
                <c:pt idx="2276">
                  <c:v>37.834200000000003</c:v>
                </c:pt>
                <c:pt idx="2277">
                  <c:v>37.917999999999999</c:v>
                </c:pt>
                <c:pt idx="2278">
                  <c:v>37.963299999999997</c:v>
                </c:pt>
                <c:pt idx="2279">
                  <c:v>37.973199999999999</c:v>
                </c:pt>
                <c:pt idx="2280">
                  <c:v>37.9589</c:v>
                </c:pt>
                <c:pt idx="2281">
                  <c:v>37.898299999999999</c:v>
                </c:pt>
                <c:pt idx="2282">
                  <c:v>37.892800000000001</c:v>
                </c:pt>
                <c:pt idx="2283">
                  <c:v>37.9071</c:v>
                </c:pt>
                <c:pt idx="2284">
                  <c:v>37.941499999999998</c:v>
                </c:pt>
                <c:pt idx="2285">
                  <c:v>37.981900000000003</c:v>
                </c:pt>
                <c:pt idx="2286">
                  <c:v>38.048099999999998</c:v>
                </c:pt>
                <c:pt idx="2287">
                  <c:v>38.0946</c:v>
                </c:pt>
                <c:pt idx="2288">
                  <c:v>37.977200000000003</c:v>
                </c:pt>
                <c:pt idx="2289">
                  <c:v>37.805500000000002</c:v>
                </c:pt>
                <c:pt idx="2290">
                  <c:v>37.695599999999999</c:v>
                </c:pt>
                <c:pt idx="2291">
                  <c:v>37.6616</c:v>
                </c:pt>
                <c:pt idx="2292">
                  <c:v>37.716999999999999</c:v>
                </c:pt>
                <c:pt idx="2293">
                  <c:v>37.927999999999997</c:v>
                </c:pt>
                <c:pt idx="2294">
                  <c:v>38.087600000000002</c:v>
                </c:pt>
                <c:pt idx="2295">
                  <c:v>38.076900000000002</c:v>
                </c:pt>
                <c:pt idx="2296">
                  <c:v>37.970399999999998</c:v>
                </c:pt>
                <c:pt idx="2297">
                  <c:v>37.845700000000001</c:v>
                </c:pt>
                <c:pt idx="2298">
                  <c:v>37.696300000000001</c:v>
                </c:pt>
                <c:pt idx="2299">
                  <c:v>37.576300000000003</c:v>
                </c:pt>
                <c:pt idx="2300">
                  <c:v>37.5169</c:v>
                </c:pt>
                <c:pt idx="2301">
                  <c:v>37.4315</c:v>
                </c:pt>
                <c:pt idx="2302">
                  <c:v>37.370199999999997</c:v>
                </c:pt>
                <c:pt idx="2303">
                  <c:v>37.3538</c:v>
                </c:pt>
                <c:pt idx="2304">
                  <c:v>37.581800000000001</c:v>
                </c:pt>
                <c:pt idx="2305">
                  <c:v>37.696399999999997</c:v>
                </c:pt>
                <c:pt idx="2306">
                  <c:v>37.836500000000001</c:v>
                </c:pt>
                <c:pt idx="2307">
                  <c:v>37.954799999999999</c:v>
                </c:pt>
                <c:pt idx="2308">
                  <c:v>38.110500000000002</c:v>
                </c:pt>
                <c:pt idx="2309">
                  <c:v>38.228999999999999</c:v>
                </c:pt>
                <c:pt idx="2310">
                  <c:v>38.325800000000001</c:v>
                </c:pt>
                <c:pt idx="2311">
                  <c:v>38.445</c:v>
                </c:pt>
                <c:pt idx="2312">
                  <c:v>38.667000000000002</c:v>
                </c:pt>
                <c:pt idx="2313">
                  <c:v>38.881100000000004</c:v>
                </c:pt>
                <c:pt idx="2314">
                  <c:v>38.942700000000002</c:v>
                </c:pt>
                <c:pt idx="2315">
                  <c:v>38.888399999999997</c:v>
                </c:pt>
                <c:pt idx="2316">
                  <c:v>38.770200000000003</c:v>
                </c:pt>
                <c:pt idx="2317">
                  <c:v>38.625</c:v>
                </c:pt>
                <c:pt idx="2318">
                  <c:v>38.454000000000001</c:v>
                </c:pt>
                <c:pt idx="2319">
                  <c:v>38.210599999999999</c:v>
                </c:pt>
                <c:pt idx="2320">
                  <c:v>38.066699999999997</c:v>
                </c:pt>
                <c:pt idx="2321">
                  <c:v>37.842300000000002</c:v>
                </c:pt>
                <c:pt idx="2322">
                  <c:v>37.238300000000002</c:v>
                </c:pt>
                <c:pt idx="2323">
                  <c:v>37.112699999999997</c:v>
                </c:pt>
                <c:pt idx="2324">
                  <c:v>37.161200000000001</c:v>
                </c:pt>
                <c:pt idx="2325">
                  <c:v>37.3354</c:v>
                </c:pt>
                <c:pt idx="2326">
                  <c:v>37.479100000000003</c:v>
                </c:pt>
                <c:pt idx="2327">
                  <c:v>37.560899999999997</c:v>
                </c:pt>
                <c:pt idx="2328">
                  <c:v>37.584200000000003</c:v>
                </c:pt>
                <c:pt idx="2329">
                  <c:v>37.6935</c:v>
                </c:pt>
                <c:pt idx="2330">
                  <c:v>37.846899999999998</c:v>
                </c:pt>
                <c:pt idx="2331">
                  <c:v>37.8949</c:v>
                </c:pt>
                <c:pt idx="2332">
                  <c:v>37.925600000000003</c:v>
                </c:pt>
                <c:pt idx="2333">
                  <c:v>37.927199999999999</c:v>
                </c:pt>
                <c:pt idx="2334">
                  <c:v>37.790199999999999</c:v>
                </c:pt>
                <c:pt idx="2335">
                  <c:v>37.738999999999997</c:v>
                </c:pt>
                <c:pt idx="2336">
                  <c:v>37.802399999999999</c:v>
                </c:pt>
                <c:pt idx="2337">
                  <c:v>37.990900000000003</c:v>
                </c:pt>
                <c:pt idx="2338">
                  <c:v>38.166600000000003</c:v>
                </c:pt>
                <c:pt idx="2339">
                  <c:v>38.374499999999998</c:v>
                </c:pt>
                <c:pt idx="2340">
                  <c:v>38.572499999999998</c:v>
                </c:pt>
                <c:pt idx="2341">
                  <c:v>38.747199999999999</c:v>
                </c:pt>
                <c:pt idx="2342">
                  <c:v>38.816499999999998</c:v>
                </c:pt>
                <c:pt idx="2343">
                  <c:v>38.822499999999998</c:v>
                </c:pt>
                <c:pt idx="2344">
                  <c:v>38.785600000000002</c:v>
                </c:pt>
                <c:pt idx="2345">
                  <c:v>38.779000000000003</c:v>
                </c:pt>
                <c:pt idx="2346">
                  <c:v>38.781999999999996</c:v>
                </c:pt>
                <c:pt idx="2347">
                  <c:v>38.738599999999998</c:v>
                </c:pt>
                <c:pt idx="2348">
                  <c:v>38.6676</c:v>
                </c:pt>
                <c:pt idx="2349">
                  <c:v>38.583399999999997</c:v>
                </c:pt>
                <c:pt idx="2350">
                  <c:v>38.485599999999998</c:v>
                </c:pt>
                <c:pt idx="2351">
                  <c:v>38.383400000000002</c:v>
                </c:pt>
                <c:pt idx="2352">
                  <c:v>38.268700000000003</c:v>
                </c:pt>
                <c:pt idx="2353">
                  <c:v>38.1599</c:v>
                </c:pt>
                <c:pt idx="2354">
                  <c:v>38.019100000000002</c:v>
                </c:pt>
                <c:pt idx="2355">
                  <c:v>37.919600000000003</c:v>
                </c:pt>
                <c:pt idx="2356">
                  <c:v>37.856499999999997</c:v>
                </c:pt>
                <c:pt idx="2357">
                  <c:v>37.885800000000003</c:v>
                </c:pt>
                <c:pt idx="2358">
                  <c:v>37.939500000000002</c:v>
                </c:pt>
                <c:pt idx="2359">
                  <c:v>37.9818</c:v>
                </c:pt>
                <c:pt idx="2360">
                  <c:v>38.067300000000003</c:v>
                </c:pt>
                <c:pt idx="2361">
                  <c:v>38.139299999999999</c:v>
                </c:pt>
                <c:pt idx="2362">
                  <c:v>38.182899999999997</c:v>
                </c:pt>
                <c:pt idx="2363">
                  <c:v>38.2881</c:v>
                </c:pt>
                <c:pt idx="2364">
                  <c:v>38.380099999999999</c:v>
                </c:pt>
                <c:pt idx="2365">
                  <c:v>38.360999999999997</c:v>
                </c:pt>
                <c:pt idx="2366">
                  <c:v>38.399299999999997</c:v>
                </c:pt>
                <c:pt idx="2367">
                  <c:v>38.477200000000003</c:v>
                </c:pt>
                <c:pt idx="2368">
                  <c:v>38.550600000000003</c:v>
                </c:pt>
                <c:pt idx="2369">
                  <c:v>38.597900000000003</c:v>
                </c:pt>
                <c:pt idx="2370">
                  <c:v>38.650399999999998</c:v>
                </c:pt>
                <c:pt idx="2371">
                  <c:v>38.693800000000003</c:v>
                </c:pt>
                <c:pt idx="2372">
                  <c:v>38.738399999999999</c:v>
                </c:pt>
                <c:pt idx="2373">
                  <c:v>38.710999999999999</c:v>
                </c:pt>
                <c:pt idx="2374">
                  <c:v>38.681199999999997</c:v>
                </c:pt>
                <c:pt idx="2375">
                  <c:v>38.709000000000003</c:v>
                </c:pt>
                <c:pt idx="2376">
                  <c:v>38.707900000000002</c:v>
                </c:pt>
                <c:pt idx="2377">
                  <c:v>38.664099999999998</c:v>
                </c:pt>
                <c:pt idx="2378">
                  <c:v>38.637300000000003</c:v>
                </c:pt>
                <c:pt idx="2379">
                  <c:v>38.637599999999999</c:v>
                </c:pt>
                <c:pt idx="2380">
                  <c:v>38.667999999999999</c:v>
                </c:pt>
                <c:pt idx="2381">
                  <c:v>38.743099999999998</c:v>
                </c:pt>
                <c:pt idx="2382">
                  <c:v>38.836500000000001</c:v>
                </c:pt>
                <c:pt idx="2383">
                  <c:v>38.936100000000003</c:v>
                </c:pt>
                <c:pt idx="2384">
                  <c:v>39.015500000000003</c:v>
                </c:pt>
                <c:pt idx="2385">
                  <c:v>39.064599999999999</c:v>
                </c:pt>
                <c:pt idx="2386">
                  <c:v>39.035899999999998</c:v>
                </c:pt>
                <c:pt idx="2387">
                  <c:v>39.027700000000003</c:v>
                </c:pt>
                <c:pt idx="2388">
                  <c:v>38.997999999999998</c:v>
                </c:pt>
                <c:pt idx="2389">
                  <c:v>38.951700000000002</c:v>
                </c:pt>
                <c:pt idx="2390">
                  <c:v>38.900799999999997</c:v>
                </c:pt>
                <c:pt idx="2391">
                  <c:v>38.865099999999998</c:v>
                </c:pt>
                <c:pt idx="2392">
                  <c:v>38.818800000000003</c:v>
                </c:pt>
                <c:pt idx="2393">
                  <c:v>38.829900000000002</c:v>
                </c:pt>
                <c:pt idx="2394">
                  <c:v>39.040999999999997</c:v>
                </c:pt>
                <c:pt idx="2395">
                  <c:v>39.121299999999998</c:v>
                </c:pt>
                <c:pt idx="2396">
                  <c:v>39.237400000000001</c:v>
                </c:pt>
                <c:pt idx="2397">
                  <c:v>39.323300000000003</c:v>
                </c:pt>
                <c:pt idx="2398">
                  <c:v>39.434899999999999</c:v>
                </c:pt>
                <c:pt idx="2399">
                  <c:v>39.554499999999997</c:v>
                </c:pt>
                <c:pt idx="2400">
                  <c:v>39.6554</c:v>
                </c:pt>
                <c:pt idx="2401">
                  <c:v>39.745800000000003</c:v>
                </c:pt>
                <c:pt idx="2402">
                  <c:v>39.8001</c:v>
                </c:pt>
                <c:pt idx="2403">
                  <c:v>39.8262</c:v>
                </c:pt>
                <c:pt idx="2404">
                  <c:v>39.819499999999998</c:v>
                </c:pt>
                <c:pt idx="2405">
                  <c:v>39.772599999999997</c:v>
                </c:pt>
                <c:pt idx="2406">
                  <c:v>39.739600000000003</c:v>
                </c:pt>
                <c:pt idx="2407">
                  <c:v>39.705199999999998</c:v>
                </c:pt>
                <c:pt idx="2408">
                  <c:v>39.647599999999997</c:v>
                </c:pt>
                <c:pt idx="2409">
                  <c:v>39.576700000000002</c:v>
                </c:pt>
                <c:pt idx="2410">
                  <c:v>39.558900000000001</c:v>
                </c:pt>
                <c:pt idx="2411">
                  <c:v>39.534599999999998</c:v>
                </c:pt>
                <c:pt idx="2412">
                  <c:v>39.485100000000003</c:v>
                </c:pt>
                <c:pt idx="2413">
                  <c:v>39.418399999999998</c:v>
                </c:pt>
                <c:pt idx="2414">
                  <c:v>39.357100000000003</c:v>
                </c:pt>
                <c:pt idx="2415">
                  <c:v>39.316099999999999</c:v>
                </c:pt>
                <c:pt idx="2416">
                  <c:v>39.2789</c:v>
                </c:pt>
                <c:pt idx="2417">
                  <c:v>39.270600000000002</c:v>
                </c:pt>
                <c:pt idx="2418">
                  <c:v>39.369300000000003</c:v>
                </c:pt>
                <c:pt idx="2419">
                  <c:v>39.435400000000001</c:v>
                </c:pt>
                <c:pt idx="2420">
                  <c:v>39.505200000000002</c:v>
                </c:pt>
                <c:pt idx="2421">
                  <c:v>39.609299999999998</c:v>
                </c:pt>
                <c:pt idx="2422">
                  <c:v>39.705199999999998</c:v>
                </c:pt>
                <c:pt idx="2423">
                  <c:v>39.840299999999999</c:v>
                </c:pt>
                <c:pt idx="2424">
                  <c:v>39.894399999999997</c:v>
                </c:pt>
                <c:pt idx="2425">
                  <c:v>39.873600000000003</c:v>
                </c:pt>
                <c:pt idx="2426">
                  <c:v>39.7331</c:v>
                </c:pt>
                <c:pt idx="2427">
                  <c:v>39.664299999999997</c:v>
                </c:pt>
                <c:pt idx="2428">
                  <c:v>39.622700000000002</c:v>
                </c:pt>
                <c:pt idx="2429">
                  <c:v>39.581299999999999</c:v>
                </c:pt>
                <c:pt idx="2430">
                  <c:v>39.5321</c:v>
                </c:pt>
                <c:pt idx="2431">
                  <c:v>39.476599999999998</c:v>
                </c:pt>
                <c:pt idx="2432">
                  <c:v>39.435299999999998</c:v>
                </c:pt>
                <c:pt idx="2433">
                  <c:v>39.330199999999998</c:v>
                </c:pt>
                <c:pt idx="2434">
                  <c:v>39.239100000000001</c:v>
                </c:pt>
                <c:pt idx="2435">
                  <c:v>39.169400000000003</c:v>
                </c:pt>
                <c:pt idx="2436">
                  <c:v>39.281700000000001</c:v>
                </c:pt>
                <c:pt idx="2437">
                  <c:v>39.459499999999998</c:v>
                </c:pt>
                <c:pt idx="2438">
                  <c:v>39.791899999999998</c:v>
                </c:pt>
                <c:pt idx="2439">
                  <c:v>40.001600000000003</c:v>
                </c:pt>
                <c:pt idx="2440">
                  <c:v>40.165799999999997</c:v>
                </c:pt>
                <c:pt idx="2441">
                  <c:v>40.318800000000003</c:v>
                </c:pt>
                <c:pt idx="2442">
                  <c:v>40.461599999999997</c:v>
                </c:pt>
                <c:pt idx="2443">
                  <c:v>40.676600000000001</c:v>
                </c:pt>
                <c:pt idx="2444">
                  <c:v>40.770600000000002</c:v>
                </c:pt>
                <c:pt idx="2445">
                  <c:v>40.796399999999998</c:v>
                </c:pt>
                <c:pt idx="2446">
                  <c:v>40.820500000000003</c:v>
                </c:pt>
                <c:pt idx="2447">
                  <c:v>40.819400000000002</c:v>
                </c:pt>
                <c:pt idx="2448">
                  <c:v>40.693600000000004</c:v>
                </c:pt>
                <c:pt idx="2449">
                  <c:v>40.542900000000003</c:v>
                </c:pt>
                <c:pt idx="2450">
                  <c:v>40.469799999999999</c:v>
                </c:pt>
                <c:pt idx="2451">
                  <c:v>40.3429</c:v>
                </c:pt>
                <c:pt idx="2452">
                  <c:v>40.138199999999998</c:v>
                </c:pt>
                <c:pt idx="2453">
                  <c:v>40.087000000000003</c:v>
                </c:pt>
                <c:pt idx="2454">
                  <c:v>40.154000000000003</c:v>
                </c:pt>
                <c:pt idx="2455">
                  <c:v>40.284300000000002</c:v>
                </c:pt>
                <c:pt idx="2456">
                  <c:v>40.269599999999997</c:v>
                </c:pt>
                <c:pt idx="2457">
                  <c:v>40.258299999999998</c:v>
                </c:pt>
                <c:pt idx="2458">
                  <c:v>40.589399999999998</c:v>
                </c:pt>
                <c:pt idx="2459">
                  <c:v>40.947600000000001</c:v>
                </c:pt>
                <c:pt idx="2460">
                  <c:v>40.991100000000003</c:v>
                </c:pt>
                <c:pt idx="2461">
                  <c:v>40.9298</c:v>
                </c:pt>
                <c:pt idx="2462">
                  <c:v>40.811799999999998</c:v>
                </c:pt>
                <c:pt idx="2463">
                  <c:v>40.731999999999999</c:v>
                </c:pt>
                <c:pt idx="2464">
                  <c:v>40.645400000000002</c:v>
                </c:pt>
                <c:pt idx="2465">
                  <c:v>40.6068</c:v>
                </c:pt>
                <c:pt idx="2466">
                  <c:v>40.580399999999997</c:v>
                </c:pt>
                <c:pt idx="2467">
                  <c:v>40.558799999999998</c:v>
                </c:pt>
                <c:pt idx="2468">
                  <c:v>40.508299999999998</c:v>
                </c:pt>
                <c:pt idx="2469">
                  <c:v>40.474800000000002</c:v>
                </c:pt>
                <c:pt idx="2470">
                  <c:v>40.431699999999999</c:v>
                </c:pt>
                <c:pt idx="2471">
                  <c:v>40.429900000000004</c:v>
                </c:pt>
                <c:pt idx="2472">
                  <c:v>40.458500000000001</c:v>
                </c:pt>
                <c:pt idx="2473">
                  <c:v>40.604199999999999</c:v>
                </c:pt>
                <c:pt idx="2474">
                  <c:v>40.6997</c:v>
                </c:pt>
                <c:pt idx="2475">
                  <c:v>40.772500000000001</c:v>
                </c:pt>
                <c:pt idx="2476">
                  <c:v>40.819899999999997</c:v>
                </c:pt>
                <c:pt idx="2477">
                  <c:v>40.900100000000002</c:v>
                </c:pt>
                <c:pt idx="2478">
                  <c:v>40.996200000000002</c:v>
                </c:pt>
                <c:pt idx="2479">
                  <c:v>41.0854</c:v>
                </c:pt>
                <c:pt idx="2480">
                  <c:v>41.443100000000001</c:v>
                </c:pt>
                <c:pt idx="2481">
                  <c:v>41.489400000000003</c:v>
                </c:pt>
                <c:pt idx="2482">
                  <c:v>41.411099999999998</c:v>
                </c:pt>
                <c:pt idx="2483">
                  <c:v>41.232199999999999</c:v>
                </c:pt>
                <c:pt idx="2484">
                  <c:v>41.0002</c:v>
                </c:pt>
                <c:pt idx="2485">
                  <c:v>40.788699999999999</c:v>
                </c:pt>
                <c:pt idx="2486">
                  <c:v>40.661499999999997</c:v>
                </c:pt>
                <c:pt idx="2487">
                  <c:v>40.549199999999999</c:v>
                </c:pt>
                <c:pt idx="2488">
                  <c:v>40.713299999999997</c:v>
                </c:pt>
                <c:pt idx="2489">
                  <c:v>40.732999999999997</c:v>
                </c:pt>
                <c:pt idx="2490">
                  <c:v>40.963700000000003</c:v>
                </c:pt>
                <c:pt idx="2491">
                  <c:v>41.063499999999998</c:v>
                </c:pt>
                <c:pt idx="2492">
                  <c:v>42.224200000000003</c:v>
                </c:pt>
                <c:pt idx="2493">
                  <c:v>41.987400000000001</c:v>
                </c:pt>
                <c:pt idx="2494">
                  <c:v>42.069499999999998</c:v>
                </c:pt>
                <c:pt idx="2495">
                  <c:v>42.270899999999997</c:v>
                </c:pt>
                <c:pt idx="2496">
                  <c:v>42.328099999999999</c:v>
                </c:pt>
                <c:pt idx="2497">
                  <c:v>42.419800000000002</c:v>
                </c:pt>
                <c:pt idx="2498">
                  <c:v>42.429900000000004</c:v>
                </c:pt>
                <c:pt idx="2499">
                  <c:v>42.272500000000001</c:v>
                </c:pt>
                <c:pt idx="2500">
                  <c:v>42.131500000000003</c:v>
                </c:pt>
                <c:pt idx="2501">
                  <c:v>42.048900000000003</c:v>
                </c:pt>
                <c:pt idx="2502">
                  <c:v>41.877800000000001</c:v>
                </c:pt>
                <c:pt idx="2503">
                  <c:v>41.7089</c:v>
                </c:pt>
                <c:pt idx="2504">
                  <c:v>41.493499999999997</c:v>
                </c:pt>
                <c:pt idx="2505">
                  <c:v>41.2804</c:v>
                </c:pt>
                <c:pt idx="2506">
                  <c:v>41.103000000000002</c:v>
                </c:pt>
                <c:pt idx="2507">
                  <c:v>41.026699999999998</c:v>
                </c:pt>
                <c:pt idx="2508">
                  <c:v>40.996099999999998</c:v>
                </c:pt>
                <c:pt idx="2509">
                  <c:v>41.0015</c:v>
                </c:pt>
                <c:pt idx="2510">
                  <c:v>41.080100000000002</c:v>
                </c:pt>
                <c:pt idx="2511">
                  <c:v>41.130899999999997</c:v>
                </c:pt>
                <c:pt idx="2512">
                  <c:v>41.153199999999998</c:v>
                </c:pt>
                <c:pt idx="2513">
                  <c:v>41.1873</c:v>
                </c:pt>
                <c:pt idx="2514">
                  <c:v>41.197499999999998</c:v>
                </c:pt>
                <c:pt idx="2515">
                  <c:v>41.1935</c:v>
                </c:pt>
                <c:pt idx="2516">
                  <c:v>41.178800000000003</c:v>
                </c:pt>
                <c:pt idx="2517">
                  <c:v>41.169699999999999</c:v>
                </c:pt>
                <c:pt idx="2518">
                  <c:v>41.163699999999999</c:v>
                </c:pt>
                <c:pt idx="2519">
                  <c:v>41.180100000000003</c:v>
                </c:pt>
                <c:pt idx="2520">
                  <c:v>41.118600000000001</c:v>
                </c:pt>
                <c:pt idx="2521">
                  <c:v>41.054400000000001</c:v>
                </c:pt>
                <c:pt idx="2522">
                  <c:v>40.978400000000001</c:v>
                </c:pt>
                <c:pt idx="2523">
                  <c:v>40.910499999999999</c:v>
                </c:pt>
                <c:pt idx="2524">
                  <c:v>40.8508</c:v>
                </c:pt>
                <c:pt idx="2525">
                  <c:v>40.800899999999999</c:v>
                </c:pt>
                <c:pt idx="2526">
                  <c:v>40.648400000000002</c:v>
                </c:pt>
                <c:pt idx="2527">
                  <c:v>40.750999999999998</c:v>
                </c:pt>
                <c:pt idx="2528">
                  <c:v>40.8386</c:v>
                </c:pt>
                <c:pt idx="2529">
                  <c:v>40.912999999999997</c:v>
                </c:pt>
                <c:pt idx="2530">
                  <c:v>40.963799999999999</c:v>
                </c:pt>
                <c:pt idx="2531">
                  <c:v>41.016800000000003</c:v>
                </c:pt>
                <c:pt idx="2532">
                  <c:v>41.046599999999998</c:v>
                </c:pt>
                <c:pt idx="2533">
                  <c:v>41.077500000000001</c:v>
                </c:pt>
                <c:pt idx="2534">
                  <c:v>41.106200000000001</c:v>
                </c:pt>
                <c:pt idx="2535">
                  <c:v>41.141100000000002</c:v>
                </c:pt>
                <c:pt idx="2536">
                  <c:v>41.16</c:v>
                </c:pt>
                <c:pt idx="2537">
                  <c:v>41.210700000000003</c:v>
                </c:pt>
                <c:pt idx="2538">
                  <c:v>41.230200000000004</c:v>
                </c:pt>
                <c:pt idx="2539">
                  <c:v>41.226399999999998</c:v>
                </c:pt>
                <c:pt idx="2540">
                  <c:v>41.196800000000003</c:v>
                </c:pt>
                <c:pt idx="2541">
                  <c:v>41.179600000000001</c:v>
                </c:pt>
                <c:pt idx="2542">
                  <c:v>41.221200000000003</c:v>
                </c:pt>
                <c:pt idx="2543">
                  <c:v>41.296399999999998</c:v>
                </c:pt>
                <c:pt idx="2544">
                  <c:v>41.338799999999999</c:v>
                </c:pt>
                <c:pt idx="2545">
                  <c:v>41.4313</c:v>
                </c:pt>
                <c:pt idx="2546">
                  <c:v>41.539499999999997</c:v>
                </c:pt>
                <c:pt idx="2547">
                  <c:v>41.669899999999998</c:v>
                </c:pt>
                <c:pt idx="2548">
                  <c:v>41.775599999999997</c:v>
                </c:pt>
                <c:pt idx="2549">
                  <c:v>41.842799999999997</c:v>
                </c:pt>
                <c:pt idx="2550">
                  <c:v>41.9009</c:v>
                </c:pt>
                <c:pt idx="2551">
                  <c:v>41.965299999999999</c:v>
                </c:pt>
                <c:pt idx="2552">
                  <c:v>42.008200000000002</c:v>
                </c:pt>
                <c:pt idx="2553">
                  <c:v>41.6616</c:v>
                </c:pt>
                <c:pt idx="2554">
                  <c:v>41.597200000000001</c:v>
                </c:pt>
                <c:pt idx="2555">
                  <c:v>41.629899999999999</c:v>
                </c:pt>
                <c:pt idx="2556">
                  <c:v>41.6798</c:v>
                </c:pt>
                <c:pt idx="2557">
                  <c:v>41.684199999999997</c:v>
                </c:pt>
                <c:pt idx="2558">
                  <c:v>41.814799999999998</c:v>
                </c:pt>
                <c:pt idx="2559">
                  <c:v>41.872300000000003</c:v>
                </c:pt>
                <c:pt idx="2560">
                  <c:v>42.125399999999999</c:v>
                </c:pt>
                <c:pt idx="2561">
                  <c:v>42.181199999999997</c:v>
                </c:pt>
                <c:pt idx="2562">
                  <c:v>42.1462</c:v>
                </c:pt>
                <c:pt idx="2563">
                  <c:v>41.798900000000003</c:v>
                </c:pt>
                <c:pt idx="2564">
                  <c:v>41.825299999999999</c:v>
                </c:pt>
                <c:pt idx="2565">
                  <c:v>41.93</c:v>
                </c:pt>
                <c:pt idx="2566">
                  <c:v>41.4756</c:v>
                </c:pt>
                <c:pt idx="2567">
                  <c:v>41.387300000000003</c:v>
                </c:pt>
                <c:pt idx="2568">
                  <c:v>41.473999999999997</c:v>
                </c:pt>
                <c:pt idx="2569">
                  <c:v>41.3782</c:v>
                </c:pt>
                <c:pt idx="2570">
                  <c:v>41.292999999999999</c:v>
                </c:pt>
                <c:pt idx="2571">
                  <c:v>41.230899999999998</c:v>
                </c:pt>
                <c:pt idx="2572">
                  <c:v>41.231299999999997</c:v>
                </c:pt>
                <c:pt idx="2573">
                  <c:v>41.192999999999998</c:v>
                </c:pt>
                <c:pt idx="2574">
                  <c:v>41.2515</c:v>
                </c:pt>
                <c:pt idx="2575">
                  <c:v>41.259</c:v>
                </c:pt>
                <c:pt idx="2576">
                  <c:v>41.241700000000002</c:v>
                </c:pt>
                <c:pt idx="2577">
                  <c:v>41.215699999999998</c:v>
                </c:pt>
                <c:pt idx="2578">
                  <c:v>41.194099999999999</c:v>
                </c:pt>
                <c:pt idx="2579">
                  <c:v>41.195500000000003</c:v>
                </c:pt>
                <c:pt idx="2580">
                  <c:v>41.196300000000001</c:v>
                </c:pt>
                <c:pt idx="2581">
                  <c:v>41.216299999999997</c:v>
                </c:pt>
                <c:pt idx="2582">
                  <c:v>41.325000000000003</c:v>
                </c:pt>
                <c:pt idx="2583">
                  <c:v>41.488799999999998</c:v>
                </c:pt>
                <c:pt idx="2584">
                  <c:v>41.645800000000001</c:v>
                </c:pt>
                <c:pt idx="2585">
                  <c:v>41.788200000000003</c:v>
                </c:pt>
                <c:pt idx="2586">
                  <c:v>41.928800000000003</c:v>
                </c:pt>
                <c:pt idx="2587">
                  <c:v>42.0398</c:v>
                </c:pt>
                <c:pt idx="2588">
                  <c:v>42.037700000000001</c:v>
                </c:pt>
                <c:pt idx="2589">
                  <c:v>42.0441</c:v>
                </c:pt>
                <c:pt idx="2590">
                  <c:v>42.049599999999998</c:v>
                </c:pt>
                <c:pt idx="2591">
                  <c:v>42.042099999999998</c:v>
                </c:pt>
                <c:pt idx="2592">
                  <c:v>42.075000000000003</c:v>
                </c:pt>
                <c:pt idx="2593">
                  <c:v>42.1096</c:v>
                </c:pt>
                <c:pt idx="2594">
                  <c:v>42.136800000000001</c:v>
                </c:pt>
                <c:pt idx="2595">
                  <c:v>42.162799999999997</c:v>
                </c:pt>
                <c:pt idx="2596">
                  <c:v>42.172899999999998</c:v>
                </c:pt>
                <c:pt idx="2597">
                  <c:v>42.180799999999998</c:v>
                </c:pt>
                <c:pt idx="2598">
                  <c:v>42.1922</c:v>
                </c:pt>
                <c:pt idx="2599">
                  <c:v>42.174199999999999</c:v>
                </c:pt>
                <c:pt idx="2600">
                  <c:v>42.141599999999997</c:v>
                </c:pt>
                <c:pt idx="2601">
                  <c:v>42.103099999999998</c:v>
                </c:pt>
                <c:pt idx="2602">
                  <c:v>42.058399999999999</c:v>
                </c:pt>
                <c:pt idx="2603">
                  <c:v>41.9908</c:v>
                </c:pt>
                <c:pt idx="2604">
                  <c:v>42.004300000000001</c:v>
                </c:pt>
                <c:pt idx="2605">
                  <c:v>42.056899999999999</c:v>
                </c:pt>
                <c:pt idx="2606">
                  <c:v>42.1098</c:v>
                </c:pt>
                <c:pt idx="2607">
                  <c:v>42.287999999999997</c:v>
                </c:pt>
                <c:pt idx="2608">
                  <c:v>42.355499999999999</c:v>
                </c:pt>
                <c:pt idx="2609">
                  <c:v>42.384700000000002</c:v>
                </c:pt>
                <c:pt idx="2610">
                  <c:v>42.425600000000003</c:v>
                </c:pt>
                <c:pt idx="2611">
                  <c:v>42.452199999999998</c:v>
                </c:pt>
                <c:pt idx="2612">
                  <c:v>42.476900000000001</c:v>
                </c:pt>
                <c:pt idx="2613">
                  <c:v>42.487200000000001</c:v>
                </c:pt>
                <c:pt idx="2614">
                  <c:v>42.497100000000003</c:v>
                </c:pt>
                <c:pt idx="2615">
                  <c:v>42.504399999999997</c:v>
                </c:pt>
                <c:pt idx="2616">
                  <c:v>42.516599999999997</c:v>
                </c:pt>
                <c:pt idx="2617">
                  <c:v>42.534599999999998</c:v>
                </c:pt>
                <c:pt idx="2618">
                  <c:v>42.545200000000001</c:v>
                </c:pt>
                <c:pt idx="2619">
                  <c:v>42.471899999999998</c:v>
                </c:pt>
                <c:pt idx="2620">
                  <c:v>42.49</c:v>
                </c:pt>
                <c:pt idx="2621">
                  <c:v>42.549500000000002</c:v>
                </c:pt>
                <c:pt idx="2622">
                  <c:v>42.5807</c:v>
                </c:pt>
                <c:pt idx="2623">
                  <c:v>42.590200000000003</c:v>
                </c:pt>
                <c:pt idx="2624">
                  <c:v>42.607100000000003</c:v>
                </c:pt>
                <c:pt idx="2625">
                  <c:v>42.638599999999997</c:v>
                </c:pt>
                <c:pt idx="2626">
                  <c:v>42.624000000000002</c:v>
                </c:pt>
                <c:pt idx="2627">
                  <c:v>42.6053</c:v>
                </c:pt>
                <c:pt idx="2628">
                  <c:v>42.6083</c:v>
                </c:pt>
                <c:pt idx="2629">
                  <c:v>42.688000000000002</c:v>
                </c:pt>
                <c:pt idx="2630">
                  <c:v>42.7624</c:v>
                </c:pt>
                <c:pt idx="2631">
                  <c:v>42.823599999999999</c:v>
                </c:pt>
                <c:pt idx="2632">
                  <c:v>42.874400000000001</c:v>
                </c:pt>
                <c:pt idx="2633">
                  <c:v>42.942900000000002</c:v>
                </c:pt>
                <c:pt idx="2634">
                  <c:v>43.001100000000001</c:v>
                </c:pt>
                <c:pt idx="2635">
                  <c:v>43.041499999999999</c:v>
                </c:pt>
                <c:pt idx="2636">
                  <c:v>43.091000000000001</c:v>
                </c:pt>
                <c:pt idx="2637">
                  <c:v>43.073500000000003</c:v>
                </c:pt>
                <c:pt idx="2638">
                  <c:v>43.0458</c:v>
                </c:pt>
                <c:pt idx="2639">
                  <c:v>43.322099999999999</c:v>
                </c:pt>
                <c:pt idx="2640">
                  <c:v>43.6509</c:v>
                </c:pt>
                <c:pt idx="2641">
                  <c:v>43.767400000000002</c:v>
                </c:pt>
                <c:pt idx="2642">
                  <c:v>43.956099999999999</c:v>
                </c:pt>
                <c:pt idx="2643">
                  <c:v>44.171599999999998</c:v>
                </c:pt>
                <c:pt idx="2644">
                  <c:v>44.427</c:v>
                </c:pt>
                <c:pt idx="2645">
                  <c:v>44.473199999999999</c:v>
                </c:pt>
                <c:pt idx="2646">
                  <c:v>44.421999999999997</c:v>
                </c:pt>
                <c:pt idx="2647">
                  <c:v>44.420299999999997</c:v>
                </c:pt>
                <c:pt idx="2648">
                  <c:v>44.340299999999999</c:v>
                </c:pt>
                <c:pt idx="2649">
                  <c:v>44.109200000000001</c:v>
                </c:pt>
                <c:pt idx="2650">
                  <c:v>44.040799999999997</c:v>
                </c:pt>
                <c:pt idx="2651">
                  <c:v>44.078899999999997</c:v>
                </c:pt>
                <c:pt idx="2652">
                  <c:v>44.097099999999998</c:v>
                </c:pt>
                <c:pt idx="2653">
                  <c:v>43.998100000000001</c:v>
                </c:pt>
                <c:pt idx="2654">
                  <c:v>44.107900000000001</c:v>
                </c:pt>
                <c:pt idx="2655">
                  <c:v>44.122</c:v>
                </c:pt>
                <c:pt idx="2656">
                  <c:v>44.093499999999999</c:v>
                </c:pt>
                <c:pt idx="2657">
                  <c:v>44.068100000000001</c:v>
                </c:pt>
                <c:pt idx="2658">
                  <c:v>43.9803</c:v>
                </c:pt>
                <c:pt idx="2659">
                  <c:v>43.874499999999998</c:v>
                </c:pt>
                <c:pt idx="2660">
                  <c:v>43.7639</c:v>
                </c:pt>
                <c:pt idx="2661">
                  <c:v>43.706600000000002</c:v>
                </c:pt>
                <c:pt idx="2662">
                  <c:v>43.6569</c:v>
                </c:pt>
                <c:pt idx="2663">
                  <c:v>43.696399999999997</c:v>
                </c:pt>
                <c:pt idx="2664">
                  <c:v>43.7468</c:v>
                </c:pt>
                <c:pt idx="2665">
                  <c:v>43.807499999999997</c:v>
                </c:pt>
                <c:pt idx="2666">
                  <c:v>43.888300000000001</c:v>
                </c:pt>
                <c:pt idx="2667">
                  <c:v>43.945599999999999</c:v>
                </c:pt>
                <c:pt idx="2668">
                  <c:v>43.9666</c:v>
                </c:pt>
                <c:pt idx="2669">
                  <c:v>44.009399999999999</c:v>
                </c:pt>
                <c:pt idx="2670">
                  <c:v>44.118600000000001</c:v>
                </c:pt>
                <c:pt idx="2671">
                  <c:v>44.236899999999999</c:v>
                </c:pt>
                <c:pt idx="2672">
                  <c:v>44.366</c:v>
                </c:pt>
                <c:pt idx="2673">
                  <c:v>44.481499999999997</c:v>
                </c:pt>
                <c:pt idx="2674">
                  <c:v>44.565800000000003</c:v>
                </c:pt>
                <c:pt idx="2675">
                  <c:v>44.610100000000003</c:v>
                </c:pt>
                <c:pt idx="2676">
                  <c:v>44.675400000000003</c:v>
                </c:pt>
                <c:pt idx="2677">
                  <c:v>44.692</c:v>
                </c:pt>
                <c:pt idx="2678">
                  <c:v>44.610900000000001</c:v>
                </c:pt>
                <c:pt idx="2679">
                  <c:v>44.546900000000001</c:v>
                </c:pt>
                <c:pt idx="2680">
                  <c:v>44.500399999999999</c:v>
                </c:pt>
                <c:pt idx="2681">
                  <c:v>44.434600000000003</c:v>
                </c:pt>
                <c:pt idx="2682">
                  <c:v>44.313600000000001</c:v>
                </c:pt>
                <c:pt idx="2683">
                  <c:v>44.219099999999997</c:v>
                </c:pt>
                <c:pt idx="2684">
                  <c:v>44.151299999999999</c:v>
                </c:pt>
                <c:pt idx="2685">
                  <c:v>44.080100000000002</c:v>
                </c:pt>
                <c:pt idx="2686">
                  <c:v>44.046100000000003</c:v>
                </c:pt>
                <c:pt idx="2687">
                  <c:v>44.042400000000001</c:v>
                </c:pt>
                <c:pt idx="2688">
                  <c:v>44.027500000000003</c:v>
                </c:pt>
                <c:pt idx="2689">
                  <c:v>44.015300000000003</c:v>
                </c:pt>
                <c:pt idx="2690">
                  <c:v>44.043999999999997</c:v>
                </c:pt>
                <c:pt idx="2691">
                  <c:v>44.125799999999998</c:v>
                </c:pt>
                <c:pt idx="2692">
                  <c:v>44.198700000000002</c:v>
                </c:pt>
                <c:pt idx="2693">
                  <c:v>44.288899999999998</c:v>
                </c:pt>
                <c:pt idx="2694">
                  <c:v>44.436799999999998</c:v>
                </c:pt>
                <c:pt idx="2695">
                  <c:v>44.557099999999998</c:v>
                </c:pt>
                <c:pt idx="2696">
                  <c:v>44.679299999999998</c:v>
                </c:pt>
                <c:pt idx="2697">
                  <c:v>44.7455</c:v>
                </c:pt>
                <c:pt idx="2698">
                  <c:v>44.812800000000003</c:v>
                </c:pt>
                <c:pt idx="2699">
                  <c:v>44.8626</c:v>
                </c:pt>
                <c:pt idx="2700">
                  <c:v>44.911299999999997</c:v>
                </c:pt>
                <c:pt idx="2701">
                  <c:v>44.950400000000002</c:v>
                </c:pt>
                <c:pt idx="2702">
                  <c:v>44.985500000000002</c:v>
                </c:pt>
                <c:pt idx="2703">
                  <c:v>45</c:v>
                </c:pt>
                <c:pt idx="2704">
                  <c:v>45.007399999999997</c:v>
                </c:pt>
                <c:pt idx="2705">
                  <c:v>44.945500000000003</c:v>
                </c:pt>
                <c:pt idx="2706">
                  <c:v>44.905999999999999</c:v>
                </c:pt>
                <c:pt idx="2707">
                  <c:v>44.871600000000001</c:v>
                </c:pt>
                <c:pt idx="2708">
                  <c:v>44.854500000000002</c:v>
                </c:pt>
                <c:pt idx="2709">
                  <c:v>44.850099999999998</c:v>
                </c:pt>
                <c:pt idx="2710">
                  <c:v>44.863399999999999</c:v>
                </c:pt>
                <c:pt idx="2711">
                  <c:v>44.843200000000003</c:v>
                </c:pt>
                <c:pt idx="2712">
                  <c:v>44.722200000000001</c:v>
                </c:pt>
                <c:pt idx="2713">
                  <c:v>44.584299999999999</c:v>
                </c:pt>
                <c:pt idx="2714">
                  <c:v>44.406500000000001</c:v>
                </c:pt>
                <c:pt idx="2715">
                  <c:v>44.250900000000001</c:v>
                </c:pt>
                <c:pt idx="2716">
                  <c:v>44.111899999999999</c:v>
                </c:pt>
                <c:pt idx="2717">
                  <c:v>44.379800000000003</c:v>
                </c:pt>
                <c:pt idx="2718">
                  <c:v>44.725499999999997</c:v>
                </c:pt>
                <c:pt idx="2719">
                  <c:v>44.696300000000001</c:v>
                </c:pt>
                <c:pt idx="2720">
                  <c:v>44.603400000000001</c:v>
                </c:pt>
                <c:pt idx="2721">
                  <c:v>44.722499999999997</c:v>
                </c:pt>
                <c:pt idx="2722">
                  <c:v>45.108800000000002</c:v>
                </c:pt>
                <c:pt idx="2723">
                  <c:v>45.383600000000001</c:v>
                </c:pt>
                <c:pt idx="2724">
                  <c:v>45.404200000000003</c:v>
                </c:pt>
                <c:pt idx="2725">
                  <c:v>45.418599999999998</c:v>
                </c:pt>
                <c:pt idx="2726">
                  <c:v>45.482100000000003</c:v>
                </c:pt>
                <c:pt idx="2727">
                  <c:v>45.564700000000002</c:v>
                </c:pt>
                <c:pt idx="2728">
                  <c:v>45.628500000000003</c:v>
                </c:pt>
                <c:pt idx="2729">
                  <c:v>45.654699999999998</c:v>
                </c:pt>
                <c:pt idx="2730">
                  <c:v>45.672600000000003</c:v>
                </c:pt>
                <c:pt idx="2731">
                  <c:v>45.736199999999997</c:v>
                </c:pt>
                <c:pt idx="2732">
                  <c:v>45.798200000000001</c:v>
                </c:pt>
                <c:pt idx="2733">
                  <c:v>45.7911</c:v>
                </c:pt>
                <c:pt idx="2734">
                  <c:v>45.751199999999997</c:v>
                </c:pt>
                <c:pt idx="2735">
                  <c:v>45.6935</c:v>
                </c:pt>
                <c:pt idx="2736">
                  <c:v>45.622199999999999</c:v>
                </c:pt>
                <c:pt idx="2737">
                  <c:v>45.644799999999996</c:v>
                </c:pt>
                <c:pt idx="2738">
                  <c:v>45.778799999999997</c:v>
                </c:pt>
                <c:pt idx="2739">
                  <c:v>45.869399999999999</c:v>
                </c:pt>
                <c:pt idx="2740">
                  <c:v>45.944800000000001</c:v>
                </c:pt>
                <c:pt idx="2741">
                  <c:v>46.0458</c:v>
                </c:pt>
                <c:pt idx="2742">
                  <c:v>46.082900000000002</c:v>
                </c:pt>
                <c:pt idx="2743">
                  <c:v>46.095100000000002</c:v>
                </c:pt>
                <c:pt idx="2744">
                  <c:v>46.066200000000002</c:v>
                </c:pt>
                <c:pt idx="2745">
                  <c:v>46.019500000000001</c:v>
                </c:pt>
                <c:pt idx="2746">
                  <c:v>45.982300000000002</c:v>
                </c:pt>
                <c:pt idx="2747">
                  <c:v>45.978900000000003</c:v>
                </c:pt>
                <c:pt idx="2748">
                  <c:v>45.954300000000003</c:v>
                </c:pt>
                <c:pt idx="2749">
                  <c:v>45.859400000000001</c:v>
                </c:pt>
                <c:pt idx="2750">
                  <c:v>45.843899999999998</c:v>
                </c:pt>
                <c:pt idx="2751">
                  <c:v>45.727800000000002</c:v>
                </c:pt>
                <c:pt idx="2752">
                  <c:v>45.606099999999998</c:v>
                </c:pt>
                <c:pt idx="2753">
                  <c:v>45.485900000000001</c:v>
                </c:pt>
                <c:pt idx="2754">
                  <c:v>45.365299999999998</c:v>
                </c:pt>
                <c:pt idx="2755">
                  <c:v>45.339199999999998</c:v>
                </c:pt>
                <c:pt idx="2756">
                  <c:v>45.485300000000002</c:v>
                </c:pt>
                <c:pt idx="2757">
                  <c:v>45.595199999999998</c:v>
                </c:pt>
                <c:pt idx="2758">
                  <c:v>45.734699999999997</c:v>
                </c:pt>
                <c:pt idx="2759">
                  <c:v>45.9009</c:v>
                </c:pt>
                <c:pt idx="2760">
                  <c:v>45.939</c:v>
                </c:pt>
                <c:pt idx="2761">
                  <c:v>45.942900000000002</c:v>
                </c:pt>
                <c:pt idx="2762">
                  <c:v>45.912599999999998</c:v>
                </c:pt>
                <c:pt idx="2763">
                  <c:v>45.8566</c:v>
                </c:pt>
                <c:pt idx="2764">
                  <c:v>45.870199999999997</c:v>
                </c:pt>
                <c:pt idx="2765">
                  <c:v>45.867400000000004</c:v>
                </c:pt>
                <c:pt idx="2766">
                  <c:v>45.913200000000003</c:v>
                </c:pt>
                <c:pt idx="2767">
                  <c:v>45.934100000000001</c:v>
                </c:pt>
                <c:pt idx="2768">
                  <c:v>45.880499999999998</c:v>
                </c:pt>
                <c:pt idx="2769">
                  <c:v>45.818399999999997</c:v>
                </c:pt>
                <c:pt idx="2770">
                  <c:v>45.788800000000002</c:v>
                </c:pt>
                <c:pt idx="2771">
                  <c:v>45.786499999999997</c:v>
                </c:pt>
                <c:pt idx="2772">
                  <c:v>45.805100000000003</c:v>
                </c:pt>
                <c:pt idx="2773">
                  <c:v>45.805100000000003</c:v>
                </c:pt>
                <c:pt idx="2774">
                  <c:v>45.9696</c:v>
                </c:pt>
                <c:pt idx="2775">
                  <c:v>46.080199999999998</c:v>
                </c:pt>
                <c:pt idx="2776">
                  <c:v>46.235799999999998</c:v>
                </c:pt>
                <c:pt idx="2777">
                  <c:v>46.418100000000003</c:v>
                </c:pt>
                <c:pt idx="2778">
                  <c:v>46.665999999999997</c:v>
                </c:pt>
                <c:pt idx="2779">
                  <c:v>46.911099999999998</c:v>
                </c:pt>
                <c:pt idx="2780">
                  <c:v>47.189300000000003</c:v>
                </c:pt>
                <c:pt idx="2781">
                  <c:v>47.174599999999998</c:v>
                </c:pt>
                <c:pt idx="2782">
                  <c:v>46.858899999999998</c:v>
                </c:pt>
                <c:pt idx="2783">
                  <c:v>46.503799999999998</c:v>
                </c:pt>
                <c:pt idx="2784">
                  <c:v>46.4544</c:v>
                </c:pt>
                <c:pt idx="2785">
                  <c:v>46.798200000000001</c:v>
                </c:pt>
                <c:pt idx="2786">
                  <c:v>47.181600000000003</c:v>
                </c:pt>
                <c:pt idx="2787">
                  <c:v>47.4223</c:v>
                </c:pt>
                <c:pt idx="2788">
                  <c:v>47.489400000000003</c:v>
                </c:pt>
                <c:pt idx="2789">
                  <c:v>47.371899999999997</c:v>
                </c:pt>
                <c:pt idx="2790">
                  <c:v>47.239600000000003</c:v>
                </c:pt>
                <c:pt idx="2791">
                  <c:v>47.079300000000003</c:v>
                </c:pt>
                <c:pt idx="2792">
                  <c:v>46.879899999999999</c:v>
                </c:pt>
                <c:pt idx="2793">
                  <c:v>46.6843</c:v>
                </c:pt>
                <c:pt idx="2794">
                  <c:v>46.565800000000003</c:v>
                </c:pt>
                <c:pt idx="2795">
                  <c:v>46.535899999999998</c:v>
                </c:pt>
                <c:pt idx="2796">
                  <c:v>46.220100000000002</c:v>
                </c:pt>
                <c:pt idx="2797">
                  <c:v>46.004800000000003</c:v>
                </c:pt>
                <c:pt idx="2798">
                  <c:v>46.306399999999996</c:v>
                </c:pt>
                <c:pt idx="2799">
                  <c:v>46.641399999999997</c:v>
                </c:pt>
                <c:pt idx="2800">
                  <c:v>46.679900000000004</c:v>
                </c:pt>
                <c:pt idx="2801">
                  <c:v>46.633000000000003</c:v>
                </c:pt>
                <c:pt idx="2802">
                  <c:v>46.595799999999997</c:v>
                </c:pt>
                <c:pt idx="2803">
                  <c:v>46.719200000000001</c:v>
                </c:pt>
                <c:pt idx="2804">
                  <c:v>46.8033</c:v>
                </c:pt>
                <c:pt idx="2805">
                  <c:v>46.890999999999998</c:v>
                </c:pt>
                <c:pt idx="2806">
                  <c:v>47.135599999999997</c:v>
                </c:pt>
                <c:pt idx="2807">
                  <c:v>47.1691</c:v>
                </c:pt>
                <c:pt idx="2808">
                  <c:v>47.032400000000003</c:v>
                </c:pt>
                <c:pt idx="2809">
                  <c:v>47.429600000000001</c:v>
                </c:pt>
                <c:pt idx="2810">
                  <c:v>47.991900000000001</c:v>
                </c:pt>
                <c:pt idx="2811">
                  <c:v>48.107100000000003</c:v>
                </c:pt>
                <c:pt idx="2812">
                  <c:v>48.016399999999997</c:v>
                </c:pt>
                <c:pt idx="2813">
                  <c:v>47.727400000000003</c:v>
                </c:pt>
                <c:pt idx="2814">
                  <c:v>47.468400000000003</c:v>
                </c:pt>
                <c:pt idx="2815">
                  <c:v>47.204300000000003</c:v>
                </c:pt>
                <c:pt idx="2816">
                  <c:v>46.862000000000002</c:v>
                </c:pt>
                <c:pt idx="2817">
                  <c:v>46.576999999999998</c:v>
                </c:pt>
                <c:pt idx="2818">
                  <c:v>46.405500000000004</c:v>
                </c:pt>
                <c:pt idx="2819">
                  <c:v>46.416600000000003</c:v>
                </c:pt>
                <c:pt idx="2820">
                  <c:v>46.458599999999997</c:v>
                </c:pt>
                <c:pt idx="2821">
                  <c:v>46.552</c:v>
                </c:pt>
                <c:pt idx="2822">
                  <c:v>46.599400000000003</c:v>
                </c:pt>
                <c:pt idx="2823">
                  <c:v>46.649099999999997</c:v>
                </c:pt>
                <c:pt idx="2824">
                  <c:v>46.875900000000001</c:v>
                </c:pt>
                <c:pt idx="2825">
                  <c:v>47.155000000000001</c:v>
                </c:pt>
                <c:pt idx="2826">
                  <c:v>47.555199999999999</c:v>
                </c:pt>
                <c:pt idx="2827">
                  <c:v>47.751100000000001</c:v>
                </c:pt>
                <c:pt idx="2828">
                  <c:v>47.967199999999998</c:v>
                </c:pt>
                <c:pt idx="2829">
                  <c:v>48.294499999999999</c:v>
                </c:pt>
                <c:pt idx="2830">
                  <c:v>49.612499999999997</c:v>
                </c:pt>
                <c:pt idx="2831">
                  <c:v>48.194299999999998</c:v>
                </c:pt>
                <c:pt idx="2832">
                  <c:v>48.330100000000002</c:v>
                </c:pt>
                <c:pt idx="2833">
                  <c:v>48.170299999999997</c:v>
                </c:pt>
                <c:pt idx="2834">
                  <c:v>48.141800000000003</c:v>
                </c:pt>
                <c:pt idx="2835">
                  <c:v>48.039200000000001</c:v>
                </c:pt>
                <c:pt idx="2836">
                  <c:v>47.936199999999999</c:v>
                </c:pt>
                <c:pt idx="2837">
                  <c:v>47.893300000000004</c:v>
                </c:pt>
                <c:pt idx="2838">
                  <c:v>47.916899999999998</c:v>
                </c:pt>
                <c:pt idx="2839">
                  <c:v>48.006599999999999</c:v>
                </c:pt>
                <c:pt idx="2840">
                  <c:v>47.818800000000003</c:v>
                </c:pt>
                <c:pt idx="2841">
                  <c:v>47.692700000000002</c:v>
                </c:pt>
                <c:pt idx="2842">
                  <c:v>47.521000000000001</c:v>
                </c:pt>
                <c:pt idx="2843">
                  <c:v>47.317</c:v>
                </c:pt>
                <c:pt idx="2844">
                  <c:v>47.246099999999998</c:v>
                </c:pt>
                <c:pt idx="2845">
                  <c:v>47.096499999999999</c:v>
                </c:pt>
                <c:pt idx="2846">
                  <c:v>47.047499999999999</c:v>
                </c:pt>
                <c:pt idx="2847">
                  <c:v>47.092599999999997</c:v>
                </c:pt>
                <c:pt idx="2848">
                  <c:v>47.125500000000002</c:v>
                </c:pt>
                <c:pt idx="2849">
                  <c:v>47.319099999999999</c:v>
                </c:pt>
                <c:pt idx="2850">
                  <c:v>47.333599999999997</c:v>
                </c:pt>
                <c:pt idx="2851">
                  <c:v>47.177199999999999</c:v>
                </c:pt>
                <c:pt idx="2852">
                  <c:v>47.0486</c:v>
                </c:pt>
                <c:pt idx="2853">
                  <c:v>46.925699999999999</c:v>
                </c:pt>
                <c:pt idx="2854">
                  <c:v>46.739400000000003</c:v>
                </c:pt>
                <c:pt idx="2855">
                  <c:v>46.771900000000002</c:v>
                </c:pt>
                <c:pt idx="2856">
                  <c:v>46.8414</c:v>
                </c:pt>
                <c:pt idx="2857">
                  <c:v>46.920099999999998</c:v>
                </c:pt>
                <c:pt idx="2858">
                  <c:v>47.106499999999997</c:v>
                </c:pt>
                <c:pt idx="2859">
                  <c:v>47.2575</c:v>
                </c:pt>
                <c:pt idx="2860">
                  <c:v>47.4129</c:v>
                </c:pt>
                <c:pt idx="2861">
                  <c:v>47.49</c:v>
                </c:pt>
                <c:pt idx="2862">
                  <c:v>47.526800000000001</c:v>
                </c:pt>
                <c:pt idx="2863">
                  <c:v>47.458300000000001</c:v>
                </c:pt>
                <c:pt idx="2864">
                  <c:v>47.318100000000001</c:v>
                </c:pt>
                <c:pt idx="2865">
                  <c:v>47.265300000000003</c:v>
                </c:pt>
                <c:pt idx="2866">
                  <c:v>47.225999999999999</c:v>
                </c:pt>
                <c:pt idx="2867">
                  <c:v>47.274500000000003</c:v>
                </c:pt>
                <c:pt idx="2868">
                  <c:v>47.340400000000002</c:v>
                </c:pt>
                <c:pt idx="2869">
                  <c:v>47.4587</c:v>
                </c:pt>
                <c:pt idx="2870">
                  <c:v>47.6023</c:v>
                </c:pt>
                <c:pt idx="2871">
                  <c:v>47.836399999999998</c:v>
                </c:pt>
                <c:pt idx="2872">
                  <c:v>48.1432</c:v>
                </c:pt>
                <c:pt idx="2873">
                  <c:v>48.402700000000003</c:v>
                </c:pt>
                <c:pt idx="2874">
                  <c:v>48.518099999999997</c:v>
                </c:pt>
                <c:pt idx="2875">
                  <c:v>48.591999999999999</c:v>
                </c:pt>
                <c:pt idx="2876">
                  <c:v>48.6023</c:v>
                </c:pt>
                <c:pt idx="2877">
                  <c:v>48.601300000000002</c:v>
                </c:pt>
                <c:pt idx="2878">
                  <c:v>48.540799999999997</c:v>
                </c:pt>
                <c:pt idx="2879">
                  <c:v>48.656799999999997</c:v>
                </c:pt>
                <c:pt idx="2880">
                  <c:v>48.853000000000002</c:v>
                </c:pt>
                <c:pt idx="2881">
                  <c:v>48.971800000000002</c:v>
                </c:pt>
                <c:pt idx="2882">
                  <c:v>49.073599999999999</c:v>
                </c:pt>
                <c:pt idx="2883">
                  <c:v>49.152000000000001</c:v>
                </c:pt>
                <c:pt idx="2884">
                  <c:v>49.180399999999999</c:v>
                </c:pt>
                <c:pt idx="2885">
                  <c:v>49.2271</c:v>
                </c:pt>
                <c:pt idx="2886">
                  <c:v>49.187600000000003</c:v>
                </c:pt>
                <c:pt idx="2887">
                  <c:v>49.072600000000001</c:v>
                </c:pt>
                <c:pt idx="2888">
                  <c:v>48.892499999999998</c:v>
                </c:pt>
                <c:pt idx="2889">
                  <c:v>48.695799999999998</c:v>
                </c:pt>
                <c:pt idx="2890">
                  <c:v>48.616199999999999</c:v>
                </c:pt>
                <c:pt idx="2891">
                  <c:v>48.552</c:v>
                </c:pt>
                <c:pt idx="2892">
                  <c:v>48.654800000000002</c:v>
                </c:pt>
                <c:pt idx="2893">
                  <c:v>48.627899999999997</c:v>
                </c:pt>
                <c:pt idx="2894">
                  <c:v>48.528700000000001</c:v>
                </c:pt>
                <c:pt idx="2895">
                  <c:v>48.39</c:v>
                </c:pt>
                <c:pt idx="2896">
                  <c:v>48.335000000000001</c:v>
                </c:pt>
                <c:pt idx="2897">
                  <c:v>48.3964</c:v>
                </c:pt>
                <c:pt idx="2898">
                  <c:v>48.382199999999997</c:v>
                </c:pt>
                <c:pt idx="2899">
                  <c:v>48.422600000000003</c:v>
                </c:pt>
                <c:pt idx="2900">
                  <c:v>48.3658</c:v>
                </c:pt>
                <c:pt idx="2901">
                  <c:v>48.208599999999997</c:v>
                </c:pt>
                <c:pt idx="2902">
                  <c:v>47.983499999999999</c:v>
                </c:pt>
                <c:pt idx="2903">
                  <c:v>47.9223</c:v>
                </c:pt>
                <c:pt idx="2904">
                  <c:v>47.838099999999997</c:v>
                </c:pt>
                <c:pt idx="2905">
                  <c:v>47.773800000000001</c:v>
                </c:pt>
                <c:pt idx="2906">
                  <c:v>47.774700000000003</c:v>
                </c:pt>
                <c:pt idx="2907">
                  <c:v>47.807000000000002</c:v>
                </c:pt>
                <c:pt idx="2908">
                  <c:v>47.880400000000002</c:v>
                </c:pt>
                <c:pt idx="2909">
                  <c:v>48.073300000000003</c:v>
                </c:pt>
                <c:pt idx="2910">
                  <c:v>48.313200000000002</c:v>
                </c:pt>
                <c:pt idx="2911">
                  <c:v>48.587899999999998</c:v>
                </c:pt>
                <c:pt idx="2912">
                  <c:v>48.867600000000003</c:v>
                </c:pt>
                <c:pt idx="2913">
                  <c:v>49.1449</c:v>
                </c:pt>
                <c:pt idx="2914">
                  <c:v>49.475099999999998</c:v>
                </c:pt>
                <c:pt idx="2915">
                  <c:v>49.712699999999998</c:v>
                </c:pt>
                <c:pt idx="2916">
                  <c:v>49.687600000000003</c:v>
                </c:pt>
                <c:pt idx="2917">
                  <c:v>49.560899999999997</c:v>
                </c:pt>
                <c:pt idx="2918">
                  <c:v>49.482500000000002</c:v>
                </c:pt>
                <c:pt idx="2919">
                  <c:v>49.4358</c:v>
                </c:pt>
                <c:pt idx="2920">
                  <c:v>49.419600000000003</c:v>
                </c:pt>
                <c:pt idx="2921">
                  <c:v>49.475900000000003</c:v>
                </c:pt>
                <c:pt idx="2922">
                  <c:v>49.450699999999998</c:v>
                </c:pt>
                <c:pt idx="2923">
                  <c:v>49.4621</c:v>
                </c:pt>
                <c:pt idx="2924">
                  <c:v>49.407699999999998</c:v>
                </c:pt>
                <c:pt idx="2925">
                  <c:v>49.389600000000002</c:v>
                </c:pt>
                <c:pt idx="2926">
                  <c:v>49.3688</c:v>
                </c:pt>
                <c:pt idx="2927">
                  <c:v>49.396999999999998</c:v>
                </c:pt>
                <c:pt idx="2928">
                  <c:v>49.465899999999998</c:v>
                </c:pt>
                <c:pt idx="2929">
                  <c:v>49.521299999999997</c:v>
                </c:pt>
                <c:pt idx="2930">
                  <c:v>49.466500000000003</c:v>
                </c:pt>
                <c:pt idx="2931">
                  <c:v>49.300400000000003</c:v>
                </c:pt>
                <c:pt idx="2932">
                  <c:v>49.181699999999999</c:v>
                </c:pt>
                <c:pt idx="2933">
                  <c:v>49.154600000000002</c:v>
                </c:pt>
                <c:pt idx="2934">
                  <c:v>49.205500000000001</c:v>
                </c:pt>
                <c:pt idx="2935">
                  <c:v>49.274299999999997</c:v>
                </c:pt>
                <c:pt idx="2936">
                  <c:v>49.317999999999998</c:v>
                </c:pt>
                <c:pt idx="2937">
                  <c:v>49.421999999999997</c:v>
                </c:pt>
                <c:pt idx="2938">
                  <c:v>49.596800000000002</c:v>
                </c:pt>
                <c:pt idx="2939">
                  <c:v>49.859200000000001</c:v>
                </c:pt>
                <c:pt idx="2940">
                  <c:v>49.9131</c:v>
                </c:pt>
                <c:pt idx="2941">
                  <c:v>50.012300000000003</c:v>
                </c:pt>
                <c:pt idx="2942">
                  <c:v>50.278399999999998</c:v>
                </c:pt>
                <c:pt idx="2943">
                  <c:v>50.339199999999998</c:v>
                </c:pt>
                <c:pt idx="2944">
                  <c:v>50.425199999999997</c:v>
                </c:pt>
                <c:pt idx="2945">
                  <c:v>50.482100000000003</c:v>
                </c:pt>
                <c:pt idx="2946">
                  <c:v>50.210799999999999</c:v>
                </c:pt>
                <c:pt idx="2947">
                  <c:v>50.260199999999998</c:v>
                </c:pt>
                <c:pt idx="2948">
                  <c:v>50.297699999999999</c:v>
                </c:pt>
                <c:pt idx="2949">
                  <c:v>50.316099999999999</c:v>
                </c:pt>
                <c:pt idx="2950">
                  <c:v>50.192700000000002</c:v>
                </c:pt>
                <c:pt idx="2951">
                  <c:v>50.054200000000002</c:v>
                </c:pt>
                <c:pt idx="2952">
                  <c:v>49.900799999999997</c:v>
                </c:pt>
                <c:pt idx="2953">
                  <c:v>49.831400000000002</c:v>
                </c:pt>
                <c:pt idx="2954">
                  <c:v>49.849200000000003</c:v>
                </c:pt>
                <c:pt idx="2955">
                  <c:v>49.969200000000001</c:v>
                </c:pt>
                <c:pt idx="2956">
                  <c:v>50.140599999999999</c:v>
                </c:pt>
                <c:pt idx="2957">
                  <c:v>50.321899999999999</c:v>
                </c:pt>
                <c:pt idx="2958">
                  <c:v>50.511800000000001</c:v>
                </c:pt>
                <c:pt idx="2959">
                  <c:v>50.53</c:v>
                </c:pt>
                <c:pt idx="2960">
                  <c:v>50.2605</c:v>
                </c:pt>
                <c:pt idx="2961">
                  <c:v>50.168999999999997</c:v>
                </c:pt>
                <c:pt idx="2962">
                  <c:v>50.1554</c:v>
                </c:pt>
                <c:pt idx="2963">
                  <c:v>50.193199999999997</c:v>
                </c:pt>
                <c:pt idx="2964">
                  <c:v>50.298099999999998</c:v>
                </c:pt>
                <c:pt idx="2965">
                  <c:v>50.498800000000003</c:v>
                </c:pt>
                <c:pt idx="2966">
                  <c:v>50.673099999999998</c:v>
                </c:pt>
                <c:pt idx="2967">
                  <c:v>50.790700000000001</c:v>
                </c:pt>
                <c:pt idx="2968">
                  <c:v>50.829099999999997</c:v>
                </c:pt>
                <c:pt idx="2969">
                  <c:v>50.7761</c:v>
                </c:pt>
                <c:pt idx="2970">
                  <c:v>50.716000000000001</c:v>
                </c:pt>
                <c:pt idx="2971">
                  <c:v>50.692799999999998</c:v>
                </c:pt>
                <c:pt idx="2972">
                  <c:v>50.7425</c:v>
                </c:pt>
                <c:pt idx="2973">
                  <c:v>50.886699999999998</c:v>
                </c:pt>
                <c:pt idx="2974">
                  <c:v>50.896900000000002</c:v>
                </c:pt>
                <c:pt idx="2975">
                  <c:v>50.823900000000002</c:v>
                </c:pt>
                <c:pt idx="2976">
                  <c:v>50.767000000000003</c:v>
                </c:pt>
                <c:pt idx="2977">
                  <c:v>50.698399999999999</c:v>
                </c:pt>
                <c:pt idx="2978">
                  <c:v>50.567999999999998</c:v>
                </c:pt>
                <c:pt idx="2979">
                  <c:v>50.442900000000002</c:v>
                </c:pt>
                <c:pt idx="2980">
                  <c:v>50.419499999999999</c:v>
                </c:pt>
                <c:pt idx="2981">
                  <c:v>50.447400000000002</c:v>
                </c:pt>
                <c:pt idx="2982">
                  <c:v>50.4786</c:v>
                </c:pt>
                <c:pt idx="2983">
                  <c:v>50.496499999999997</c:v>
                </c:pt>
                <c:pt idx="2984">
                  <c:v>50.526000000000003</c:v>
                </c:pt>
                <c:pt idx="2985">
                  <c:v>50.5672</c:v>
                </c:pt>
                <c:pt idx="2986">
                  <c:v>50.675199999999997</c:v>
                </c:pt>
                <c:pt idx="2987">
                  <c:v>50.811100000000003</c:v>
                </c:pt>
                <c:pt idx="2988">
                  <c:v>50.903700000000001</c:v>
                </c:pt>
                <c:pt idx="2989">
                  <c:v>50.990600000000001</c:v>
                </c:pt>
                <c:pt idx="2990">
                  <c:v>51.024500000000003</c:v>
                </c:pt>
                <c:pt idx="2991">
                  <c:v>50.988399999999999</c:v>
                </c:pt>
                <c:pt idx="2992">
                  <c:v>50.9527</c:v>
                </c:pt>
                <c:pt idx="2993">
                  <c:v>50.928199999999997</c:v>
                </c:pt>
                <c:pt idx="2994">
                  <c:v>50.943600000000004</c:v>
                </c:pt>
                <c:pt idx="2995">
                  <c:v>50.956800000000001</c:v>
                </c:pt>
                <c:pt idx="2996">
                  <c:v>50.980800000000002</c:v>
                </c:pt>
                <c:pt idx="2997">
                  <c:v>51.015700000000002</c:v>
                </c:pt>
                <c:pt idx="2998">
                  <c:v>51.060200000000002</c:v>
                </c:pt>
                <c:pt idx="2999">
                  <c:v>51.093899999999998</c:v>
                </c:pt>
                <c:pt idx="3000">
                  <c:v>51.173499999999997</c:v>
                </c:pt>
                <c:pt idx="3001">
                  <c:v>51.225200000000001</c:v>
                </c:pt>
                <c:pt idx="3002">
                  <c:v>51.305500000000002</c:v>
                </c:pt>
                <c:pt idx="3003">
                  <c:v>51.383099999999999</c:v>
                </c:pt>
                <c:pt idx="3004">
                  <c:v>51.490400000000001</c:v>
                </c:pt>
                <c:pt idx="3005">
                  <c:v>51.561799999999998</c:v>
                </c:pt>
                <c:pt idx="3006">
                  <c:v>51.595700000000001</c:v>
                </c:pt>
                <c:pt idx="3007">
                  <c:v>51.625799999999998</c:v>
                </c:pt>
                <c:pt idx="3008">
                  <c:v>51.6599</c:v>
                </c:pt>
                <c:pt idx="3009">
                  <c:v>51.718600000000002</c:v>
                </c:pt>
                <c:pt idx="3010">
                  <c:v>51.844099999999997</c:v>
                </c:pt>
                <c:pt idx="3011">
                  <c:v>51.993299999999998</c:v>
                </c:pt>
                <c:pt idx="3012">
                  <c:v>52.058999999999997</c:v>
                </c:pt>
                <c:pt idx="3013">
                  <c:v>51.993299999999998</c:v>
                </c:pt>
                <c:pt idx="3014">
                  <c:v>51.905900000000003</c:v>
                </c:pt>
                <c:pt idx="3015">
                  <c:v>51.815899999999999</c:v>
                </c:pt>
                <c:pt idx="3016">
                  <c:v>51.721200000000003</c:v>
                </c:pt>
                <c:pt idx="3017">
                  <c:v>51.648299999999999</c:v>
                </c:pt>
                <c:pt idx="3018">
                  <c:v>51.6038</c:v>
                </c:pt>
                <c:pt idx="3019">
                  <c:v>51.647399999999998</c:v>
                </c:pt>
                <c:pt idx="3020">
                  <c:v>51.7592</c:v>
                </c:pt>
                <c:pt idx="3021">
                  <c:v>51.939100000000003</c:v>
                </c:pt>
                <c:pt idx="3022">
                  <c:v>52.047699999999999</c:v>
                </c:pt>
                <c:pt idx="3023">
                  <c:v>52.142099999999999</c:v>
                </c:pt>
                <c:pt idx="3024">
                  <c:v>52.2181</c:v>
                </c:pt>
                <c:pt idx="3025">
                  <c:v>52.332500000000003</c:v>
                </c:pt>
                <c:pt idx="3026">
                  <c:v>52.377400000000002</c:v>
                </c:pt>
                <c:pt idx="3027">
                  <c:v>52.4544</c:v>
                </c:pt>
                <c:pt idx="3028">
                  <c:v>52.4938</c:v>
                </c:pt>
                <c:pt idx="3029">
                  <c:v>52.505400000000002</c:v>
                </c:pt>
                <c:pt idx="3030">
                  <c:v>52.514299999999999</c:v>
                </c:pt>
                <c:pt idx="3031">
                  <c:v>52.545699999999997</c:v>
                </c:pt>
                <c:pt idx="3032">
                  <c:v>52.442599999999999</c:v>
                </c:pt>
                <c:pt idx="3033">
                  <c:v>52.525100000000002</c:v>
                </c:pt>
                <c:pt idx="3034">
                  <c:v>52.5837</c:v>
                </c:pt>
                <c:pt idx="3035">
                  <c:v>52.592300000000002</c:v>
                </c:pt>
                <c:pt idx="3036">
                  <c:v>52.561599999999999</c:v>
                </c:pt>
                <c:pt idx="3037">
                  <c:v>52.5259</c:v>
                </c:pt>
                <c:pt idx="3038">
                  <c:v>52.502699999999997</c:v>
                </c:pt>
                <c:pt idx="3039">
                  <c:v>52.414900000000003</c:v>
                </c:pt>
                <c:pt idx="3040">
                  <c:v>52.309699999999999</c:v>
                </c:pt>
                <c:pt idx="3041">
                  <c:v>52.290300000000002</c:v>
                </c:pt>
                <c:pt idx="3042">
                  <c:v>52.286000000000001</c:v>
                </c:pt>
                <c:pt idx="3043">
                  <c:v>52.346499999999999</c:v>
                </c:pt>
                <c:pt idx="3044">
                  <c:v>52.404200000000003</c:v>
                </c:pt>
                <c:pt idx="3045">
                  <c:v>52.476399999999998</c:v>
                </c:pt>
                <c:pt idx="3046">
                  <c:v>52.563600000000001</c:v>
                </c:pt>
                <c:pt idx="3047">
                  <c:v>52.635199999999998</c:v>
                </c:pt>
                <c:pt idx="3048">
                  <c:v>52.697099999999999</c:v>
                </c:pt>
                <c:pt idx="3049">
                  <c:v>52.721299999999999</c:v>
                </c:pt>
                <c:pt idx="3050">
                  <c:v>52.779699999999998</c:v>
                </c:pt>
                <c:pt idx="3051">
                  <c:v>52.894100000000002</c:v>
                </c:pt>
                <c:pt idx="3052">
                  <c:v>52.983600000000003</c:v>
                </c:pt>
                <c:pt idx="3053">
                  <c:v>53.031599999999997</c:v>
                </c:pt>
                <c:pt idx="3054">
                  <c:v>53.096499999999999</c:v>
                </c:pt>
                <c:pt idx="3055">
                  <c:v>53.158299999999997</c:v>
                </c:pt>
                <c:pt idx="3056">
                  <c:v>53.187600000000003</c:v>
                </c:pt>
                <c:pt idx="3057">
                  <c:v>53.1751</c:v>
                </c:pt>
                <c:pt idx="3058">
                  <c:v>53.153799999999997</c:v>
                </c:pt>
                <c:pt idx="3059">
                  <c:v>53.241399999999999</c:v>
                </c:pt>
                <c:pt idx="3060">
                  <c:v>52.831299999999999</c:v>
                </c:pt>
                <c:pt idx="3061">
                  <c:v>52.678400000000003</c:v>
                </c:pt>
                <c:pt idx="3062">
                  <c:v>52.992600000000003</c:v>
                </c:pt>
                <c:pt idx="3063">
                  <c:v>53.085599999999999</c:v>
                </c:pt>
                <c:pt idx="3064">
                  <c:v>52.914999999999999</c:v>
                </c:pt>
                <c:pt idx="3065">
                  <c:v>52.544699999999999</c:v>
                </c:pt>
                <c:pt idx="3066">
                  <c:v>52.336300000000001</c:v>
                </c:pt>
                <c:pt idx="3067">
                  <c:v>52.476799999999997</c:v>
                </c:pt>
                <c:pt idx="3068">
                  <c:v>52.647300000000001</c:v>
                </c:pt>
                <c:pt idx="3069">
                  <c:v>52.8414</c:v>
                </c:pt>
                <c:pt idx="3070">
                  <c:v>52.973399999999998</c:v>
                </c:pt>
                <c:pt idx="3071">
                  <c:v>53.191800000000001</c:v>
                </c:pt>
                <c:pt idx="3072">
                  <c:v>53.3735</c:v>
                </c:pt>
                <c:pt idx="3073">
                  <c:v>53.390599999999999</c:v>
                </c:pt>
                <c:pt idx="3074">
                  <c:v>53.410699999999999</c:v>
                </c:pt>
                <c:pt idx="3075">
                  <c:v>53.153399999999998</c:v>
                </c:pt>
                <c:pt idx="3076">
                  <c:v>53.236699999999999</c:v>
                </c:pt>
                <c:pt idx="3077">
                  <c:v>53.213900000000002</c:v>
                </c:pt>
                <c:pt idx="3078">
                  <c:v>53.134099999999997</c:v>
                </c:pt>
                <c:pt idx="3079">
                  <c:v>53.066400000000002</c:v>
                </c:pt>
                <c:pt idx="3080">
                  <c:v>53.153700000000001</c:v>
                </c:pt>
                <c:pt idx="3081">
                  <c:v>53.235199999999999</c:v>
                </c:pt>
                <c:pt idx="3082">
                  <c:v>53.390599999999999</c:v>
                </c:pt>
                <c:pt idx="3083">
                  <c:v>53.331099999999999</c:v>
                </c:pt>
                <c:pt idx="3084">
                  <c:v>53.297199999999997</c:v>
                </c:pt>
                <c:pt idx="3085">
                  <c:v>53.232900000000001</c:v>
                </c:pt>
                <c:pt idx="3086">
                  <c:v>53.194299999999998</c:v>
                </c:pt>
                <c:pt idx="3087">
                  <c:v>53.278300000000002</c:v>
                </c:pt>
                <c:pt idx="3088">
                  <c:v>53.8367</c:v>
                </c:pt>
                <c:pt idx="3089">
                  <c:v>54.063899999999997</c:v>
                </c:pt>
                <c:pt idx="3090">
                  <c:v>54.061999999999998</c:v>
                </c:pt>
                <c:pt idx="3091">
                  <c:v>53.938699999999997</c:v>
                </c:pt>
                <c:pt idx="3092">
                  <c:v>53.7027</c:v>
                </c:pt>
                <c:pt idx="3093">
                  <c:v>53.517499999999998</c:v>
                </c:pt>
                <c:pt idx="3094">
                  <c:v>53.317999999999998</c:v>
                </c:pt>
                <c:pt idx="3095">
                  <c:v>53.145499999999998</c:v>
                </c:pt>
                <c:pt idx="3096">
                  <c:v>53.030500000000004</c:v>
                </c:pt>
                <c:pt idx="3097">
                  <c:v>52.973799999999997</c:v>
                </c:pt>
                <c:pt idx="3098">
                  <c:v>52.905900000000003</c:v>
                </c:pt>
                <c:pt idx="3099">
                  <c:v>52.943300000000001</c:v>
                </c:pt>
                <c:pt idx="3100">
                  <c:v>52.950200000000002</c:v>
                </c:pt>
                <c:pt idx="3101">
                  <c:v>53.025100000000002</c:v>
                </c:pt>
                <c:pt idx="3102">
                  <c:v>53.198599999999999</c:v>
                </c:pt>
                <c:pt idx="3103">
                  <c:v>53.428600000000003</c:v>
                </c:pt>
                <c:pt idx="3104">
                  <c:v>53.672499999999999</c:v>
                </c:pt>
                <c:pt idx="3105">
                  <c:v>53.873199999999997</c:v>
                </c:pt>
                <c:pt idx="3106">
                  <c:v>53.965899999999998</c:v>
                </c:pt>
                <c:pt idx="3107">
                  <c:v>53.8705</c:v>
                </c:pt>
                <c:pt idx="3108">
                  <c:v>53.777999999999999</c:v>
                </c:pt>
                <c:pt idx="3109">
                  <c:v>53.610700000000001</c:v>
                </c:pt>
                <c:pt idx="3110">
                  <c:v>53.551900000000003</c:v>
                </c:pt>
                <c:pt idx="3111">
                  <c:v>53.585799999999999</c:v>
                </c:pt>
                <c:pt idx="3112">
                  <c:v>53.822200000000002</c:v>
                </c:pt>
                <c:pt idx="3113">
                  <c:v>54.164099999999998</c:v>
                </c:pt>
                <c:pt idx="3114">
                  <c:v>54.473500000000001</c:v>
                </c:pt>
                <c:pt idx="3115">
                  <c:v>54.717199999999998</c:v>
                </c:pt>
                <c:pt idx="3116">
                  <c:v>54.987400000000001</c:v>
                </c:pt>
                <c:pt idx="3117">
                  <c:v>55.257399999999997</c:v>
                </c:pt>
                <c:pt idx="3118">
                  <c:v>55.454700000000003</c:v>
                </c:pt>
                <c:pt idx="3119">
                  <c:v>55.546199999999999</c:v>
                </c:pt>
                <c:pt idx="3120">
                  <c:v>55.504100000000001</c:v>
                </c:pt>
                <c:pt idx="3121">
                  <c:v>55.4298</c:v>
                </c:pt>
                <c:pt idx="3122">
                  <c:v>55.324199999999998</c:v>
                </c:pt>
                <c:pt idx="3123">
                  <c:v>55.230499999999999</c:v>
                </c:pt>
                <c:pt idx="3124">
                  <c:v>55.165900000000001</c:v>
                </c:pt>
                <c:pt idx="3125">
                  <c:v>55.106200000000001</c:v>
                </c:pt>
                <c:pt idx="3126">
                  <c:v>55.057099999999998</c:v>
                </c:pt>
                <c:pt idx="3127">
                  <c:v>54.971600000000002</c:v>
                </c:pt>
                <c:pt idx="3128">
                  <c:v>55.003900000000002</c:v>
                </c:pt>
                <c:pt idx="3129">
                  <c:v>55.085000000000001</c:v>
                </c:pt>
                <c:pt idx="3130">
                  <c:v>55.186300000000003</c:v>
                </c:pt>
                <c:pt idx="3131">
                  <c:v>55.273899999999998</c:v>
                </c:pt>
                <c:pt idx="3132">
                  <c:v>55.404299999999999</c:v>
                </c:pt>
                <c:pt idx="3133">
                  <c:v>55.529000000000003</c:v>
                </c:pt>
                <c:pt idx="3134">
                  <c:v>55.536499999999997</c:v>
                </c:pt>
                <c:pt idx="3135">
                  <c:v>55.494500000000002</c:v>
                </c:pt>
                <c:pt idx="3136">
                  <c:v>55.262300000000003</c:v>
                </c:pt>
                <c:pt idx="3137">
                  <c:v>55.0989</c:v>
                </c:pt>
                <c:pt idx="3138">
                  <c:v>54.869799999999998</c:v>
                </c:pt>
                <c:pt idx="3139">
                  <c:v>54.399900000000002</c:v>
                </c:pt>
                <c:pt idx="3140">
                  <c:v>54.777799999999999</c:v>
                </c:pt>
                <c:pt idx="3141">
                  <c:v>55.323500000000003</c:v>
                </c:pt>
                <c:pt idx="3142">
                  <c:v>55.160400000000003</c:v>
                </c:pt>
                <c:pt idx="3143">
                  <c:v>54.876300000000001</c:v>
                </c:pt>
                <c:pt idx="3144">
                  <c:v>54.644500000000001</c:v>
                </c:pt>
                <c:pt idx="3145">
                  <c:v>54.731499999999997</c:v>
                </c:pt>
                <c:pt idx="3146">
                  <c:v>55.007599999999996</c:v>
                </c:pt>
                <c:pt idx="3147">
                  <c:v>55.392099999999999</c:v>
                </c:pt>
                <c:pt idx="3148">
                  <c:v>55.790999999999997</c:v>
                </c:pt>
                <c:pt idx="3149">
                  <c:v>56.059899999999999</c:v>
                </c:pt>
                <c:pt idx="3150">
                  <c:v>56.228700000000003</c:v>
                </c:pt>
                <c:pt idx="3151">
                  <c:v>56.343499999999999</c:v>
                </c:pt>
                <c:pt idx="3152">
                  <c:v>56.425800000000002</c:v>
                </c:pt>
                <c:pt idx="3153">
                  <c:v>56.413200000000003</c:v>
                </c:pt>
                <c:pt idx="3154">
                  <c:v>56.249400000000001</c:v>
                </c:pt>
                <c:pt idx="3155">
                  <c:v>56.2</c:v>
                </c:pt>
                <c:pt idx="3156">
                  <c:v>56.139200000000002</c:v>
                </c:pt>
                <c:pt idx="3157">
                  <c:v>56.257199999999997</c:v>
                </c:pt>
                <c:pt idx="3158">
                  <c:v>56.2104</c:v>
                </c:pt>
                <c:pt idx="3159">
                  <c:v>58.2074</c:v>
                </c:pt>
                <c:pt idx="3160">
                  <c:v>56.2119</c:v>
                </c:pt>
                <c:pt idx="3161">
                  <c:v>56.047899999999998</c:v>
                </c:pt>
                <c:pt idx="3162">
                  <c:v>55.781199999999998</c:v>
                </c:pt>
                <c:pt idx="3163">
                  <c:v>55.613100000000003</c:v>
                </c:pt>
                <c:pt idx="3164">
                  <c:v>55.5991</c:v>
                </c:pt>
                <c:pt idx="3165">
                  <c:v>55.744599999999998</c:v>
                </c:pt>
                <c:pt idx="3166">
                  <c:v>55.8401</c:v>
                </c:pt>
                <c:pt idx="3167">
                  <c:v>55.817500000000003</c:v>
                </c:pt>
                <c:pt idx="3168">
                  <c:v>55.813000000000002</c:v>
                </c:pt>
                <c:pt idx="3169">
                  <c:v>55.770800000000001</c:v>
                </c:pt>
                <c:pt idx="3170">
                  <c:v>55.729199999999999</c:v>
                </c:pt>
                <c:pt idx="3171">
                  <c:v>56.140099999999997</c:v>
                </c:pt>
                <c:pt idx="3172">
                  <c:v>56.265500000000003</c:v>
                </c:pt>
                <c:pt idx="3173">
                  <c:v>55.991599999999998</c:v>
                </c:pt>
                <c:pt idx="3174">
                  <c:v>55.759300000000003</c:v>
                </c:pt>
                <c:pt idx="3175">
                  <c:v>55.6571</c:v>
                </c:pt>
                <c:pt idx="3176">
                  <c:v>55.653399999999998</c:v>
                </c:pt>
                <c:pt idx="3177">
                  <c:v>55.643700000000003</c:v>
                </c:pt>
                <c:pt idx="3178">
                  <c:v>55.905500000000004</c:v>
                </c:pt>
                <c:pt idx="3179">
                  <c:v>56.195799999999998</c:v>
                </c:pt>
                <c:pt idx="3180">
                  <c:v>56.376100000000001</c:v>
                </c:pt>
                <c:pt idx="3181">
                  <c:v>56.615099999999998</c:v>
                </c:pt>
                <c:pt idx="3182">
                  <c:v>56.499200000000002</c:v>
                </c:pt>
                <c:pt idx="3183">
                  <c:v>56.331099999999999</c:v>
                </c:pt>
                <c:pt idx="3184">
                  <c:v>56.246699999999997</c:v>
                </c:pt>
                <c:pt idx="3185">
                  <c:v>56.2639</c:v>
                </c:pt>
                <c:pt idx="3186">
                  <c:v>56.284599999999998</c:v>
                </c:pt>
                <c:pt idx="3187">
                  <c:v>56.330599999999997</c:v>
                </c:pt>
                <c:pt idx="3188">
                  <c:v>56.222999999999999</c:v>
                </c:pt>
                <c:pt idx="3189">
                  <c:v>56.073999999999998</c:v>
                </c:pt>
                <c:pt idx="3190">
                  <c:v>55.993600000000001</c:v>
                </c:pt>
                <c:pt idx="3191">
                  <c:v>55.941899999999997</c:v>
                </c:pt>
                <c:pt idx="3192">
                  <c:v>55.898400000000002</c:v>
                </c:pt>
                <c:pt idx="3193">
                  <c:v>55.914299999999997</c:v>
                </c:pt>
                <c:pt idx="3194">
                  <c:v>55.99</c:v>
                </c:pt>
                <c:pt idx="3195">
                  <c:v>56.149900000000002</c:v>
                </c:pt>
                <c:pt idx="3196">
                  <c:v>56.366500000000002</c:v>
                </c:pt>
                <c:pt idx="3197">
                  <c:v>56.499699999999997</c:v>
                </c:pt>
                <c:pt idx="3198">
                  <c:v>56.660699999999999</c:v>
                </c:pt>
                <c:pt idx="3199">
                  <c:v>56.766199999999998</c:v>
                </c:pt>
                <c:pt idx="3200">
                  <c:v>56.8992</c:v>
                </c:pt>
                <c:pt idx="3201">
                  <c:v>56.980600000000003</c:v>
                </c:pt>
                <c:pt idx="3202">
                  <c:v>57.110199999999999</c:v>
                </c:pt>
                <c:pt idx="3203">
                  <c:v>57.197499999999998</c:v>
                </c:pt>
                <c:pt idx="3204">
                  <c:v>57.223100000000002</c:v>
                </c:pt>
                <c:pt idx="3205">
                  <c:v>57.268700000000003</c:v>
                </c:pt>
                <c:pt idx="3206">
                  <c:v>57.287799999999997</c:v>
                </c:pt>
                <c:pt idx="3207">
                  <c:v>57.278599999999997</c:v>
                </c:pt>
                <c:pt idx="3208">
                  <c:v>57.046999999999997</c:v>
                </c:pt>
                <c:pt idx="3209">
                  <c:v>56.834299999999999</c:v>
                </c:pt>
                <c:pt idx="3210">
                  <c:v>56.691899999999997</c:v>
                </c:pt>
                <c:pt idx="3211">
                  <c:v>56.732700000000001</c:v>
                </c:pt>
                <c:pt idx="3212">
                  <c:v>56.881500000000003</c:v>
                </c:pt>
                <c:pt idx="3213">
                  <c:v>57.110100000000003</c:v>
                </c:pt>
                <c:pt idx="3214">
                  <c:v>57.386699999999998</c:v>
                </c:pt>
                <c:pt idx="3215">
                  <c:v>57.628300000000003</c:v>
                </c:pt>
                <c:pt idx="3216">
                  <c:v>57.799599999999998</c:v>
                </c:pt>
                <c:pt idx="3217">
                  <c:v>57.989600000000003</c:v>
                </c:pt>
                <c:pt idx="3218">
                  <c:v>58.004100000000001</c:v>
                </c:pt>
                <c:pt idx="3219">
                  <c:v>57.942</c:v>
                </c:pt>
                <c:pt idx="3220">
                  <c:v>57.884900000000002</c:v>
                </c:pt>
                <c:pt idx="3221">
                  <c:v>57.786700000000003</c:v>
                </c:pt>
                <c:pt idx="3222">
                  <c:v>57.679099999999998</c:v>
                </c:pt>
                <c:pt idx="3223">
                  <c:v>57.594299999999997</c:v>
                </c:pt>
                <c:pt idx="3224">
                  <c:v>57.545499999999997</c:v>
                </c:pt>
                <c:pt idx="3225">
                  <c:v>57.516399999999997</c:v>
                </c:pt>
                <c:pt idx="3226">
                  <c:v>57.4114</c:v>
                </c:pt>
                <c:pt idx="3227">
                  <c:v>57.183100000000003</c:v>
                </c:pt>
                <c:pt idx="3228">
                  <c:v>57.070900000000002</c:v>
                </c:pt>
                <c:pt idx="3229">
                  <c:v>56.968499999999999</c:v>
                </c:pt>
                <c:pt idx="3230">
                  <c:v>56.919499999999999</c:v>
                </c:pt>
                <c:pt idx="3231">
                  <c:v>56.844700000000003</c:v>
                </c:pt>
                <c:pt idx="3232">
                  <c:v>56.939900000000002</c:v>
                </c:pt>
                <c:pt idx="3233">
                  <c:v>57.083599999999997</c:v>
                </c:pt>
                <c:pt idx="3234">
                  <c:v>57.212899999999998</c:v>
                </c:pt>
                <c:pt idx="3235">
                  <c:v>57.332099999999997</c:v>
                </c:pt>
                <c:pt idx="3236">
                  <c:v>57.427399999999999</c:v>
                </c:pt>
                <c:pt idx="3237">
                  <c:v>57.493699999999997</c:v>
                </c:pt>
                <c:pt idx="3238">
                  <c:v>57.575299999999999</c:v>
                </c:pt>
                <c:pt idx="3239">
                  <c:v>57.653199999999998</c:v>
                </c:pt>
                <c:pt idx="3240">
                  <c:v>57.702599999999997</c:v>
                </c:pt>
                <c:pt idx="3241">
                  <c:v>57.769399999999997</c:v>
                </c:pt>
                <c:pt idx="3242">
                  <c:v>57.948399999999999</c:v>
                </c:pt>
                <c:pt idx="3243">
                  <c:v>58.301299999999998</c:v>
                </c:pt>
                <c:pt idx="3244">
                  <c:v>58.567399999999999</c:v>
                </c:pt>
                <c:pt idx="3245">
                  <c:v>58.592799999999997</c:v>
                </c:pt>
                <c:pt idx="3246">
                  <c:v>58.595399999999998</c:v>
                </c:pt>
                <c:pt idx="3247">
                  <c:v>58.639899999999997</c:v>
                </c:pt>
                <c:pt idx="3248">
                  <c:v>58.657499999999999</c:v>
                </c:pt>
                <c:pt idx="3249">
                  <c:v>58.666899999999998</c:v>
                </c:pt>
                <c:pt idx="3250">
                  <c:v>58.547800000000002</c:v>
                </c:pt>
                <c:pt idx="3251">
                  <c:v>58.561</c:v>
                </c:pt>
                <c:pt idx="3252">
                  <c:v>58.750500000000002</c:v>
                </c:pt>
                <c:pt idx="3253">
                  <c:v>58.923900000000003</c:v>
                </c:pt>
                <c:pt idx="3254">
                  <c:v>59.057299999999998</c:v>
                </c:pt>
                <c:pt idx="3255">
                  <c:v>59.000100000000003</c:v>
                </c:pt>
                <c:pt idx="3256">
                  <c:v>58.956200000000003</c:v>
                </c:pt>
                <c:pt idx="3257">
                  <c:v>58.906500000000001</c:v>
                </c:pt>
                <c:pt idx="3258">
                  <c:v>58.768000000000001</c:v>
                </c:pt>
                <c:pt idx="3259">
                  <c:v>58.572499999999998</c:v>
                </c:pt>
                <c:pt idx="3260">
                  <c:v>58.3354</c:v>
                </c:pt>
                <c:pt idx="3261">
                  <c:v>57.997999999999998</c:v>
                </c:pt>
                <c:pt idx="3262">
                  <c:v>57.764400000000002</c:v>
                </c:pt>
                <c:pt idx="3263">
                  <c:v>57.764200000000002</c:v>
                </c:pt>
                <c:pt idx="3264">
                  <c:v>58.097299999999997</c:v>
                </c:pt>
                <c:pt idx="3265">
                  <c:v>58.333799999999997</c:v>
                </c:pt>
                <c:pt idx="3266">
                  <c:v>58.399099999999997</c:v>
                </c:pt>
                <c:pt idx="3267">
                  <c:v>58.513100000000001</c:v>
                </c:pt>
                <c:pt idx="3268">
                  <c:v>58.638599999999997</c:v>
                </c:pt>
                <c:pt idx="3269">
                  <c:v>58.872799999999998</c:v>
                </c:pt>
                <c:pt idx="3270">
                  <c:v>58.970100000000002</c:v>
                </c:pt>
                <c:pt idx="3271">
                  <c:v>59.005099999999999</c:v>
                </c:pt>
                <c:pt idx="3272">
                  <c:v>58.957500000000003</c:v>
                </c:pt>
                <c:pt idx="3273">
                  <c:v>58.864199999999997</c:v>
                </c:pt>
                <c:pt idx="3274">
                  <c:v>59.109299999999998</c:v>
                </c:pt>
                <c:pt idx="3275">
                  <c:v>59.175199999999997</c:v>
                </c:pt>
                <c:pt idx="3276">
                  <c:v>59.162500000000001</c:v>
                </c:pt>
                <c:pt idx="3277">
                  <c:v>59.194899999999997</c:v>
                </c:pt>
                <c:pt idx="3278">
                  <c:v>59.239699999999999</c:v>
                </c:pt>
                <c:pt idx="3279">
                  <c:v>59.2273</c:v>
                </c:pt>
                <c:pt idx="3280">
                  <c:v>59.174999999999997</c:v>
                </c:pt>
                <c:pt idx="3281">
                  <c:v>59.121699999999997</c:v>
                </c:pt>
                <c:pt idx="3282">
                  <c:v>59.037599999999998</c:v>
                </c:pt>
                <c:pt idx="3283">
                  <c:v>58.947400000000002</c:v>
                </c:pt>
                <c:pt idx="3284">
                  <c:v>58.934899999999999</c:v>
                </c:pt>
                <c:pt idx="3285">
                  <c:v>58.931800000000003</c:v>
                </c:pt>
                <c:pt idx="3286">
                  <c:v>58.872100000000003</c:v>
                </c:pt>
                <c:pt idx="3287">
                  <c:v>58.825200000000002</c:v>
                </c:pt>
                <c:pt idx="3288">
                  <c:v>58.820799999999998</c:v>
                </c:pt>
                <c:pt idx="3289">
                  <c:v>58.844999999999999</c:v>
                </c:pt>
                <c:pt idx="3290">
                  <c:v>58.880200000000002</c:v>
                </c:pt>
                <c:pt idx="3291">
                  <c:v>59.004800000000003</c:v>
                </c:pt>
                <c:pt idx="3292">
                  <c:v>59.197200000000002</c:v>
                </c:pt>
                <c:pt idx="3293">
                  <c:v>59.4405</c:v>
                </c:pt>
                <c:pt idx="3294">
                  <c:v>59.678100000000001</c:v>
                </c:pt>
                <c:pt idx="3295">
                  <c:v>59.753799999999998</c:v>
                </c:pt>
                <c:pt idx="3296">
                  <c:v>59.7483</c:v>
                </c:pt>
                <c:pt idx="3297">
                  <c:v>59.698799999999999</c:v>
                </c:pt>
                <c:pt idx="3298">
                  <c:v>59.6496</c:v>
                </c:pt>
                <c:pt idx="3299">
                  <c:v>59.616</c:v>
                </c:pt>
                <c:pt idx="3300">
                  <c:v>59.567</c:v>
                </c:pt>
                <c:pt idx="3301">
                  <c:v>59.532200000000003</c:v>
                </c:pt>
                <c:pt idx="3302">
                  <c:v>59.485500000000002</c:v>
                </c:pt>
                <c:pt idx="3303">
                  <c:v>59.570700000000002</c:v>
                </c:pt>
                <c:pt idx="3304">
                  <c:v>59.840899999999998</c:v>
                </c:pt>
                <c:pt idx="3305">
                  <c:v>60.0105</c:v>
                </c:pt>
                <c:pt idx="3306">
                  <c:v>60.064100000000003</c:v>
                </c:pt>
                <c:pt idx="3307">
                  <c:v>60.041400000000003</c:v>
                </c:pt>
                <c:pt idx="3308">
                  <c:v>60.019599999999997</c:v>
                </c:pt>
                <c:pt idx="3309">
                  <c:v>59.9604</c:v>
                </c:pt>
                <c:pt idx="3310">
                  <c:v>59.887300000000003</c:v>
                </c:pt>
                <c:pt idx="3311">
                  <c:v>59.855899999999998</c:v>
                </c:pt>
                <c:pt idx="3312">
                  <c:v>59.822099999999999</c:v>
                </c:pt>
                <c:pt idx="3313">
                  <c:v>59.765900000000002</c:v>
                </c:pt>
                <c:pt idx="3314">
                  <c:v>59.736899999999999</c:v>
                </c:pt>
                <c:pt idx="3315">
                  <c:v>59.774799999999999</c:v>
                </c:pt>
                <c:pt idx="3316">
                  <c:v>59.869599999999998</c:v>
                </c:pt>
                <c:pt idx="3317">
                  <c:v>59.9375</c:v>
                </c:pt>
                <c:pt idx="3318">
                  <c:v>59.964700000000001</c:v>
                </c:pt>
                <c:pt idx="3319">
                  <c:v>60.038800000000002</c:v>
                </c:pt>
                <c:pt idx="3320">
                  <c:v>60.089300000000001</c:v>
                </c:pt>
                <c:pt idx="3321">
                  <c:v>60.091200000000001</c:v>
                </c:pt>
                <c:pt idx="3322">
                  <c:v>60.089100000000002</c:v>
                </c:pt>
                <c:pt idx="3323">
                  <c:v>60.058799999999998</c:v>
                </c:pt>
                <c:pt idx="3324">
                  <c:v>59.945399999999999</c:v>
                </c:pt>
                <c:pt idx="3325">
                  <c:v>59.840499999999999</c:v>
                </c:pt>
                <c:pt idx="3326">
                  <c:v>59.760899999999999</c:v>
                </c:pt>
                <c:pt idx="3327">
                  <c:v>59.738300000000002</c:v>
                </c:pt>
                <c:pt idx="3328">
                  <c:v>59.842100000000002</c:v>
                </c:pt>
                <c:pt idx="3329">
                  <c:v>59.991799999999998</c:v>
                </c:pt>
                <c:pt idx="3330">
                  <c:v>60.177599999999998</c:v>
                </c:pt>
                <c:pt idx="3331">
                  <c:v>60.320999999999998</c:v>
                </c:pt>
                <c:pt idx="3332">
                  <c:v>60.464300000000001</c:v>
                </c:pt>
                <c:pt idx="3333">
                  <c:v>60.604999999999997</c:v>
                </c:pt>
                <c:pt idx="3334">
                  <c:v>60.827500000000001</c:v>
                </c:pt>
                <c:pt idx="3335">
                  <c:v>61.041200000000003</c:v>
                </c:pt>
                <c:pt idx="3336">
                  <c:v>61.159300000000002</c:v>
                </c:pt>
                <c:pt idx="3337">
                  <c:v>61.273099999999999</c:v>
                </c:pt>
                <c:pt idx="3338">
                  <c:v>61.428400000000003</c:v>
                </c:pt>
                <c:pt idx="3339">
                  <c:v>61.6447</c:v>
                </c:pt>
                <c:pt idx="3340">
                  <c:v>61.840200000000003</c:v>
                </c:pt>
                <c:pt idx="3341">
                  <c:v>62.040300000000002</c:v>
                </c:pt>
                <c:pt idx="3342">
                  <c:v>62.268000000000001</c:v>
                </c:pt>
                <c:pt idx="3343">
                  <c:v>62.354599999999998</c:v>
                </c:pt>
                <c:pt idx="3344">
                  <c:v>62.365699999999997</c:v>
                </c:pt>
                <c:pt idx="3345">
                  <c:v>62.389699999999998</c:v>
                </c:pt>
                <c:pt idx="3346">
                  <c:v>62.373600000000003</c:v>
                </c:pt>
                <c:pt idx="3347">
                  <c:v>62.268000000000001</c:v>
                </c:pt>
                <c:pt idx="3348">
                  <c:v>62.091700000000003</c:v>
                </c:pt>
                <c:pt idx="3349">
                  <c:v>61.960099999999997</c:v>
                </c:pt>
                <c:pt idx="3350">
                  <c:v>61.840200000000003</c:v>
                </c:pt>
                <c:pt idx="3351">
                  <c:v>61.735500000000002</c:v>
                </c:pt>
                <c:pt idx="3352">
                  <c:v>61.555999999999997</c:v>
                </c:pt>
                <c:pt idx="3353">
                  <c:v>61.371699999999997</c:v>
                </c:pt>
                <c:pt idx="3354">
                  <c:v>61.2425</c:v>
                </c:pt>
                <c:pt idx="3355">
                  <c:v>61.164900000000003</c:v>
                </c:pt>
                <c:pt idx="3356">
                  <c:v>61.149500000000003</c:v>
                </c:pt>
                <c:pt idx="3357">
                  <c:v>61.219099999999997</c:v>
                </c:pt>
                <c:pt idx="3358">
                  <c:v>61.374699999999997</c:v>
                </c:pt>
                <c:pt idx="3359">
                  <c:v>61.558100000000003</c:v>
                </c:pt>
                <c:pt idx="3360">
                  <c:v>61.750700000000002</c:v>
                </c:pt>
                <c:pt idx="3361">
                  <c:v>61.947899999999997</c:v>
                </c:pt>
                <c:pt idx="3362">
                  <c:v>62.189700000000002</c:v>
                </c:pt>
                <c:pt idx="3363">
                  <c:v>62.449100000000001</c:v>
                </c:pt>
                <c:pt idx="3364">
                  <c:v>62.596600000000002</c:v>
                </c:pt>
                <c:pt idx="3365">
                  <c:v>62.523400000000002</c:v>
                </c:pt>
                <c:pt idx="3366">
                  <c:v>62.398400000000002</c:v>
                </c:pt>
                <c:pt idx="3367">
                  <c:v>62.525300000000001</c:v>
                </c:pt>
                <c:pt idx="3368">
                  <c:v>62.611600000000003</c:v>
                </c:pt>
                <c:pt idx="3369">
                  <c:v>62.684600000000003</c:v>
                </c:pt>
                <c:pt idx="3370">
                  <c:v>62.609299999999998</c:v>
                </c:pt>
                <c:pt idx="3371">
                  <c:v>62.484000000000002</c:v>
                </c:pt>
                <c:pt idx="3372">
                  <c:v>62.234699999999997</c:v>
                </c:pt>
                <c:pt idx="3373">
                  <c:v>61.941899999999997</c:v>
                </c:pt>
                <c:pt idx="3374">
                  <c:v>61.706099999999999</c:v>
                </c:pt>
                <c:pt idx="3375">
                  <c:v>61.537799999999997</c:v>
                </c:pt>
                <c:pt idx="3376">
                  <c:v>61.459600000000002</c:v>
                </c:pt>
                <c:pt idx="3377">
                  <c:v>61.500599999999999</c:v>
                </c:pt>
                <c:pt idx="3378">
                  <c:v>61.695500000000003</c:v>
                </c:pt>
                <c:pt idx="3379">
                  <c:v>61.977800000000002</c:v>
                </c:pt>
                <c:pt idx="3380">
                  <c:v>62.1586</c:v>
                </c:pt>
                <c:pt idx="3381">
                  <c:v>62.373600000000003</c:v>
                </c:pt>
                <c:pt idx="3382">
                  <c:v>62.552100000000003</c:v>
                </c:pt>
                <c:pt idx="3383">
                  <c:v>62.482900000000001</c:v>
                </c:pt>
                <c:pt idx="3384">
                  <c:v>62.381900000000002</c:v>
                </c:pt>
                <c:pt idx="3385">
                  <c:v>62.351999999999997</c:v>
                </c:pt>
                <c:pt idx="3386">
                  <c:v>62.332599999999999</c:v>
                </c:pt>
                <c:pt idx="3387">
                  <c:v>62.393799999999999</c:v>
                </c:pt>
                <c:pt idx="3388">
                  <c:v>62.637900000000002</c:v>
                </c:pt>
                <c:pt idx="3389">
                  <c:v>62.898000000000003</c:v>
                </c:pt>
                <c:pt idx="3390">
                  <c:v>63.167200000000001</c:v>
                </c:pt>
                <c:pt idx="3391">
                  <c:v>63.406599999999997</c:v>
                </c:pt>
                <c:pt idx="3392">
                  <c:v>63.384300000000003</c:v>
                </c:pt>
                <c:pt idx="3393">
                  <c:v>63.181199999999997</c:v>
                </c:pt>
                <c:pt idx="3394">
                  <c:v>62.995199999999997</c:v>
                </c:pt>
                <c:pt idx="3395">
                  <c:v>62.850700000000003</c:v>
                </c:pt>
                <c:pt idx="3396">
                  <c:v>62.774700000000003</c:v>
                </c:pt>
                <c:pt idx="3397">
                  <c:v>62.787999999999997</c:v>
                </c:pt>
                <c:pt idx="3398">
                  <c:v>62.858699999999999</c:v>
                </c:pt>
                <c:pt idx="3399">
                  <c:v>62.896099999999997</c:v>
                </c:pt>
                <c:pt idx="3400">
                  <c:v>62.950899999999997</c:v>
                </c:pt>
                <c:pt idx="3401">
                  <c:v>63.0595</c:v>
                </c:pt>
                <c:pt idx="3402">
                  <c:v>63.226900000000001</c:v>
                </c:pt>
                <c:pt idx="3403">
                  <c:v>63.373600000000003</c:v>
                </c:pt>
                <c:pt idx="3404">
                  <c:v>63.475999999999999</c:v>
                </c:pt>
                <c:pt idx="3405">
                  <c:v>63.593800000000002</c:v>
                </c:pt>
                <c:pt idx="3406">
                  <c:v>63.610100000000003</c:v>
                </c:pt>
                <c:pt idx="3407">
                  <c:v>63.4773</c:v>
                </c:pt>
                <c:pt idx="3408">
                  <c:v>63.297400000000003</c:v>
                </c:pt>
                <c:pt idx="3409">
                  <c:v>63.191899999999997</c:v>
                </c:pt>
                <c:pt idx="3410">
                  <c:v>63.123800000000003</c:v>
                </c:pt>
                <c:pt idx="3411">
                  <c:v>63.049599999999998</c:v>
                </c:pt>
                <c:pt idx="3412">
                  <c:v>63.043700000000001</c:v>
                </c:pt>
                <c:pt idx="3413">
                  <c:v>63.159799999999997</c:v>
                </c:pt>
                <c:pt idx="3414">
                  <c:v>63.381399999999999</c:v>
                </c:pt>
                <c:pt idx="3415">
                  <c:v>63.633099999999999</c:v>
                </c:pt>
                <c:pt idx="3416">
                  <c:v>63.699399999999997</c:v>
                </c:pt>
                <c:pt idx="3417">
                  <c:v>64.068899999999999</c:v>
                </c:pt>
                <c:pt idx="3418">
                  <c:v>64.441599999999994</c:v>
                </c:pt>
                <c:pt idx="3419">
                  <c:v>64.441500000000005</c:v>
                </c:pt>
                <c:pt idx="3420">
                  <c:v>64.290099999999995</c:v>
                </c:pt>
                <c:pt idx="3421">
                  <c:v>64.136499999999998</c:v>
                </c:pt>
                <c:pt idx="3422">
                  <c:v>63.991900000000001</c:v>
                </c:pt>
                <c:pt idx="3423">
                  <c:v>63.614800000000002</c:v>
                </c:pt>
                <c:pt idx="3424">
                  <c:v>63.372799999999998</c:v>
                </c:pt>
                <c:pt idx="3425">
                  <c:v>63.2346</c:v>
                </c:pt>
                <c:pt idx="3426">
                  <c:v>63.147100000000002</c:v>
                </c:pt>
                <c:pt idx="3427">
                  <c:v>63.213900000000002</c:v>
                </c:pt>
                <c:pt idx="3428">
                  <c:v>63.171399999999998</c:v>
                </c:pt>
                <c:pt idx="3429">
                  <c:v>63.208199999999998</c:v>
                </c:pt>
                <c:pt idx="3430">
                  <c:v>63.343600000000002</c:v>
                </c:pt>
                <c:pt idx="3431">
                  <c:v>63.5398</c:v>
                </c:pt>
                <c:pt idx="3432">
                  <c:v>63.750300000000003</c:v>
                </c:pt>
                <c:pt idx="3433">
                  <c:v>64.022900000000007</c:v>
                </c:pt>
                <c:pt idx="3434">
                  <c:v>64.332599999999999</c:v>
                </c:pt>
                <c:pt idx="3435">
                  <c:v>64.569400000000002</c:v>
                </c:pt>
                <c:pt idx="3436">
                  <c:v>64.849500000000006</c:v>
                </c:pt>
                <c:pt idx="3437">
                  <c:v>65.145399999999995</c:v>
                </c:pt>
                <c:pt idx="3438">
                  <c:v>65.349000000000004</c:v>
                </c:pt>
                <c:pt idx="3439">
                  <c:v>65.456999999999994</c:v>
                </c:pt>
                <c:pt idx="3440">
                  <c:v>65.5017</c:v>
                </c:pt>
                <c:pt idx="3441">
                  <c:v>65.565600000000003</c:v>
                </c:pt>
                <c:pt idx="3442">
                  <c:v>65.747699999999995</c:v>
                </c:pt>
                <c:pt idx="3443">
                  <c:v>65.843599999999995</c:v>
                </c:pt>
                <c:pt idx="3444">
                  <c:v>65.899699999999996</c:v>
                </c:pt>
                <c:pt idx="3445">
                  <c:v>65.910799999999995</c:v>
                </c:pt>
                <c:pt idx="3446">
                  <c:v>65.644900000000007</c:v>
                </c:pt>
                <c:pt idx="3447">
                  <c:v>65.526200000000003</c:v>
                </c:pt>
                <c:pt idx="3448">
                  <c:v>65.405600000000007</c:v>
                </c:pt>
                <c:pt idx="3449">
                  <c:v>65.252700000000004</c:v>
                </c:pt>
                <c:pt idx="3450">
                  <c:v>64.9679</c:v>
                </c:pt>
                <c:pt idx="3451">
                  <c:v>64.607600000000005</c:v>
                </c:pt>
                <c:pt idx="3452">
                  <c:v>64.217200000000005</c:v>
                </c:pt>
                <c:pt idx="3453">
                  <c:v>63.925400000000003</c:v>
                </c:pt>
                <c:pt idx="3454">
                  <c:v>63.693899999999999</c:v>
                </c:pt>
                <c:pt idx="3455">
                  <c:v>63.635199999999998</c:v>
                </c:pt>
                <c:pt idx="3456">
                  <c:v>63.4602</c:v>
                </c:pt>
                <c:pt idx="3457">
                  <c:v>63.395499999999998</c:v>
                </c:pt>
                <c:pt idx="3458">
                  <c:v>63.397500000000001</c:v>
                </c:pt>
                <c:pt idx="3459">
                  <c:v>63.420400000000001</c:v>
                </c:pt>
                <c:pt idx="3460">
                  <c:v>63.5426</c:v>
                </c:pt>
                <c:pt idx="3461">
                  <c:v>63.731699999999996</c:v>
                </c:pt>
                <c:pt idx="3462">
                  <c:v>63.994500000000002</c:v>
                </c:pt>
                <c:pt idx="3463">
                  <c:v>64.392300000000006</c:v>
                </c:pt>
                <c:pt idx="3464">
                  <c:v>64.750600000000006</c:v>
                </c:pt>
                <c:pt idx="3465">
                  <c:v>65.198499999999996</c:v>
                </c:pt>
                <c:pt idx="3466">
                  <c:v>65.639399999999995</c:v>
                </c:pt>
                <c:pt idx="3467">
                  <c:v>66.132400000000004</c:v>
                </c:pt>
                <c:pt idx="3468">
                  <c:v>66.640299999999996</c:v>
                </c:pt>
                <c:pt idx="3469">
                  <c:v>66.965500000000006</c:v>
                </c:pt>
                <c:pt idx="3470">
                  <c:v>67.021699999999996</c:v>
                </c:pt>
                <c:pt idx="3471">
                  <c:v>66.960599999999999</c:v>
                </c:pt>
                <c:pt idx="3472">
                  <c:v>66.863299999999995</c:v>
                </c:pt>
                <c:pt idx="3473">
                  <c:v>66.691900000000004</c:v>
                </c:pt>
                <c:pt idx="3474">
                  <c:v>66.412999999999997</c:v>
                </c:pt>
                <c:pt idx="3475">
                  <c:v>66.129199999999997</c:v>
                </c:pt>
                <c:pt idx="3476">
                  <c:v>65.880200000000002</c:v>
                </c:pt>
                <c:pt idx="3477">
                  <c:v>65.222399999999993</c:v>
                </c:pt>
                <c:pt idx="3478">
                  <c:v>64.526799999999994</c:v>
                </c:pt>
                <c:pt idx="3479">
                  <c:v>64.316000000000003</c:v>
                </c:pt>
                <c:pt idx="3480">
                  <c:v>64.236900000000006</c:v>
                </c:pt>
                <c:pt idx="3481">
                  <c:v>64.251599999999996</c:v>
                </c:pt>
                <c:pt idx="3482">
                  <c:v>64.512699999999995</c:v>
                </c:pt>
                <c:pt idx="3483">
                  <c:v>64.615700000000004</c:v>
                </c:pt>
                <c:pt idx="3484">
                  <c:v>64.659000000000006</c:v>
                </c:pt>
                <c:pt idx="3485">
                  <c:v>64.941000000000003</c:v>
                </c:pt>
                <c:pt idx="3486">
                  <c:v>65.369799999999998</c:v>
                </c:pt>
                <c:pt idx="3487">
                  <c:v>65.980699999999999</c:v>
                </c:pt>
                <c:pt idx="3488">
                  <c:v>66.189599999999999</c:v>
                </c:pt>
                <c:pt idx="3489">
                  <c:v>67.851399999999998</c:v>
                </c:pt>
                <c:pt idx="3490">
                  <c:v>66.690100000000001</c:v>
                </c:pt>
                <c:pt idx="3491">
                  <c:v>66.603999999999999</c:v>
                </c:pt>
                <c:pt idx="3492">
                  <c:v>66.650800000000004</c:v>
                </c:pt>
                <c:pt idx="3493">
                  <c:v>66.857500000000002</c:v>
                </c:pt>
                <c:pt idx="3494">
                  <c:v>66.961200000000005</c:v>
                </c:pt>
                <c:pt idx="3495">
                  <c:v>67.0642</c:v>
                </c:pt>
                <c:pt idx="3496">
                  <c:v>67.130700000000004</c:v>
                </c:pt>
                <c:pt idx="3497">
                  <c:v>67.286600000000007</c:v>
                </c:pt>
                <c:pt idx="3498">
                  <c:v>67.358999999999995</c:v>
                </c:pt>
                <c:pt idx="3499">
                  <c:v>67.301900000000003</c:v>
                </c:pt>
                <c:pt idx="3500">
                  <c:v>67.258600000000001</c:v>
                </c:pt>
                <c:pt idx="3501">
                  <c:v>67.110399999999998</c:v>
                </c:pt>
                <c:pt idx="3502">
                  <c:v>67.075800000000001</c:v>
                </c:pt>
                <c:pt idx="3503">
                  <c:v>67.077699999999993</c:v>
                </c:pt>
                <c:pt idx="3504">
                  <c:v>67.120500000000007</c:v>
                </c:pt>
                <c:pt idx="3505">
                  <c:v>67.197800000000001</c:v>
                </c:pt>
                <c:pt idx="3506">
                  <c:v>67.284400000000005</c:v>
                </c:pt>
                <c:pt idx="3507">
                  <c:v>67.385400000000004</c:v>
                </c:pt>
                <c:pt idx="3508">
                  <c:v>67.4636</c:v>
                </c:pt>
                <c:pt idx="3509">
                  <c:v>67.524000000000001</c:v>
                </c:pt>
                <c:pt idx="3510">
                  <c:v>67.497699999999995</c:v>
                </c:pt>
                <c:pt idx="3511">
                  <c:v>67.522800000000004</c:v>
                </c:pt>
                <c:pt idx="3512">
                  <c:v>67.450400000000002</c:v>
                </c:pt>
                <c:pt idx="3513">
                  <c:v>67.393000000000001</c:v>
                </c:pt>
                <c:pt idx="3514">
                  <c:v>67.087100000000007</c:v>
                </c:pt>
                <c:pt idx="3515">
                  <c:v>66.7029</c:v>
                </c:pt>
                <c:pt idx="3516">
                  <c:v>66.482799999999997</c:v>
                </c:pt>
                <c:pt idx="3517">
                  <c:v>66.366699999999994</c:v>
                </c:pt>
                <c:pt idx="3518">
                  <c:v>66.218199999999996</c:v>
                </c:pt>
                <c:pt idx="3519">
                  <c:v>66.105900000000005</c:v>
                </c:pt>
                <c:pt idx="3520">
                  <c:v>66.034300000000002</c:v>
                </c:pt>
                <c:pt idx="3521">
                  <c:v>66.064300000000003</c:v>
                </c:pt>
                <c:pt idx="3522">
                  <c:v>66.121300000000005</c:v>
                </c:pt>
                <c:pt idx="3523">
                  <c:v>66.258600000000001</c:v>
                </c:pt>
                <c:pt idx="3524">
                  <c:v>66.494399999999999</c:v>
                </c:pt>
                <c:pt idx="3525">
                  <c:v>66.648300000000006</c:v>
                </c:pt>
                <c:pt idx="3526">
                  <c:v>66.722499999999997</c:v>
                </c:pt>
                <c:pt idx="3527">
                  <c:v>66.700299999999999</c:v>
                </c:pt>
                <c:pt idx="3528">
                  <c:v>66.473200000000006</c:v>
                </c:pt>
                <c:pt idx="3529">
                  <c:v>66.367599999999996</c:v>
                </c:pt>
                <c:pt idx="3530">
                  <c:v>66.316699999999997</c:v>
                </c:pt>
                <c:pt idx="3531">
                  <c:v>66.308899999999994</c:v>
                </c:pt>
                <c:pt idx="3532">
                  <c:v>66.415300000000002</c:v>
                </c:pt>
                <c:pt idx="3533">
                  <c:v>66.591700000000003</c:v>
                </c:pt>
                <c:pt idx="3534">
                  <c:v>66.752899999999997</c:v>
                </c:pt>
                <c:pt idx="3535">
                  <c:v>67.168700000000001</c:v>
                </c:pt>
                <c:pt idx="3536">
                  <c:v>67.354200000000006</c:v>
                </c:pt>
                <c:pt idx="3537">
                  <c:v>67.417199999999994</c:v>
                </c:pt>
                <c:pt idx="3538">
                  <c:v>67.4298</c:v>
                </c:pt>
                <c:pt idx="3539">
                  <c:v>67.491500000000002</c:v>
                </c:pt>
                <c:pt idx="3540">
                  <c:v>67.4435</c:v>
                </c:pt>
                <c:pt idx="3541">
                  <c:v>67.366399999999999</c:v>
                </c:pt>
                <c:pt idx="3542">
                  <c:v>67.296099999999996</c:v>
                </c:pt>
                <c:pt idx="3543">
                  <c:v>67.234099999999998</c:v>
                </c:pt>
                <c:pt idx="3544">
                  <c:v>67.298500000000004</c:v>
                </c:pt>
                <c:pt idx="3545">
                  <c:v>67.479399999999998</c:v>
                </c:pt>
                <c:pt idx="3546">
                  <c:v>67.607100000000003</c:v>
                </c:pt>
                <c:pt idx="3547">
                  <c:v>67.708699999999993</c:v>
                </c:pt>
                <c:pt idx="3548">
                  <c:v>67.843199999999996</c:v>
                </c:pt>
                <c:pt idx="3549">
                  <c:v>68.000299999999996</c:v>
                </c:pt>
                <c:pt idx="3550">
                  <c:v>68.279700000000005</c:v>
                </c:pt>
                <c:pt idx="3551">
                  <c:v>68.505300000000005</c:v>
                </c:pt>
                <c:pt idx="3552">
                  <c:v>68.687200000000004</c:v>
                </c:pt>
                <c:pt idx="3553">
                  <c:v>68.831299999999999</c:v>
                </c:pt>
                <c:pt idx="3554">
                  <c:v>68.810299999999998</c:v>
                </c:pt>
                <c:pt idx="3555">
                  <c:v>68.406400000000005</c:v>
                </c:pt>
                <c:pt idx="3556">
                  <c:v>68.077299999999994</c:v>
                </c:pt>
                <c:pt idx="3557">
                  <c:v>67.732299999999995</c:v>
                </c:pt>
                <c:pt idx="3558">
                  <c:v>67.4816</c:v>
                </c:pt>
                <c:pt idx="3559">
                  <c:v>67.338399999999993</c:v>
                </c:pt>
                <c:pt idx="3560">
                  <c:v>67.166799999999995</c:v>
                </c:pt>
                <c:pt idx="3561">
                  <c:v>67.054699999999997</c:v>
                </c:pt>
                <c:pt idx="3562">
                  <c:v>67.262</c:v>
                </c:pt>
                <c:pt idx="3563">
                  <c:v>67.350399999999993</c:v>
                </c:pt>
                <c:pt idx="3564">
                  <c:v>67.393900000000002</c:v>
                </c:pt>
                <c:pt idx="3565">
                  <c:v>67.553399999999996</c:v>
                </c:pt>
                <c:pt idx="3566">
                  <c:v>67.595500000000001</c:v>
                </c:pt>
                <c:pt idx="3567">
                  <c:v>67.621499999999997</c:v>
                </c:pt>
                <c:pt idx="3568">
                  <c:v>67.590599999999995</c:v>
                </c:pt>
                <c:pt idx="3569">
                  <c:v>67.474599999999995</c:v>
                </c:pt>
                <c:pt idx="3570">
                  <c:v>67.373000000000005</c:v>
                </c:pt>
                <c:pt idx="3571">
                  <c:v>67.355199999999996</c:v>
                </c:pt>
                <c:pt idx="3572">
                  <c:v>67.365399999999994</c:v>
                </c:pt>
                <c:pt idx="3573">
                  <c:v>67.377099999999999</c:v>
                </c:pt>
                <c:pt idx="3574">
                  <c:v>67.416399999999996</c:v>
                </c:pt>
                <c:pt idx="3575">
                  <c:v>67.5227</c:v>
                </c:pt>
                <c:pt idx="3576">
                  <c:v>67.751800000000003</c:v>
                </c:pt>
                <c:pt idx="3577">
                  <c:v>68.005200000000002</c:v>
                </c:pt>
                <c:pt idx="3578">
                  <c:v>68.342399999999998</c:v>
                </c:pt>
                <c:pt idx="3579">
                  <c:v>68.610100000000003</c:v>
                </c:pt>
                <c:pt idx="3580">
                  <c:v>68.820700000000002</c:v>
                </c:pt>
                <c:pt idx="3581">
                  <c:v>69.046000000000006</c:v>
                </c:pt>
                <c:pt idx="3582">
                  <c:v>69.325999999999993</c:v>
                </c:pt>
                <c:pt idx="3583">
                  <c:v>69.507800000000003</c:v>
                </c:pt>
                <c:pt idx="3584">
                  <c:v>69.752200000000002</c:v>
                </c:pt>
                <c:pt idx="3585">
                  <c:v>69.953800000000001</c:v>
                </c:pt>
                <c:pt idx="3586">
                  <c:v>70.088200000000001</c:v>
                </c:pt>
                <c:pt idx="3587">
                  <c:v>69.984499999999997</c:v>
                </c:pt>
                <c:pt idx="3588">
                  <c:v>69.822500000000005</c:v>
                </c:pt>
                <c:pt idx="3589">
                  <c:v>69.639399999999995</c:v>
                </c:pt>
                <c:pt idx="3590">
                  <c:v>69.490499999999997</c:v>
                </c:pt>
                <c:pt idx="3591">
                  <c:v>69.399900000000002</c:v>
                </c:pt>
                <c:pt idx="3592">
                  <c:v>69.344200000000001</c:v>
                </c:pt>
                <c:pt idx="3593">
                  <c:v>69.3108</c:v>
                </c:pt>
                <c:pt idx="3594">
                  <c:v>69.320899999999995</c:v>
                </c:pt>
                <c:pt idx="3595">
                  <c:v>69.463099999999997</c:v>
                </c:pt>
                <c:pt idx="3596">
                  <c:v>69.639099999999999</c:v>
                </c:pt>
                <c:pt idx="3597">
                  <c:v>69.913799999999995</c:v>
                </c:pt>
                <c:pt idx="3598">
                  <c:v>70.066000000000003</c:v>
                </c:pt>
                <c:pt idx="3599">
                  <c:v>70.211600000000004</c:v>
                </c:pt>
                <c:pt idx="3600">
                  <c:v>70.200100000000006</c:v>
                </c:pt>
                <c:pt idx="3601">
                  <c:v>70.087500000000006</c:v>
                </c:pt>
                <c:pt idx="3602">
                  <c:v>70.037000000000006</c:v>
                </c:pt>
                <c:pt idx="3603">
                  <c:v>69.972700000000003</c:v>
                </c:pt>
                <c:pt idx="3604">
                  <c:v>69.942099999999996</c:v>
                </c:pt>
                <c:pt idx="3605">
                  <c:v>69.954700000000003</c:v>
                </c:pt>
                <c:pt idx="3606">
                  <c:v>69.926400000000001</c:v>
                </c:pt>
                <c:pt idx="3607">
                  <c:v>69.854399999999998</c:v>
                </c:pt>
                <c:pt idx="3608">
                  <c:v>69.845299999999995</c:v>
                </c:pt>
                <c:pt idx="3609">
                  <c:v>69.862700000000004</c:v>
                </c:pt>
                <c:pt idx="3610">
                  <c:v>69.933599999999998</c:v>
                </c:pt>
                <c:pt idx="3611">
                  <c:v>70.043199999999999</c:v>
                </c:pt>
                <c:pt idx="3612">
                  <c:v>70.136700000000005</c:v>
                </c:pt>
                <c:pt idx="3613">
                  <c:v>70.184299999999993</c:v>
                </c:pt>
                <c:pt idx="3614">
                  <c:v>70.261099999999999</c:v>
                </c:pt>
                <c:pt idx="3615">
                  <c:v>70.204499999999996</c:v>
                </c:pt>
                <c:pt idx="3616">
                  <c:v>69.986800000000002</c:v>
                </c:pt>
                <c:pt idx="3617">
                  <c:v>69.703199999999995</c:v>
                </c:pt>
                <c:pt idx="3618">
                  <c:v>69.450100000000006</c:v>
                </c:pt>
                <c:pt idx="3619">
                  <c:v>69.325699999999998</c:v>
                </c:pt>
                <c:pt idx="3620">
                  <c:v>69.354900000000001</c:v>
                </c:pt>
                <c:pt idx="3621">
                  <c:v>69.424499999999995</c:v>
                </c:pt>
                <c:pt idx="3622">
                  <c:v>69.493099999999998</c:v>
                </c:pt>
                <c:pt idx="3623">
                  <c:v>69.551500000000004</c:v>
                </c:pt>
                <c:pt idx="3624">
                  <c:v>69.705600000000004</c:v>
                </c:pt>
                <c:pt idx="3625">
                  <c:v>69.877899999999997</c:v>
                </c:pt>
                <c:pt idx="3626">
                  <c:v>70.053899999999999</c:v>
                </c:pt>
                <c:pt idx="3627">
                  <c:v>70.029499999999999</c:v>
                </c:pt>
                <c:pt idx="3628">
                  <c:v>70.022000000000006</c:v>
                </c:pt>
                <c:pt idx="3629">
                  <c:v>69.897999999999996</c:v>
                </c:pt>
                <c:pt idx="3630">
                  <c:v>69.992900000000006</c:v>
                </c:pt>
                <c:pt idx="3631">
                  <c:v>70.272599999999997</c:v>
                </c:pt>
                <c:pt idx="3632">
                  <c:v>70.2834</c:v>
                </c:pt>
                <c:pt idx="3633">
                  <c:v>70.988699999999994</c:v>
                </c:pt>
                <c:pt idx="3634">
                  <c:v>70.744200000000006</c:v>
                </c:pt>
                <c:pt idx="3635">
                  <c:v>70.482600000000005</c:v>
                </c:pt>
                <c:pt idx="3636">
                  <c:v>70.813999999999993</c:v>
                </c:pt>
                <c:pt idx="3637">
                  <c:v>70.999499999999998</c:v>
                </c:pt>
                <c:pt idx="3638">
                  <c:v>71.039199999999994</c:v>
                </c:pt>
                <c:pt idx="3639">
                  <c:v>71.137299999999996</c:v>
                </c:pt>
                <c:pt idx="3640">
                  <c:v>71.149699999999996</c:v>
                </c:pt>
                <c:pt idx="3641">
                  <c:v>71.185000000000002</c:v>
                </c:pt>
                <c:pt idx="3642">
                  <c:v>71.331400000000002</c:v>
                </c:pt>
                <c:pt idx="3643">
                  <c:v>71.381500000000003</c:v>
                </c:pt>
                <c:pt idx="3644">
                  <c:v>71.450100000000006</c:v>
                </c:pt>
                <c:pt idx="3645">
                  <c:v>71.522800000000004</c:v>
                </c:pt>
                <c:pt idx="3646">
                  <c:v>71.5304</c:v>
                </c:pt>
                <c:pt idx="3647">
                  <c:v>71.624799999999993</c:v>
                </c:pt>
                <c:pt idx="3648">
                  <c:v>71.685299999999998</c:v>
                </c:pt>
                <c:pt idx="3649">
                  <c:v>71.763300000000001</c:v>
                </c:pt>
                <c:pt idx="3650">
                  <c:v>71.878699999999995</c:v>
                </c:pt>
                <c:pt idx="3651">
                  <c:v>71.904499999999999</c:v>
                </c:pt>
                <c:pt idx="3652">
                  <c:v>72.007999999999996</c:v>
                </c:pt>
                <c:pt idx="3653">
                  <c:v>71.983199999999997</c:v>
                </c:pt>
                <c:pt idx="3654">
                  <c:v>71.9572</c:v>
                </c:pt>
                <c:pt idx="3655">
                  <c:v>71.975999999999999</c:v>
                </c:pt>
                <c:pt idx="3656">
                  <c:v>72.0715</c:v>
                </c:pt>
                <c:pt idx="3657">
                  <c:v>72.181299999999993</c:v>
                </c:pt>
                <c:pt idx="3658">
                  <c:v>72.287300000000002</c:v>
                </c:pt>
                <c:pt idx="3659">
                  <c:v>72.361599999999996</c:v>
                </c:pt>
                <c:pt idx="3660">
                  <c:v>72.383099999999999</c:v>
                </c:pt>
                <c:pt idx="3661">
                  <c:v>72.403000000000006</c:v>
                </c:pt>
                <c:pt idx="3662">
                  <c:v>72.446299999999994</c:v>
                </c:pt>
                <c:pt idx="3663">
                  <c:v>72.509900000000002</c:v>
                </c:pt>
                <c:pt idx="3664">
                  <c:v>72.549000000000007</c:v>
                </c:pt>
                <c:pt idx="3665">
                  <c:v>72.629499999999993</c:v>
                </c:pt>
                <c:pt idx="3666">
                  <c:v>72.721199999999996</c:v>
                </c:pt>
                <c:pt idx="3667">
                  <c:v>72.8279</c:v>
                </c:pt>
                <c:pt idx="3668">
                  <c:v>72.9833</c:v>
                </c:pt>
                <c:pt idx="3669">
                  <c:v>73.082899999999995</c:v>
                </c:pt>
                <c:pt idx="3670">
                  <c:v>73.142200000000003</c:v>
                </c:pt>
                <c:pt idx="3671">
                  <c:v>73.127099999999999</c:v>
                </c:pt>
                <c:pt idx="3672">
                  <c:v>73.111999999999995</c:v>
                </c:pt>
                <c:pt idx="3673">
                  <c:v>73.012299999999996</c:v>
                </c:pt>
                <c:pt idx="3674">
                  <c:v>72.932000000000002</c:v>
                </c:pt>
                <c:pt idx="3675">
                  <c:v>72.818200000000004</c:v>
                </c:pt>
                <c:pt idx="3676">
                  <c:v>72.790700000000001</c:v>
                </c:pt>
                <c:pt idx="3677">
                  <c:v>72.650000000000006</c:v>
                </c:pt>
                <c:pt idx="3678">
                  <c:v>72.5184</c:v>
                </c:pt>
                <c:pt idx="3679">
                  <c:v>72.464399999999998</c:v>
                </c:pt>
                <c:pt idx="3680">
                  <c:v>72.492199999999997</c:v>
                </c:pt>
                <c:pt idx="3681">
                  <c:v>72.594700000000003</c:v>
                </c:pt>
                <c:pt idx="3682">
                  <c:v>72.751999999999995</c:v>
                </c:pt>
                <c:pt idx="3683">
                  <c:v>72.945599999999999</c:v>
                </c:pt>
                <c:pt idx="3684">
                  <c:v>73.130200000000002</c:v>
                </c:pt>
                <c:pt idx="3685">
                  <c:v>73.301599999999993</c:v>
                </c:pt>
                <c:pt idx="3686">
                  <c:v>73.459999999999994</c:v>
                </c:pt>
                <c:pt idx="3687">
                  <c:v>73.451499999999996</c:v>
                </c:pt>
                <c:pt idx="3688">
                  <c:v>73.381799999999998</c:v>
                </c:pt>
                <c:pt idx="3689">
                  <c:v>73.317800000000005</c:v>
                </c:pt>
                <c:pt idx="3690">
                  <c:v>73.194100000000006</c:v>
                </c:pt>
                <c:pt idx="3691">
                  <c:v>73.111400000000003</c:v>
                </c:pt>
                <c:pt idx="3692">
                  <c:v>73.106300000000005</c:v>
                </c:pt>
                <c:pt idx="3693">
                  <c:v>72.9358</c:v>
                </c:pt>
                <c:pt idx="3694">
                  <c:v>72.645399999999995</c:v>
                </c:pt>
                <c:pt idx="3695">
                  <c:v>72.886399999999995</c:v>
                </c:pt>
                <c:pt idx="3696">
                  <c:v>73.085300000000004</c:v>
                </c:pt>
                <c:pt idx="3697">
                  <c:v>74.187899999999999</c:v>
                </c:pt>
                <c:pt idx="3698">
                  <c:v>74.314400000000006</c:v>
                </c:pt>
                <c:pt idx="3699">
                  <c:v>74.2898</c:v>
                </c:pt>
                <c:pt idx="3700">
                  <c:v>74.224599999999995</c:v>
                </c:pt>
                <c:pt idx="3701">
                  <c:v>74.142899999999997</c:v>
                </c:pt>
                <c:pt idx="3702">
                  <c:v>73.990099999999998</c:v>
                </c:pt>
                <c:pt idx="3703">
                  <c:v>73.636600000000001</c:v>
                </c:pt>
                <c:pt idx="3704">
                  <c:v>73.337100000000007</c:v>
                </c:pt>
                <c:pt idx="3705">
                  <c:v>73.221999999999994</c:v>
                </c:pt>
                <c:pt idx="3706">
                  <c:v>73.254800000000003</c:v>
                </c:pt>
                <c:pt idx="3707">
                  <c:v>73.437299999999993</c:v>
                </c:pt>
                <c:pt idx="3708">
                  <c:v>73.684700000000007</c:v>
                </c:pt>
                <c:pt idx="3709">
                  <c:v>73.703500000000005</c:v>
                </c:pt>
                <c:pt idx="3710">
                  <c:v>73.754099999999994</c:v>
                </c:pt>
                <c:pt idx="3711">
                  <c:v>73.694599999999994</c:v>
                </c:pt>
                <c:pt idx="3712">
                  <c:v>73.413799999999995</c:v>
                </c:pt>
                <c:pt idx="3713">
                  <c:v>73.226299999999995</c:v>
                </c:pt>
                <c:pt idx="3714">
                  <c:v>73.109800000000007</c:v>
                </c:pt>
                <c:pt idx="3715">
                  <c:v>73.121499999999997</c:v>
                </c:pt>
                <c:pt idx="3716">
                  <c:v>73.301900000000003</c:v>
                </c:pt>
                <c:pt idx="3717">
                  <c:v>73.539199999999994</c:v>
                </c:pt>
                <c:pt idx="3718">
                  <c:v>73.793800000000005</c:v>
                </c:pt>
                <c:pt idx="3719">
                  <c:v>74.028800000000004</c:v>
                </c:pt>
                <c:pt idx="3720">
                  <c:v>74.097999999999999</c:v>
                </c:pt>
                <c:pt idx="3721">
                  <c:v>74.113200000000006</c:v>
                </c:pt>
                <c:pt idx="3722">
                  <c:v>73.981300000000005</c:v>
                </c:pt>
                <c:pt idx="3723">
                  <c:v>73.952399999999997</c:v>
                </c:pt>
                <c:pt idx="3724">
                  <c:v>73.930800000000005</c:v>
                </c:pt>
                <c:pt idx="3725">
                  <c:v>73.944500000000005</c:v>
                </c:pt>
                <c:pt idx="3726">
                  <c:v>73.9328</c:v>
                </c:pt>
                <c:pt idx="3727">
                  <c:v>73.826300000000003</c:v>
                </c:pt>
                <c:pt idx="3728">
                  <c:v>73.640600000000006</c:v>
                </c:pt>
                <c:pt idx="3729">
                  <c:v>73.492699999999999</c:v>
                </c:pt>
                <c:pt idx="3730">
                  <c:v>73.409000000000006</c:v>
                </c:pt>
                <c:pt idx="3731">
                  <c:v>73.355199999999996</c:v>
                </c:pt>
                <c:pt idx="3732">
                  <c:v>73.4071</c:v>
                </c:pt>
                <c:pt idx="3733">
                  <c:v>73.524600000000007</c:v>
                </c:pt>
                <c:pt idx="3734">
                  <c:v>73.695899999999995</c:v>
                </c:pt>
                <c:pt idx="3735">
                  <c:v>73.928399999999996</c:v>
                </c:pt>
                <c:pt idx="3736">
                  <c:v>74.197299999999998</c:v>
                </c:pt>
                <c:pt idx="3737">
                  <c:v>74.481099999999998</c:v>
                </c:pt>
                <c:pt idx="3738">
                  <c:v>74.590599999999995</c:v>
                </c:pt>
                <c:pt idx="3739">
                  <c:v>74.700599999999994</c:v>
                </c:pt>
                <c:pt idx="3740">
                  <c:v>74.733900000000006</c:v>
                </c:pt>
                <c:pt idx="3741">
                  <c:v>74.710499999999996</c:v>
                </c:pt>
                <c:pt idx="3742">
                  <c:v>74.824299999999994</c:v>
                </c:pt>
                <c:pt idx="3743">
                  <c:v>75.108800000000002</c:v>
                </c:pt>
                <c:pt idx="3744">
                  <c:v>75.237899999999996</c:v>
                </c:pt>
                <c:pt idx="3745">
                  <c:v>75.073400000000007</c:v>
                </c:pt>
                <c:pt idx="3746">
                  <c:v>74.989699999999999</c:v>
                </c:pt>
                <c:pt idx="3747">
                  <c:v>75.141999999999996</c:v>
                </c:pt>
                <c:pt idx="3748">
                  <c:v>75.535300000000007</c:v>
                </c:pt>
                <c:pt idx="3749">
                  <c:v>75.763900000000007</c:v>
                </c:pt>
                <c:pt idx="3750">
                  <c:v>75.361500000000007</c:v>
                </c:pt>
                <c:pt idx="3751">
                  <c:v>74.865099999999998</c:v>
                </c:pt>
                <c:pt idx="3752">
                  <c:v>74.493499999999997</c:v>
                </c:pt>
                <c:pt idx="3753">
                  <c:v>74.112200000000001</c:v>
                </c:pt>
                <c:pt idx="3754">
                  <c:v>73.711200000000005</c:v>
                </c:pt>
                <c:pt idx="3755">
                  <c:v>73.423699999999997</c:v>
                </c:pt>
                <c:pt idx="3756">
                  <c:v>73.3613</c:v>
                </c:pt>
                <c:pt idx="3757">
                  <c:v>73.569500000000005</c:v>
                </c:pt>
                <c:pt idx="3758">
                  <c:v>73.956400000000002</c:v>
                </c:pt>
                <c:pt idx="3759">
                  <c:v>74.623900000000006</c:v>
                </c:pt>
                <c:pt idx="3760">
                  <c:v>74.930599999999998</c:v>
                </c:pt>
                <c:pt idx="3761">
                  <c:v>75.182100000000005</c:v>
                </c:pt>
                <c:pt idx="3762">
                  <c:v>75.416300000000007</c:v>
                </c:pt>
                <c:pt idx="3763">
                  <c:v>75.572299999999998</c:v>
                </c:pt>
                <c:pt idx="3764">
                  <c:v>75.589100000000002</c:v>
                </c:pt>
                <c:pt idx="3765">
                  <c:v>75.597700000000003</c:v>
                </c:pt>
                <c:pt idx="3766">
                  <c:v>75.513599999999997</c:v>
                </c:pt>
                <c:pt idx="3767">
                  <c:v>75.504999999999995</c:v>
                </c:pt>
                <c:pt idx="3768">
                  <c:v>75.509399999999999</c:v>
                </c:pt>
                <c:pt idx="3769">
                  <c:v>75.402500000000003</c:v>
                </c:pt>
                <c:pt idx="3770">
                  <c:v>75.337699999999998</c:v>
                </c:pt>
                <c:pt idx="3771">
                  <c:v>75.638900000000007</c:v>
                </c:pt>
                <c:pt idx="3772">
                  <c:v>75.983400000000003</c:v>
                </c:pt>
                <c:pt idx="3773">
                  <c:v>75.903199999999998</c:v>
                </c:pt>
                <c:pt idx="3774">
                  <c:v>75.624799999999993</c:v>
                </c:pt>
                <c:pt idx="3775">
                  <c:v>75.1995</c:v>
                </c:pt>
                <c:pt idx="3776">
                  <c:v>75.841399999999993</c:v>
                </c:pt>
                <c:pt idx="3777">
                  <c:v>76.323300000000003</c:v>
                </c:pt>
                <c:pt idx="3778">
                  <c:v>76.525999999999996</c:v>
                </c:pt>
                <c:pt idx="3779">
                  <c:v>76.722300000000004</c:v>
                </c:pt>
                <c:pt idx="3780">
                  <c:v>76.785600000000002</c:v>
                </c:pt>
                <c:pt idx="3781">
                  <c:v>76.530299999999997</c:v>
                </c:pt>
                <c:pt idx="3782">
                  <c:v>75.813900000000004</c:v>
                </c:pt>
                <c:pt idx="3783">
                  <c:v>76.024199999999993</c:v>
                </c:pt>
                <c:pt idx="3784">
                  <c:v>76.251099999999994</c:v>
                </c:pt>
                <c:pt idx="3785">
                  <c:v>76.406400000000005</c:v>
                </c:pt>
                <c:pt idx="3786">
                  <c:v>76.467500000000001</c:v>
                </c:pt>
                <c:pt idx="3787">
                  <c:v>76.444800000000001</c:v>
                </c:pt>
                <c:pt idx="3788">
                  <c:v>76.356300000000005</c:v>
                </c:pt>
                <c:pt idx="3789">
                  <c:v>76.396799999999999</c:v>
                </c:pt>
                <c:pt idx="3790">
                  <c:v>76.333600000000004</c:v>
                </c:pt>
                <c:pt idx="3791">
                  <c:v>76.069999999999993</c:v>
                </c:pt>
                <c:pt idx="3792">
                  <c:v>75.8018</c:v>
                </c:pt>
                <c:pt idx="3793">
                  <c:v>75.656700000000001</c:v>
                </c:pt>
                <c:pt idx="3794">
                  <c:v>75.716899999999995</c:v>
                </c:pt>
                <c:pt idx="3795">
                  <c:v>75.761499999999998</c:v>
                </c:pt>
                <c:pt idx="3796">
                  <c:v>75.612399999999994</c:v>
                </c:pt>
                <c:pt idx="3797">
                  <c:v>75.5351</c:v>
                </c:pt>
                <c:pt idx="3798">
                  <c:v>75.532799999999995</c:v>
                </c:pt>
                <c:pt idx="3799">
                  <c:v>75.659300000000002</c:v>
                </c:pt>
                <c:pt idx="3800">
                  <c:v>75.9101</c:v>
                </c:pt>
                <c:pt idx="3801">
                  <c:v>76.226900000000001</c:v>
                </c:pt>
                <c:pt idx="3802">
                  <c:v>76.552300000000002</c:v>
                </c:pt>
                <c:pt idx="3803">
                  <c:v>76.951400000000007</c:v>
                </c:pt>
                <c:pt idx="3804">
                  <c:v>77.091099999999997</c:v>
                </c:pt>
                <c:pt idx="3805">
                  <c:v>76.959400000000002</c:v>
                </c:pt>
                <c:pt idx="3806">
                  <c:v>76.961600000000004</c:v>
                </c:pt>
                <c:pt idx="3807">
                  <c:v>76.9589</c:v>
                </c:pt>
                <c:pt idx="3808">
                  <c:v>76.968999999999994</c:v>
                </c:pt>
                <c:pt idx="3809">
                  <c:v>77.002099999999999</c:v>
                </c:pt>
                <c:pt idx="3810">
                  <c:v>77.019300000000001</c:v>
                </c:pt>
                <c:pt idx="3811">
                  <c:v>76.935900000000004</c:v>
                </c:pt>
                <c:pt idx="3812">
                  <c:v>76.835599999999999</c:v>
                </c:pt>
                <c:pt idx="3813">
                  <c:v>76.756299999999996</c:v>
                </c:pt>
                <c:pt idx="3814">
                  <c:v>76.707800000000006</c:v>
                </c:pt>
                <c:pt idx="3815">
                  <c:v>76.7256</c:v>
                </c:pt>
                <c:pt idx="3816">
                  <c:v>76.606200000000001</c:v>
                </c:pt>
                <c:pt idx="3817">
                  <c:v>77.622200000000007</c:v>
                </c:pt>
                <c:pt idx="3818">
                  <c:v>77.223299999999995</c:v>
                </c:pt>
                <c:pt idx="3819">
                  <c:v>77.114199999999997</c:v>
                </c:pt>
                <c:pt idx="3820">
                  <c:v>77.045599999999993</c:v>
                </c:pt>
                <c:pt idx="3821">
                  <c:v>77.185100000000006</c:v>
                </c:pt>
                <c:pt idx="3822">
                  <c:v>77.371200000000002</c:v>
                </c:pt>
                <c:pt idx="3823">
                  <c:v>77.749700000000004</c:v>
                </c:pt>
                <c:pt idx="3824">
                  <c:v>78.1858</c:v>
                </c:pt>
                <c:pt idx="3825">
                  <c:v>78.671700000000001</c:v>
                </c:pt>
                <c:pt idx="3826">
                  <c:v>79.009200000000007</c:v>
                </c:pt>
                <c:pt idx="3827">
                  <c:v>79.095100000000002</c:v>
                </c:pt>
                <c:pt idx="3828">
                  <c:v>79.102000000000004</c:v>
                </c:pt>
                <c:pt idx="3829">
                  <c:v>79.0916</c:v>
                </c:pt>
                <c:pt idx="3830">
                  <c:v>78.879400000000004</c:v>
                </c:pt>
                <c:pt idx="3831">
                  <c:v>78.716399999999993</c:v>
                </c:pt>
                <c:pt idx="3832">
                  <c:v>78.517799999999994</c:v>
                </c:pt>
                <c:pt idx="3833">
                  <c:v>78.3947</c:v>
                </c:pt>
                <c:pt idx="3834">
                  <c:v>78.268100000000004</c:v>
                </c:pt>
                <c:pt idx="3835">
                  <c:v>78.111999999999995</c:v>
                </c:pt>
                <c:pt idx="3836">
                  <c:v>77.928399999999996</c:v>
                </c:pt>
                <c:pt idx="3837">
                  <c:v>77.822199999999995</c:v>
                </c:pt>
                <c:pt idx="3838">
                  <c:v>77.671800000000005</c:v>
                </c:pt>
                <c:pt idx="3839">
                  <c:v>77.570999999999998</c:v>
                </c:pt>
                <c:pt idx="3840">
                  <c:v>77.569400000000002</c:v>
                </c:pt>
                <c:pt idx="3841">
                  <c:v>77.669499999999999</c:v>
                </c:pt>
                <c:pt idx="3842">
                  <c:v>77.764700000000005</c:v>
                </c:pt>
                <c:pt idx="3843">
                  <c:v>77.817300000000003</c:v>
                </c:pt>
                <c:pt idx="3844">
                  <c:v>77.905500000000004</c:v>
                </c:pt>
                <c:pt idx="3845">
                  <c:v>77.995699999999999</c:v>
                </c:pt>
                <c:pt idx="3846">
                  <c:v>78.058199999999999</c:v>
                </c:pt>
                <c:pt idx="3847">
                  <c:v>78.105800000000002</c:v>
                </c:pt>
                <c:pt idx="3848">
                  <c:v>78.134799999999998</c:v>
                </c:pt>
                <c:pt idx="3849">
                  <c:v>78.0154</c:v>
                </c:pt>
                <c:pt idx="3850">
                  <c:v>77.852400000000003</c:v>
                </c:pt>
                <c:pt idx="3851">
                  <c:v>77.693600000000004</c:v>
                </c:pt>
                <c:pt idx="3852">
                  <c:v>77.685199999999995</c:v>
                </c:pt>
                <c:pt idx="3853">
                  <c:v>77.725200000000001</c:v>
                </c:pt>
                <c:pt idx="3854">
                  <c:v>77.831500000000005</c:v>
                </c:pt>
                <c:pt idx="3855">
                  <c:v>77.937700000000007</c:v>
                </c:pt>
                <c:pt idx="3856">
                  <c:v>78.121399999999994</c:v>
                </c:pt>
                <c:pt idx="3857">
                  <c:v>78.336699999999993</c:v>
                </c:pt>
                <c:pt idx="3858">
                  <c:v>78.526600000000002</c:v>
                </c:pt>
                <c:pt idx="3859">
                  <c:v>78.574799999999996</c:v>
                </c:pt>
                <c:pt idx="3860">
                  <c:v>78.576800000000006</c:v>
                </c:pt>
                <c:pt idx="3861">
                  <c:v>78.613600000000005</c:v>
                </c:pt>
                <c:pt idx="3862">
                  <c:v>78.593100000000007</c:v>
                </c:pt>
                <c:pt idx="3863">
                  <c:v>78.755300000000005</c:v>
                </c:pt>
                <c:pt idx="3864">
                  <c:v>79.161600000000007</c:v>
                </c:pt>
                <c:pt idx="3865">
                  <c:v>79.549000000000007</c:v>
                </c:pt>
                <c:pt idx="3866">
                  <c:v>79.7119</c:v>
                </c:pt>
                <c:pt idx="3867">
                  <c:v>79.672200000000004</c:v>
                </c:pt>
                <c:pt idx="3868">
                  <c:v>79.787800000000004</c:v>
                </c:pt>
                <c:pt idx="3869">
                  <c:v>79.949799999999996</c:v>
                </c:pt>
                <c:pt idx="3870">
                  <c:v>80.081299999999999</c:v>
                </c:pt>
                <c:pt idx="3871">
                  <c:v>80.034300000000002</c:v>
                </c:pt>
                <c:pt idx="3872">
                  <c:v>79.893000000000001</c:v>
                </c:pt>
                <c:pt idx="3873">
                  <c:v>79.775400000000005</c:v>
                </c:pt>
                <c:pt idx="3874">
                  <c:v>79.697299999999998</c:v>
                </c:pt>
                <c:pt idx="3875">
                  <c:v>79.551500000000004</c:v>
                </c:pt>
                <c:pt idx="3876">
                  <c:v>79.355400000000003</c:v>
                </c:pt>
                <c:pt idx="3877">
                  <c:v>79.214100000000002</c:v>
                </c:pt>
                <c:pt idx="3878">
                  <c:v>79.074200000000005</c:v>
                </c:pt>
                <c:pt idx="3879">
                  <c:v>79.001000000000005</c:v>
                </c:pt>
                <c:pt idx="3880">
                  <c:v>78.979100000000003</c:v>
                </c:pt>
                <c:pt idx="3881">
                  <c:v>78.992699999999999</c:v>
                </c:pt>
                <c:pt idx="3882">
                  <c:v>78.933700000000002</c:v>
                </c:pt>
                <c:pt idx="3883">
                  <c:v>79.073999999999998</c:v>
                </c:pt>
                <c:pt idx="3884">
                  <c:v>79.3399</c:v>
                </c:pt>
                <c:pt idx="3885">
                  <c:v>79.586799999999997</c:v>
                </c:pt>
                <c:pt idx="3886">
                  <c:v>79.849100000000007</c:v>
                </c:pt>
                <c:pt idx="3887">
                  <c:v>80.0501</c:v>
                </c:pt>
                <c:pt idx="3888">
                  <c:v>80.268699999999995</c:v>
                </c:pt>
                <c:pt idx="3889">
                  <c:v>80.509100000000004</c:v>
                </c:pt>
                <c:pt idx="3890">
                  <c:v>80.698499999999996</c:v>
                </c:pt>
                <c:pt idx="3891">
                  <c:v>80.951999999999998</c:v>
                </c:pt>
                <c:pt idx="3892">
                  <c:v>81.161100000000005</c:v>
                </c:pt>
                <c:pt idx="3893">
                  <c:v>81.357900000000001</c:v>
                </c:pt>
                <c:pt idx="3894">
                  <c:v>81.433000000000007</c:v>
                </c:pt>
                <c:pt idx="3895">
                  <c:v>81.459900000000005</c:v>
                </c:pt>
                <c:pt idx="3896">
                  <c:v>81.213399999999993</c:v>
                </c:pt>
                <c:pt idx="3897">
                  <c:v>80.793199999999999</c:v>
                </c:pt>
                <c:pt idx="3898">
                  <c:v>80.444699999999997</c:v>
                </c:pt>
                <c:pt idx="3899">
                  <c:v>80.1233</c:v>
                </c:pt>
                <c:pt idx="3900">
                  <c:v>79.941299999999998</c:v>
                </c:pt>
                <c:pt idx="3901">
                  <c:v>79.8292</c:v>
                </c:pt>
                <c:pt idx="3902">
                  <c:v>79.958699999999993</c:v>
                </c:pt>
                <c:pt idx="3903">
                  <c:v>80.200699999999998</c:v>
                </c:pt>
                <c:pt idx="3904">
                  <c:v>80.516400000000004</c:v>
                </c:pt>
                <c:pt idx="3905">
                  <c:v>80.861999999999995</c:v>
                </c:pt>
                <c:pt idx="3906">
                  <c:v>81.189400000000006</c:v>
                </c:pt>
                <c:pt idx="3907">
                  <c:v>81.405500000000004</c:v>
                </c:pt>
                <c:pt idx="3908">
                  <c:v>81.533799999999999</c:v>
                </c:pt>
                <c:pt idx="3909">
                  <c:v>81.590999999999994</c:v>
                </c:pt>
                <c:pt idx="3910">
                  <c:v>81.674300000000002</c:v>
                </c:pt>
                <c:pt idx="3911">
                  <c:v>81.773099999999999</c:v>
                </c:pt>
                <c:pt idx="3912">
                  <c:v>81.968900000000005</c:v>
                </c:pt>
                <c:pt idx="3913">
                  <c:v>82.133399999999995</c:v>
                </c:pt>
                <c:pt idx="3914">
                  <c:v>82.269499999999994</c:v>
                </c:pt>
                <c:pt idx="3915">
                  <c:v>82.443799999999996</c:v>
                </c:pt>
                <c:pt idx="3916">
                  <c:v>82.542400000000001</c:v>
                </c:pt>
                <c:pt idx="3917">
                  <c:v>82.536600000000007</c:v>
                </c:pt>
                <c:pt idx="3918">
                  <c:v>82.469099999999997</c:v>
                </c:pt>
                <c:pt idx="3919">
                  <c:v>82.405900000000003</c:v>
                </c:pt>
                <c:pt idx="3920">
                  <c:v>82.353700000000003</c:v>
                </c:pt>
                <c:pt idx="3921">
                  <c:v>82.315399999999997</c:v>
                </c:pt>
                <c:pt idx="3922">
                  <c:v>82.295400000000001</c:v>
                </c:pt>
                <c:pt idx="3923">
                  <c:v>82.331400000000002</c:v>
                </c:pt>
                <c:pt idx="3924">
                  <c:v>82.215999999999994</c:v>
                </c:pt>
                <c:pt idx="3925">
                  <c:v>81.943600000000004</c:v>
                </c:pt>
                <c:pt idx="3926">
                  <c:v>81.716099999999997</c:v>
                </c:pt>
                <c:pt idx="3927">
                  <c:v>81.574600000000004</c:v>
                </c:pt>
                <c:pt idx="3928">
                  <c:v>81.566599999999994</c:v>
                </c:pt>
                <c:pt idx="3929">
                  <c:v>81.602999999999994</c:v>
                </c:pt>
                <c:pt idx="3930">
                  <c:v>81.659899999999993</c:v>
                </c:pt>
                <c:pt idx="3931">
                  <c:v>81.802899999999994</c:v>
                </c:pt>
                <c:pt idx="3932">
                  <c:v>81.821299999999994</c:v>
                </c:pt>
                <c:pt idx="3933">
                  <c:v>81.780199999999994</c:v>
                </c:pt>
                <c:pt idx="3934">
                  <c:v>81.752700000000004</c:v>
                </c:pt>
                <c:pt idx="3935">
                  <c:v>81.696200000000005</c:v>
                </c:pt>
                <c:pt idx="3936">
                  <c:v>81.762</c:v>
                </c:pt>
                <c:pt idx="3937">
                  <c:v>81.834299999999999</c:v>
                </c:pt>
                <c:pt idx="3938">
                  <c:v>81.827200000000005</c:v>
                </c:pt>
                <c:pt idx="3939">
                  <c:v>81.828599999999994</c:v>
                </c:pt>
                <c:pt idx="3940">
                  <c:v>81.7928</c:v>
                </c:pt>
                <c:pt idx="3941">
                  <c:v>81.613600000000005</c:v>
                </c:pt>
                <c:pt idx="3942">
                  <c:v>81.646699999999996</c:v>
                </c:pt>
                <c:pt idx="3943">
                  <c:v>81.553700000000006</c:v>
                </c:pt>
                <c:pt idx="3944">
                  <c:v>81.370099999999994</c:v>
                </c:pt>
                <c:pt idx="3945">
                  <c:v>81.2988</c:v>
                </c:pt>
                <c:pt idx="3946">
                  <c:v>81.584500000000006</c:v>
                </c:pt>
                <c:pt idx="3947">
                  <c:v>82.083299999999994</c:v>
                </c:pt>
                <c:pt idx="3948">
                  <c:v>82.560199999999995</c:v>
                </c:pt>
                <c:pt idx="3949">
                  <c:v>82.8249</c:v>
                </c:pt>
                <c:pt idx="3950">
                  <c:v>82.977500000000006</c:v>
                </c:pt>
                <c:pt idx="3951">
                  <c:v>82.9345</c:v>
                </c:pt>
                <c:pt idx="3952">
                  <c:v>82.639700000000005</c:v>
                </c:pt>
                <c:pt idx="3953">
                  <c:v>82.387100000000004</c:v>
                </c:pt>
                <c:pt idx="3954">
                  <c:v>82.233500000000006</c:v>
                </c:pt>
                <c:pt idx="3955">
                  <c:v>82.141300000000001</c:v>
                </c:pt>
                <c:pt idx="3956">
                  <c:v>82.082800000000006</c:v>
                </c:pt>
                <c:pt idx="3957">
                  <c:v>82.100700000000003</c:v>
                </c:pt>
                <c:pt idx="3958">
                  <c:v>82.309299999999993</c:v>
                </c:pt>
                <c:pt idx="3959">
                  <c:v>82.529399999999995</c:v>
                </c:pt>
                <c:pt idx="3960">
                  <c:v>82.777900000000002</c:v>
                </c:pt>
                <c:pt idx="3961">
                  <c:v>82.772099999999995</c:v>
                </c:pt>
                <c:pt idx="3962">
                  <c:v>82.620699999999999</c:v>
                </c:pt>
                <c:pt idx="3963">
                  <c:v>82.501199999999997</c:v>
                </c:pt>
                <c:pt idx="3964">
                  <c:v>82.4572</c:v>
                </c:pt>
                <c:pt idx="3965">
                  <c:v>82.438100000000006</c:v>
                </c:pt>
                <c:pt idx="3966">
                  <c:v>82.428100000000001</c:v>
                </c:pt>
                <c:pt idx="3967">
                  <c:v>82.556700000000006</c:v>
                </c:pt>
                <c:pt idx="3968">
                  <c:v>82.843699999999998</c:v>
                </c:pt>
                <c:pt idx="3969">
                  <c:v>83.087699999999998</c:v>
                </c:pt>
                <c:pt idx="3970">
                  <c:v>83.218999999999994</c:v>
                </c:pt>
                <c:pt idx="3971">
                  <c:v>83.280500000000004</c:v>
                </c:pt>
                <c:pt idx="3972">
                  <c:v>83.312299999999993</c:v>
                </c:pt>
                <c:pt idx="3973">
                  <c:v>83.293700000000001</c:v>
                </c:pt>
                <c:pt idx="3974">
                  <c:v>83.339200000000005</c:v>
                </c:pt>
                <c:pt idx="3975">
                  <c:v>83.4255</c:v>
                </c:pt>
                <c:pt idx="3976">
                  <c:v>83.4876</c:v>
                </c:pt>
                <c:pt idx="3977">
                  <c:v>83.522599999999997</c:v>
                </c:pt>
                <c:pt idx="3978">
                  <c:v>83.615499999999997</c:v>
                </c:pt>
                <c:pt idx="3979">
                  <c:v>83.6541</c:v>
                </c:pt>
                <c:pt idx="3980">
                  <c:v>83.501199999999997</c:v>
                </c:pt>
                <c:pt idx="3981">
                  <c:v>83.755200000000002</c:v>
                </c:pt>
                <c:pt idx="3982">
                  <c:v>84.056399999999996</c:v>
                </c:pt>
                <c:pt idx="3983">
                  <c:v>84.294799999999995</c:v>
                </c:pt>
                <c:pt idx="3984">
                  <c:v>84.480999999999995</c:v>
                </c:pt>
                <c:pt idx="3985">
                  <c:v>84.619100000000003</c:v>
                </c:pt>
                <c:pt idx="3986">
                  <c:v>84.625100000000003</c:v>
                </c:pt>
                <c:pt idx="3987">
                  <c:v>84.528899999999993</c:v>
                </c:pt>
                <c:pt idx="3988">
                  <c:v>84.504499999999993</c:v>
                </c:pt>
                <c:pt idx="3989">
                  <c:v>84.577200000000005</c:v>
                </c:pt>
                <c:pt idx="3990">
                  <c:v>84.65</c:v>
                </c:pt>
                <c:pt idx="3991">
                  <c:v>84.728499999999997</c:v>
                </c:pt>
                <c:pt idx="3992">
                  <c:v>84.864000000000004</c:v>
                </c:pt>
                <c:pt idx="3993">
                  <c:v>84.945899999999995</c:v>
                </c:pt>
                <c:pt idx="3994">
                  <c:v>84.997500000000002</c:v>
                </c:pt>
                <c:pt idx="3995">
                  <c:v>85.124799999999993</c:v>
                </c:pt>
                <c:pt idx="3996">
                  <c:v>85.311800000000005</c:v>
                </c:pt>
                <c:pt idx="3997">
                  <c:v>85.287999999999997</c:v>
                </c:pt>
                <c:pt idx="3998">
                  <c:v>85.161799999999999</c:v>
                </c:pt>
                <c:pt idx="3999">
                  <c:v>85.125500000000002</c:v>
                </c:pt>
                <c:pt idx="4000">
                  <c:v>85.124700000000004</c:v>
                </c:pt>
                <c:pt idx="4001">
                  <c:v>85.136899999999997</c:v>
                </c:pt>
                <c:pt idx="4002">
                  <c:v>85.122100000000003</c:v>
                </c:pt>
                <c:pt idx="4003">
                  <c:v>85.093599999999995</c:v>
                </c:pt>
                <c:pt idx="4004">
                  <c:v>85.096299999999999</c:v>
                </c:pt>
                <c:pt idx="4005">
                  <c:v>85.136300000000006</c:v>
                </c:pt>
                <c:pt idx="4006">
                  <c:v>85.203000000000003</c:v>
                </c:pt>
                <c:pt idx="4007">
                  <c:v>85.231700000000004</c:v>
                </c:pt>
                <c:pt idx="4008">
                  <c:v>85.241500000000002</c:v>
                </c:pt>
                <c:pt idx="4009">
                  <c:v>85.203299999999999</c:v>
                </c:pt>
                <c:pt idx="4010">
                  <c:v>85.145399999999995</c:v>
                </c:pt>
                <c:pt idx="4011">
                  <c:v>85.138300000000001</c:v>
                </c:pt>
                <c:pt idx="4012">
                  <c:v>85.141999999999996</c:v>
                </c:pt>
                <c:pt idx="4013">
                  <c:v>85.120400000000004</c:v>
                </c:pt>
                <c:pt idx="4014">
                  <c:v>85.142200000000003</c:v>
                </c:pt>
                <c:pt idx="4015">
                  <c:v>85.254000000000005</c:v>
                </c:pt>
                <c:pt idx="4016">
                  <c:v>85.363399999999999</c:v>
                </c:pt>
                <c:pt idx="4017">
                  <c:v>85.503600000000006</c:v>
                </c:pt>
                <c:pt idx="4018">
                  <c:v>85.5685</c:v>
                </c:pt>
                <c:pt idx="4019">
                  <c:v>85.527000000000001</c:v>
                </c:pt>
                <c:pt idx="4020">
                  <c:v>85.5505</c:v>
                </c:pt>
                <c:pt idx="4021">
                  <c:v>85.614900000000006</c:v>
                </c:pt>
                <c:pt idx="4022">
                  <c:v>85.829800000000006</c:v>
                </c:pt>
                <c:pt idx="4023">
                  <c:v>86.251400000000004</c:v>
                </c:pt>
                <c:pt idx="4024">
                  <c:v>86.713899999999995</c:v>
                </c:pt>
                <c:pt idx="4025">
                  <c:v>86.826999999999998</c:v>
                </c:pt>
                <c:pt idx="4026">
                  <c:v>86.677199999999999</c:v>
                </c:pt>
                <c:pt idx="4027">
                  <c:v>86.477599999999995</c:v>
                </c:pt>
                <c:pt idx="4028">
                  <c:v>86.2012</c:v>
                </c:pt>
                <c:pt idx="4029">
                  <c:v>86.027900000000002</c:v>
                </c:pt>
                <c:pt idx="4030">
                  <c:v>86.051599999999993</c:v>
                </c:pt>
                <c:pt idx="4031">
                  <c:v>86.281800000000004</c:v>
                </c:pt>
                <c:pt idx="4032">
                  <c:v>86.5505</c:v>
                </c:pt>
                <c:pt idx="4033">
                  <c:v>86.621499999999997</c:v>
                </c:pt>
                <c:pt idx="4034">
                  <c:v>86.613200000000006</c:v>
                </c:pt>
                <c:pt idx="4035">
                  <c:v>86.569400000000002</c:v>
                </c:pt>
                <c:pt idx="4036">
                  <c:v>86.5124</c:v>
                </c:pt>
                <c:pt idx="4037">
                  <c:v>86.244</c:v>
                </c:pt>
                <c:pt idx="4038">
                  <c:v>86.117900000000006</c:v>
                </c:pt>
                <c:pt idx="4039">
                  <c:v>85.984200000000001</c:v>
                </c:pt>
                <c:pt idx="4040">
                  <c:v>85.881699999999995</c:v>
                </c:pt>
                <c:pt idx="4041">
                  <c:v>85.771100000000004</c:v>
                </c:pt>
                <c:pt idx="4042">
                  <c:v>85.713200000000001</c:v>
                </c:pt>
                <c:pt idx="4043">
                  <c:v>85.730900000000005</c:v>
                </c:pt>
                <c:pt idx="4044">
                  <c:v>85.866</c:v>
                </c:pt>
                <c:pt idx="4045">
                  <c:v>85.820700000000002</c:v>
                </c:pt>
                <c:pt idx="4046">
                  <c:v>85.768500000000003</c:v>
                </c:pt>
                <c:pt idx="4047">
                  <c:v>85.6678</c:v>
                </c:pt>
                <c:pt idx="4048">
                  <c:v>85.752899999999997</c:v>
                </c:pt>
                <c:pt idx="4049">
                  <c:v>85.906499999999994</c:v>
                </c:pt>
                <c:pt idx="4050">
                  <c:v>85.961600000000004</c:v>
                </c:pt>
                <c:pt idx="4051">
                  <c:v>86.041499999999999</c:v>
                </c:pt>
                <c:pt idx="4052">
                  <c:v>86.139399999999995</c:v>
                </c:pt>
                <c:pt idx="4053">
                  <c:v>86.194199999999995</c:v>
                </c:pt>
                <c:pt idx="4054">
                  <c:v>86.295699999999997</c:v>
                </c:pt>
                <c:pt idx="4055">
                  <c:v>86.451599999999999</c:v>
                </c:pt>
                <c:pt idx="4056">
                  <c:v>86.617000000000004</c:v>
                </c:pt>
                <c:pt idx="4057">
                  <c:v>86.768199999999993</c:v>
                </c:pt>
                <c:pt idx="4058">
                  <c:v>86.928100000000001</c:v>
                </c:pt>
                <c:pt idx="4059">
                  <c:v>87.085499999999996</c:v>
                </c:pt>
                <c:pt idx="4060">
                  <c:v>87.120199999999997</c:v>
                </c:pt>
                <c:pt idx="4061">
                  <c:v>86.990300000000005</c:v>
                </c:pt>
                <c:pt idx="4062">
                  <c:v>86.907799999999995</c:v>
                </c:pt>
                <c:pt idx="4063">
                  <c:v>86.826400000000007</c:v>
                </c:pt>
                <c:pt idx="4064">
                  <c:v>86.659899999999993</c:v>
                </c:pt>
                <c:pt idx="4065">
                  <c:v>86.469700000000003</c:v>
                </c:pt>
                <c:pt idx="4066">
                  <c:v>86.335400000000007</c:v>
                </c:pt>
                <c:pt idx="4067">
                  <c:v>86.271799999999999</c:v>
                </c:pt>
                <c:pt idx="4068">
                  <c:v>86.238900000000001</c:v>
                </c:pt>
                <c:pt idx="4069">
                  <c:v>86.274699999999996</c:v>
                </c:pt>
                <c:pt idx="4070">
                  <c:v>86.332099999999997</c:v>
                </c:pt>
                <c:pt idx="4071">
                  <c:v>86.462100000000007</c:v>
                </c:pt>
                <c:pt idx="4072">
                  <c:v>86.568299999999994</c:v>
                </c:pt>
                <c:pt idx="4073">
                  <c:v>86.715699999999998</c:v>
                </c:pt>
                <c:pt idx="4074">
                  <c:v>86.902000000000001</c:v>
                </c:pt>
                <c:pt idx="4075">
                  <c:v>87.2898</c:v>
                </c:pt>
                <c:pt idx="4076">
                  <c:v>87.537599999999998</c:v>
                </c:pt>
                <c:pt idx="4077">
                  <c:v>87.643500000000003</c:v>
                </c:pt>
                <c:pt idx="4078">
                  <c:v>87.755799999999994</c:v>
                </c:pt>
                <c:pt idx="4079">
                  <c:v>87.882400000000004</c:v>
                </c:pt>
                <c:pt idx="4080">
                  <c:v>87.860600000000005</c:v>
                </c:pt>
                <c:pt idx="4081">
                  <c:v>87.851900000000001</c:v>
                </c:pt>
                <c:pt idx="4082">
                  <c:v>87.857200000000006</c:v>
                </c:pt>
                <c:pt idx="4083">
                  <c:v>87.851799999999997</c:v>
                </c:pt>
                <c:pt idx="4084">
                  <c:v>87.777699999999996</c:v>
                </c:pt>
                <c:pt idx="4085">
                  <c:v>87.517600000000002</c:v>
                </c:pt>
                <c:pt idx="4086">
                  <c:v>87.200100000000006</c:v>
                </c:pt>
                <c:pt idx="4087">
                  <c:v>86.970200000000006</c:v>
                </c:pt>
                <c:pt idx="4088">
                  <c:v>86.757099999999994</c:v>
                </c:pt>
                <c:pt idx="4089">
                  <c:v>86.590599999999995</c:v>
                </c:pt>
                <c:pt idx="4090">
                  <c:v>86.512500000000003</c:v>
                </c:pt>
                <c:pt idx="4091">
                  <c:v>86.497900000000001</c:v>
                </c:pt>
                <c:pt idx="4092">
                  <c:v>86.477099999999993</c:v>
                </c:pt>
                <c:pt idx="4093">
                  <c:v>86.482100000000003</c:v>
                </c:pt>
                <c:pt idx="4094">
                  <c:v>86.576700000000002</c:v>
                </c:pt>
                <c:pt idx="4095">
                  <c:v>86.792299999999997</c:v>
                </c:pt>
                <c:pt idx="4096">
                  <c:v>87.139600000000002</c:v>
                </c:pt>
                <c:pt idx="4097">
                  <c:v>87.393100000000004</c:v>
                </c:pt>
                <c:pt idx="4098">
                  <c:v>87.544899999999998</c:v>
                </c:pt>
                <c:pt idx="4099">
                  <c:v>87.641099999999994</c:v>
                </c:pt>
                <c:pt idx="4100">
                  <c:v>87.747100000000003</c:v>
                </c:pt>
                <c:pt idx="4101">
                  <c:v>87.773200000000003</c:v>
                </c:pt>
                <c:pt idx="4102">
                  <c:v>87.764399999999995</c:v>
                </c:pt>
                <c:pt idx="4103">
                  <c:v>87.729500000000002</c:v>
                </c:pt>
                <c:pt idx="4104">
                  <c:v>87.738399999999999</c:v>
                </c:pt>
                <c:pt idx="4105">
                  <c:v>87.793400000000005</c:v>
                </c:pt>
                <c:pt idx="4106">
                  <c:v>88.023200000000003</c:v>
                </c:pt>
                <c:pt idx="4107">
                  <c:v>88.218199999999996</c:v>
                </c:pt>
                <c:pt idx="4108">
                  <c:v>88.446100000000001</c:v>
                </c:pt>
                <c:pt idx="4109">
                  <c:v>88.778000000000006</c:v>
                </c:pt>
                <c:pt idx="4110">
                  <c:v>89.070999999999998</c:v>
                </c:pt>
                <c:pt idx="4111">
                  <c:v>89.280100000000004</c:v>
                </c:pt>
                <c:pt idx="4112">
                  <c:v>89.441999999999993</c:v>
                </c:pt>
                <c:pt idx="4113">
                  <c:v>89.460999999999999</c:v>
                </c:pt>
                <c:pt idx="4114">
                  <c:v>89.422399999999996</c:v>
                </c:pt>
                <c:pt idx="4115">
                  <c:v>89.293400000000005</c:v>
                </c:pt>
                <c:pt idx="4116">
                  <c:v>89.196799999999996</c:v>
                </c:pt>
                <c:pt idx="4117">
                  <c:v>89.146900000000002</c:v>
                </c:pt>
                <c:pt idx="4118">
                  <c:v>89.117699999999999</c:v>
                </c:pt>
                <c:pt idx="4119">
                  <c:v>89.112399999999994</c:v>
                </c:pt>
                <c:pt idx="4120">
                  <c:v>89.101799999999997</c:v>
                </c:pt>
                <c:pt idx="4121">
                  <c:v>89.118399999999994</c:v>
                </c:pt>
                <c:pt idx="4122">
                  <c:v>89.141599999999997</c:v>
                </c:pt>
                <c:pt idx="4123">
                  <c:v>89.125200000000007</c:v>
                </c:pt>
                <c:pt idx="4124">
                  <c:v>88.933899999999994</c:v>
                </c:pt>
                <c:pt idx="4125">
                  <c:v>88.782600000000002</c:v>
                </c:pt>
                <c:pt idx="4126">
                  <c:v>88.7286</c:v>
                </c:pt>
                <c:pt idx="4127">
                  <c:v>88.746499999999997</c:v>
                </c:pt>
                <c:pt idx="4128">
                  <c:v>88.855199999999996</c:v>
                </c:pt>
                <c:pt idx="4129">
                  <c:v>89.069699999999997</c:v>
                </c:pt>
                <c:pt idx="4130">
                  <c:v>89.276300000000006</c:v>
                </c:pt>
                <c:pt idx="4131">
                  <c:v>89.441400000000002</c:v>
                </c:pt>
                <c:pt idx="4132">
                  <c:v>89.5381</c:v>
                </c:pt>
                <c:pt idx="4133">
                  <c:v>89.645499999999998</c:v>
                </c:pt>
                <c:pt idx="4134">
                  <c:v>89.674400000000006</c:v>
                </c:pt>
                <c:pt idx="4135">
                  <c:v>89.521900000000002</c:v>
                </c:pt>
                <c:pt idx="4136">
                  <c:v>89.3476</c:v>
                </c:pt>
                <c:pt idx="4137">
                  <c:v>89.288300000000007</c:v>
                </c:pt>
                <c:pt idx="4138">
                  <c:v>89.273899999999998</c:v>
                </c:pt>
                <c:pt idx="4139">
                  <c:v>89.355500000000006</c:v>
                </c:pt>
                <c:pt idx="4140">
                  <c:v>89.497399999999999</c:v>
                </c:pt>
                <c:pt idx="4141">
                  <c:v>89.6113</c:v>
                </c:pt>
                <c:pt idx="4142">
                  <c:v>89.721199999999996</c:v>
                </c:pt>
                <c:pt idx="4143">
                  <c:v>89.836399999999998</c:v>
                </c:pt>
                <c:pt idx="4144">
                  <c:v>89.903400000000005</c:v>
                </c:pt>
                <c:pt idx="4145">
                  <c:v>89.958200000000005</c:v>
                </c:pt>
                <c:pt idx="4146">
                  <c:v>90.342200000000005</c:v>
                </c:pt>
                <c:pt idx="4147">
                  <c:v>90.611800000000002</c:v>
                </c:pt>
                <c:pt idx="4148">
                  <c:v>90.878200000000007</c:v>
                </c:pt>
                <c:pt idx="4149">
                  <c:v>91.1571</c:v>
                </c:pt>
                <c:pt idx="4150">
                  <c:v>91.44</c:v>
                </c:pt>
                <c:pt idx="4151">
                  <c:v>91.717399999999998</c:v>
                </c:pt>
                <c:pt idx="4152">
                  <c:v>91.944800000000001</c:v>
                </c:pt>
                <c:pt idx="4153">
                  <c:v>91.990799999999993</c:v>
                </c:pt>
                <c:pt idx="4154">
                  <c:v>91.863200000000006</c:v>
                </c:pt>
                <c:pt idx="4155">
                  <c:v>91.653800000000004</c:v>
                </c:pt>
                <c:pt idx="4156">
                  <c:v>91.395899999999997</c:v>
                </c:pt>
                <c:pt idx="4157">
                  <c:v>91.051199999999994</c:v>
                </c:pt>
                <c:pt idx="4158">
                  <c:v>90.716099999999997</c:v>
                </c:pt>
                <c:pt idx="4159">
                  <c:v>90.394000000000005</c:v>
                </c:pt>
                <c:pt idx="4160">
                  <c:v>90.065899999999999</c:v>
                </c:pt>
                <c:pt idx="4161">
                  <c:v>89.78</c:v>
                </c:pt>
                <c:pt idx="4162">
                  <c:v>89.633399999999995</c:v>
                </c:pt>
                <c:pt idx="4163">
                  <c:v>89.609899999999996</c:v>
                </c:pt>
                <c:pt idx="4164">
                  <c:v>89.523600000000002</c:v>
                </c:pt>
                <c:pt idx="4165">
                  <c:v>89.581299999999999</c:v>
                </c:pt>
                <c:pt idx="4166">
                  <c:v>89.965800000000002</c:v>
                </c:pt>
                <c:pt idx="4167">
                  <c:v>90.3476</c:v>
                </c:pt>
                <c:pt idx="4168">
                  <c:v>90.722200000000001</c:v>
                </c:pt>
                <c:pt idx="4169">
                  <c:v>91.121700000000004</c:v>
                </c:pt>
                <c:pt idx="4170">
                  <c:v>91.368399999999994</c:v>
                </c:pt>
                <c:pt idx="4171">
                  <c:v>91.372100000000003</c:v>
                </c:pt>
                <c:pt idx="4172">
                  <c:v>91.202299999999994</c:v>
                </c:pt>
                <c:pt idx="4173">
                  <c:v>90.917599999999993</c:v>
                </c:pt>
                <c:pt idx="4174">
                  <c:v>90.576599999999999</c:v>
                </c:pt>
                <c:pt idx="4175">
                  <c:v>90.283500000000004</c:v>
                </c:pt>
                <c:pt idx="4176">
                  <c:v>90.043599999999998</c:v>
                </c:pt>
                <c:pt idx="4177">
                  <c:v>89.818299999999994</c:v>
                </c:pt>
                <c:pt idx="4178">
                  <c:v>89.657600000000002</c:v>
                </c:pt>
                <c:pt idx="4179">
                  <c:v>89.531800000000004</c:v>
                </c:pt>
                <c:pt idx="4180">
                  <c:v>89.516300000000001</c:v>
                </c:pt>
                <c:pt idx="4181">
                  <c:v>89.610900000000001</c:v>
                </c:pt>
                <c:pt idx="4182">
                  <c:v>89.947299999999998</c:v>
                </c:pt>
                <c:pt idx="4183">
                  <c:v>90.468400000000003</c:v>
                </c:pt>
                <c:pt idx="4184">
                  <c:v>90.717600000000004</c:v>
                </c:pt>
                <c:pt idx="4185">
                  <c:v>90.879099999999994</c:v>
                </c:pt>
                <c:pt idx="4186">
                  <c:v>90.9221</c:v>
                </c:pt>
                <c:pt idx="4187">
                  <c:v>90.9328</c:v>
                </c:pt>
                <c:pt idx="4188">
                  <c:v>90.891599999999997</c:v>
                </c:pt>
                <c:pt idx="4189">
                  <c:v>90.824399999999997</c:v>
                </c:pt>
                <c:pt idx="4190">
                  <c:v>90.8185</c:v>
                </c:pt>
                <c:pt idx="4191">
                  <c:v>90.827399999999997</c:v>
                </c:pt>
                <c:pt idx="4192">
                  <c:v>90.908299999999997</c:v>
                </c:pt>
                <c:pt idx="4193">
                  <c:v>91.114800000000002</c:v>
                </c:pt>
                <c:pt idx="4194">
                  <c:v>91.272900000000007</c:v>
                </c:pt>
                <c:pt idx="4195">
                  <c:v>91.423900000000003</c:v>
                </c:pt>
                <c:pt idx="4196">
                  <c:v>91.587800000000001</c:v>
                </c:pt>
                <c:pt idx="4197">
                  <c:v>91.774299999999997</c:v>
                </c:pt>
                <c:pt idx="4198">
                  <c:v>91.956299999999999</c:v>
                </c:pt>
                <c:pt idx="4199">
                  <c:v>91.886200000000002</c:v>
                </c:pt>
                <c:pt idx="4200">
                  <c:v>91.961500000000001</c:v>
                </c:pt>
                <c:pt idx="4201">
                  <c:v>92.096599999999995</c:v>
                </c:pt>
                <c:pt idx="4202">
                  <c:v>92.292500000000004</c:v>
                </c:pt>
                <c:pt idx="4203">
                  <c:v>92.5107</c:v>
                </c:pt>
                <c:pt idx="4204">
                  <c:v>92.641000000000005</c:v>
                </c:pt>
                <c:pt idx="4205">
                  <c:v>92.670599999999993</c:v>
                </c:pt>
                <c:pt idx="4206">
                  <c:v>92.599299999999999</c:v>
                </c:pt>
                <c:pt idx="4207">
                  <c:v>92.528199999999998</c:v>
                </c:pt>
                <c:pt idx="4208">
                  <c:v>92.54</c:v>
                </c:pt>
                <c:pt idx="4209">
                  <c:v>92.585999999999999</c:v>
                </c:pt>
                <c:pt idx="4210">
                  <c:v>92.537300000000002</c:v>
                </c:pt>
                <c:pt idx="4211">
                  <c:v>92.6297</c:v>
                </c:pt>
                <c:pt idx="4212">
                  <c:v>92.660399999999996</c:v>
                </c:pt>
                <c:pt idx="4213">
                  <c:v>92.681200000000004</c:v>
                </c:pt>
                <c:pt idx="4214">
                  <c:v>92.343800000000002</c:v>
                </c:pt>
                <c:pt idx="4215">
                  <c:v>92.292100000000005</c:v>
                </c:pt>
                <c:pt idx="4216">
                  <c:v>92.342200000000005</c:v>
                </c:pt>
                <c:pt idx="4217">
                  <c:v>92.411500000000004</c:v>
                </c:pt>
                <c:pt idx="4218">
                  <c:v>92.529700000000005</c:v>
                </c:pt>
                <c:pt idx="4219">
                  <c:v>92.764399999999995</c:v>
                </c:pt>
                <c:pt idx="4220">
                  <c:v>93.013099999999994</c:v>
                </c:pt>
                <c:pt idx="4221">
                  <c:v>93.262900000000002</c:v>
                </c:pt>
                <c:pt idx="4222">
                  <c:v>93.492699999999999</c:v>
                </c:pt>
                <c:pt idx="4223">
                  <c:v>93.674800000000005</c:v>
                </c:pt>
                <c:pt idx="4224">
                  <c:v>93.836399999999998</c:v>
                </c:pt>
                <c:pt idx="4225">
                  <c:v>93.953900000000004</c:v>
                </c:pt>
                <c:pt idx="4226">
                  <c:v>93.935199999999995</c:v>
                </c:pt>
                <c:pt idx="4227">
                  <c:v>93.8446</c:v>
                </c:pt>
                <c:pt idx="4228">
                  <c:v>93.703900000000004</c:v>
                </c:pt>
                <c:pt idx="4229">
                  <c:v>93.521000000000001</c:v>
                </c:pt>
                <c:pt idx="4230">
                  <c:v>93.304299999999998</c:v>
                </c:pt>
                <c:pt idx="4231">
                  <c:v>93.028599999999997</c:v>
                </c:pt>
                <c:pt idx="4232">
                  <c:v>92.722700000000003</c:v>
                </c:pt>
                <c:pt idx="4233">
                  <c:v>92.372</c:v>
                </c:pt>
                <c:pt idx="4234">
                  <c:v>92.062100000000001</c:v>
                </c:pt>
                <c:pt idx="4235">
                  <c:v>91.759200000000007</c:v>
                </c:pt>
                <c:pt idx="4236">
                  <c:v>91.516400000000004</c:v>
                </c:pt>
                <c:pt idx="4237">
                  <c:v>91.360600000000005</c:v>
                </c:pt>
                <c:pt idx="4238">
                  <c:v>91.305000000000007</c:v>
                </c:pt>
                <c:pt idx="4239">
                  <c:v>91.420699999999997</c:v>
                </c:pt>
                <c:pt idx="4240">
                  <c:v>91.6066</c:v>
                </c:pt>
                <c:pt idx="4241">
                  <c:v>91.918800000000005</c:v>
                </c:pt>
                <c:pt idx="4242">
                  <c:v>92.229200000000006</c:v>
                </c:pt>
                <c:pt idx="4243">
                  <c:v>92.351200000000006</c:v>
                </c:pt>
                <c:pt idx="4244">
                  <c:v>92.383899999999997</c:v>
                </c:pt>
                <c:pt idx="4245">
                  <c:v>92.472899999999996</c:v>
                </c:pt>
                <c:pt idx="4246">
                  <c:v>92.685000000000002</c:v>
                </c:pt>
                <c:pt idx="4247">
                  <c:v>92.985900000000001</c:v>
                </c:pt>
                <c:pt idx="4248">
                  <c:v>93.385199999999998</c:v>
                </c:pt>
                <c:pt idx="4249">
                  <c:v>93.792500000000004</c:v>
                </c:pt>
                <c:pt idx="4250">
                  <c:v>94.216300000000004</c:v>
                </c:pt>
                <c:pt idx="4251">
                  <c:v>94.5124</c:v>
                </c:pt>
                <c:pt idx="4252">
                  <c:v>94.350700000000003</c:v>
                </c:pt>
                <c:pt idx="4253">
                  <c:v>94.2179</c:v>
                </c:pt>
                <c:pt idx="4254">
                  <c:v>94.138599999999997</c:v>
                </c:pt>
                <c:pt idx="4255">
                  <c:v>94.105099999999993</c:v>
                </c:pt>
                <c:pt idx="4256">
                  <c:v>94.069699999999997</c:v>
                </c:pt>
                <c:pt idx="4257">
                  <c:v>94.0501</c:v>
                </c:pt>
                <c:pt idx="4258">
                  <c:v>94.188900000000004</c:v>
                </c:pt>
                <c:pt idx="4259">
                  <c:v>94.4392</c:v>
                </c:pt>
                <c:pt idx="4260">
                  <c:v>94.675799999999995</c:v>
                </c:pt>
                <c:pt idx="4261">
                  <c:v>94.611500000000007</c:v>
                </c:pt>
                <c:pt idx="4262">
                  <c:v>94.636200000000002</c:v>
                </c:pt>
                <c:pt idx="4263">
                  <c:v>94.623500000000007</c:v>
                </c:pt>
                <c:pt idx="4264">
                  <c:v>94.469300000000004</c:v>
                </c:pt>
                <c:pt idx="4265">
                  <c:v>94.283500000000004</c:v>
                </c:pt>
                <c:pt idx="4266">
                  <c:v>94.280600000000007</c:v>
                </c:pt>
                <c:pt idx="4267">
                  <c:v>94.507099999999994</c:v>
                </c:pt>
                <c:pt idx="4268">
                  <c:v>94.941299999999998</c:v>
                </c:pt>
                <c:pt idx="4269">
                  <c:v>95.338300000000004</c:v>
                </c:pt>
                <c:pt idx="4270">
                  <c:v>95.512500000000003</c:v>
                </c:pt>
                <c:pt idx="4271">
                  <c:v>95.336100000000002</c:v>
                </c:pt>
                <c:pt idx="4272">
                  <c:v>95.102900000000005</c:v>
                </c:pt>
                <c:pt idx="4273">
                  <c:v>94.859099999999998</c:v>
                </c:pt>
                <c:pt idx="4274">
                  <c:v>94.473799999999997</c:v>
                </c:pt>
                <c:pt idx="4275">
                  <c:v>94.1922</c:v>
                </c:pt>
                <c:pt idx="4276">
                  <c:v>94.182000000000002</c:v>
                </c:pt>
                <c:pt idx="4277">
                  <c:v>94.646100000000004</c:v>
                </c:pt>
                <c:pt idx="4278">
                  <c:v>94.701499999999996</c:v>
                </c:pt>
                <c:pt idx="4279">
                  <c:v>94.827500000000001</c:v>
                </c:pt>
                <c:pt idx="4280">
                  <c:v>94.953999999999994</c:v>
                </c:pt>
                <c:pt idx="4281">
                  <c:v>95.028700000000001</c:v>
                </c:pt>
                <c:pt idx="4282">
                  <c:v>94.988699999999994</c:v>
                </c:pt>
                <c:pt idx="4283">
                  <c:v>94.808899999999994</c:v>
                </c:pt>
                <c:pt idx="4284">
                  <c:v>94.570899999999995</c:v>
                </c:pt>
                <c:pt idx="4285">
                  <c:v>94.381900000000002</c:v>
                </c:pt>
                <c:pt idx="4286">
                  <c:v>94.331000000000003</c:v>
                </c:pt>
                <c:pt idx="4287">
                  <c:v>94.270399999999995</c:v>
                </c:pt>
                <c:pt idx="4288">
                  <c:v>94.179299999999998</c:v>
                </c:pt>
                <c:pt idx="4289">
                  <c:v>94.055099999999996</c:v>
                </c:pt>
                <c:pt idx="4290">
                  <c:v>93.918099999999995</c:v>
                </c:pt>
                <c:pt idx="4291">
                  <c:v>93.839399999999998</c:v>
                </c:pt>
                <c:pt idx="4292">
                  <c:v>93.820400000000006</c:v>
                </c:pt>
                <c:pt idx="4293">
                  <c:v>93.805499999999995</c:v>
                </c:pt>
                <c:pt idx="4294">
                  <c:v>93.851399999999998</c:v>
                </c:pt>
                <c:pt idx="4295">
                  <c:v>93.982200000000006</c:v>
                </c:pt>
                <c:pt idx="4296">
                  <c:v>94.191199999999995</c:v>
                </c:pt>
                <c:pt idx="4297">
                  <c:v>94.511899999999997</c:v>
                </c:pt>
                <c:pt idx="4298">
                  <c:v>94.854200000000006</c:v>
                </c:pt>
                <c:pt idx="4299">
                  <c:v>95.234700000000004</c:v>
                </c:pt>
                <c:pt idx="4300">
                  <c:v>95.693799999999996</c:v>
                </c:pt>
                <c:pt idx="4301">
                  <c:v>95.924400000000006</c:v>
                </c:pt>
                <c:pt idx="4302">
                  <c:v>96.083699999999993</c:v>
                </c:pt>
                <c:pt idx="4303">
                  <c:v>96.245900000000006</c:v>
                </c:pt>
                <c:pt idx="4304">
                  <c:v>96.422700000000006</c:v>
                </c:pt>
                <c:pt idx="4305">
                  <c:v>96.579700000000003</c:v>
                </c:pt>
                <c:pt idx="4306">
                  <c:v>96.608099999999993</c:v>
                </c:pt>
                <c:pt idx="4307">
                  <c:v>96.566900000000004</c:v>
                </c:pt>
                <c:pt idx="4308">
                  <c:v>96.410600000000002</c:v>
                </c:pt>
                <c:pt idx="4309">
                  <c:v>96.215400000000002</c:v>
                </c:pt>
                <c:pt idx="4310">
                  <c:v>96.019199999999998</c:v>
                </c:pt>
                <c:pt idx="4311">
                  <c:v>95.8459</c:v>
                </c:pt>
                <c:pt idx="4312">
                  <c:v>95.763800000000003</c:v>
                </c:pt>
                <c:pt idx="4313">
                  <c:v>95.829300000000003</c:v>
                </c:pt>
                <c:pt idx="4314">
                  <c:v>96.087900000000005</c:v>
                </c:pt>
                <c:pt idx="4315">
                  <c:v>96.362399999999994</c:v>
                </c:pt>
                <c:pt idx="4316">
                  <c:v>96.6</c:v>
                </c:pt>
                <c:pt idx="4317">
                  <c:v>96.806100000000001</c:v>
                </c:pt>
                <c:pt idx="4318">
                  <c:v>96.946100000000001</c:v>
                </c:pt>
                <c:pt idx="4319">
                  <c:v>97.057699999999997</c:v>
                </c:pt>
                <c:pt idx="4320">
                  <c:v>97.171000000000006</c:v>
                </c:pt>
                <c:pt idx="4321">
                  <c:v>97.328199999999995</c:v>
                </c:pt>
                <c:pt idx="4322">
                  <c:v>97.433300000000003</c:v>
                </c:pt>
                <c:pt idx="4323">
                  <c:v>97.627600000000001</c:v>
                </c:pt>
                <c:pt idx="4324">
                  <c:v>97.808400000000006</c:v>
                </c:pt>
                <c:pt idx="4325">
                  <c:v>97.949799999999996</c:v>
                </c:pt>
                <c:pt idx="4326">
                  <c:v>98.045400000000001</c:v>
                </c:pt>
                <c:pt idx="4327">
                  <c:v>98.066400000000002</c:v>
                </c:pt>
                <c:pt idx="4328">
                  <c:v>98.066599999999994</c:v>
                </c:pt>
                <c:pt idx="4329">
                  <c:v>98.015299999999996</c:v>
                </c:pt>
                <c:pt idx="4330">
                  <c:v>97.953800000000001</c:v>
                </c:pt>
                <c:pt idx="4331">
                  <c:v>97.945599999999999</c:v>
                </c:pt>
                <c:pt idx="4332">
                  <c:v>97.970299999999995</c:v>
                </c:pt>
                <c:pt idx="4333">
                  <c:v>98.0548</c:v>
                </c:pt>
                <c:pt idx="4334">
                  <c:v>98.168400000000005</c:v>
                </c:pt>
                <c:pt idx="4335">
                  <c:v>98.275800000000004</c:v>
                </c:pt>
                <c:pt idx="4336">
                  <c:v>98.289100000000005</c:v>
                </c:pt>
                <c:pt idx="4337">
                  <c:v>98.263599999999997</c:v>
                </c:pt>
                <c:pt idx="4338">
                  <c:v>98.219399999999993</c:v>
                </c:pt>
                <c:pt idx="4339">
                  <c:v>98.171899999999994</c:v>
                </c:pt>
                <c:pt idx="4340">
                  <c:v>98.107100000000003</c:v>
                </c:pt>
                <c:pt idx="4341">
                  <c:v>98.019800000000004</c:v>
                </c:pt>
                <c:pt idx="4342">
                  <c:v>97.9649</c:v>
                </c:pt>
                <c:pt idx="4343">
                  <c:v>97.9345</c:v>
                </c:pt>
                <c:pt idx="4344">
                  <c:v>97.896500000000003</c:v>
                </c:pt>
                <c:pt idx="4345">
                  <c:v>97.748400000000004</c:v>
                </c:pt>
                <c:pt idx="4346">
                  <c:v>97.5809</c:v>
                </c:pt>
                <c:pt idx="4347">
                  <c:v>97.486800000000002</c:v>
                </c:pt>
                <c:pt idx="4348">
                  <c:v>97.435599999999994</c:v>
                </c:pt>
                <c:pt idx="4349">
                  <c:v>97.431299999999993</c:v>
                </c:pt>
                <c:pt idx="4350">
                  <c:v>97.473500000000001</c:v>
                </c:pt>
                <c:pt idx="4351">
                  <c:v>97.547799999999995</c:v>
                </c:pt>
                <c:pt idx="4352">
                  <c:v>97.784300000000002</c:v>
                </c:pt>
                <c:pt idx="4353">
                  <c:v>98.120500000000007</c:v>
                </c:pt>
                <c:pt idx="4354">
                  <c:v>98.441299999999998</c:v>
                </c:pt>
                <c:pt idx="4355">
                  <c:v>98.584299999999999</c:v>
                </c:pt>
                <c:pt idx="4356">
                  <c:v>98.579499999999996</c:v>
                </c:pt>
                <c:pt idx="4357">
                  <c:v>98.223200000000006</c:v>
                </c:pt>
                <c:pt idx="4358">
                  <c:v>97.870900000000006</c:v>
                </c:pt>
                <c:pt idx="4359">
                  <c:v>97.7149</c:v>
                </c:pt>
                <c:pt idx="4360">
                  <c:v>97.597200000000001</c:v>
                </c:pt>
                <c:pt idx="4361">
                  <c:v>97.558400000000006</c:v>
                </c:pt>
                <c:pt idx="4362">
                  <c:v>97.588800000000006</c:v>
                </c:pt>
                <c:pt idx="4363">
                  <c:v>97.704099999999997</c:v>
                </c:pt>
                <c:pt idx="4364">
                  <c:v>97.843699999999998</c:v>
                </c:pt>
                <c:pt idx="4365">
                  <c:v>97.970100000000002</c:v>
                </c:pt>
                <c:pt idx="4366">
                  <c:v>98.184700000000007</c:v>
                </c:pt>
                <c:pt idx="4367">
                  <c:v>98.433899999999994</c:v>
                </c:pt>
                <c:pt idx="4368">
                  <c:v>98.707599999999999</c:v>
                </c:pt>
                <c:pt idx="4369">
                  <c:v>98.724299999999999</c:v>
                </c:pt>
                <c:pt idx="4370">
                  <c:v>98.620699999999999</c:v>
                </c:pt>
                <c:pt idx="4371">
                  <c:v>98.588700000000003</c:v>
                </c:pt>
                <c:pt idx="4372">
                  <c:v>98.541200000000003</c:v>
                </c:pt>
                <c:pt idx="4373">
                  <c:v>98.560100000000006</c:v>
                </c:pt>
                <c:pt idx="4374">
                  <c:v>98.606999999999999</c:v>
                </c:pt>
                <c:pt idx="4375">
                  <c:v>98.693799999999996</c:v>
                </c:pt>
                <c:pt idx="4376">
                  <c:v>98.825500000000005</c:v>
                </c:pt>
                <c:pt idx="4377">
                  <c:v>99.019300000000001</c:v>
                </c:pt>
                <c:pt idx="4378">
                  <c:v>99.309799999999996</c:v>
                </c:pt>
                <c:pt idx="4379">
                  <c:v>99.580799999999996</c:v>
                </c:pt>
                <c:pt idx="4380">
                  <c:v>99.813400000000001</c:v>
                </c:pt>
                <c:pt idx="4381">
                  <c:v>99.895399999999995</c:v>
                </c:pt>
                <c:pt idx="4382">
                  <c:v>99.808099999999996</c:v>
                </c:pt>
                <c:pt idx="4383">
                  <c:v>99.616299999999995</c:v>
                </c:pt>
                <c:pt idx="4384">
                  <c:v>99.356800000000007</c:v>
                </c:pt>
                <c:pt idx="4385">
                  <c:v>99.146199999999993</c:v>
                </c:pt>
                <c:pt idx="4386">
                  <c:v>99.011399999999995</c:v>
                </c:pt>
                <c:pt idx="4387">
                  <c:v>98.938500000000005</c:v>
                </c:pt>
                <c:pt idx="4388">
                  <c:v>98.886899999999997</c:v>
                </c:pt>
                <c:pt idx="4389">
                  <c:v>98.860100000000003</c:v>
                </c:pt>
                <c:pt idx="4390">
                  <c:v>98.927300000000002</c:v>
                </c:pt>
                <c:pt idx="4391">
                  <c:v>98.984899999999996</c:v>
                </c:pt>
                <c:pt idx="4392">
                  <c:v>98.872500000000002</c:v>
                </c:pt>
                <c:pt idx="4393">
                  <c:v>98.738500000000002</c:v>
                </c:pt>
                <c:pt idx="4394">
                  <c:v>98.551299999999998</c:v>
                </c:pt>
                <c:pt idx="4395">
                  <c:v>98.578299999999999</c:v>
                </c:pt>
                <c:pt idx="4396">
                  <c:v>98.591099999999997</c:v>
                </c:pt>
                <c:pt idx="4397">
                  <c:v>98.611000000000004</c:v>
                </c:pt>
                <c:pt idx="4398">
                  <c:v>98.618399999999994</c:v>
                </c:pt>
                <c:pt idx="4399">
                  <c:v>98.702500000000001</c:v>
                </c:pt>
                <c:pt idx="4400">
                  <c:v>98.858099999999993</c:v>
                </c:pt>
                <c:pt idx="4401">
                  <c:v>99.097499999999997</c:v>
                </c:pt>
                <c:pt idx="4402">
                  <c:v>99.452200000000005</c:v>
                </c:pt>
                <c:pt idx="4403">
                  <c:v>99.903800000000004</c:v>
                </c:pt>
                <c:pt idx="4404">
                  <c:v>100.27200000000001</c:v>
                </c:pt>
                <c:pt idx="4405">
                  <c:v>100.559</c:v>
                </c:pt>
                <c:pt idx="4406">
                  <c:v>100.559</c:v>
                </c:pt>
                <c:pt idx="4407">
                  <c:v>100.43899999999999</c:v>
                </c:pt>
                <c:pt idx="4408">
                  <c:v>100.319</c:v>
                </c:pt>
                <c:pt idx="4409">
                  <c:v>100.155</c:v>
                </c:pt>
                <c:pt idx="4410">
                  <c:v>99.982600000000005</c:v>
                </c:pt>
                <c:pt idx="4411">
                  <c:v>99.832899999999995</c:v>
                </c:pt>
                <c:pt idx="4412">
                  <c:v>99.753299999999996</c:v>
                </c:pt>
                <c:pt idx="4413">
                  <c:v>99.680599999999998</c:v>
                </c:pt>
                <c:pt idx="4414">
                  <c:v>99.641300000000001</c:v>
                </c:pt>
                <c:pt idx="4415">
                  <c:v>99.709199999999996</c:v>
                </c:pt>
                <c:pt idx="4416">
                  <c:v>99.756399999999999</c:v>
                </c:pt>
                <c:pt idx="4417">
                  <c:v>99.692800000000005</c:v>
                </c:pt>
                <c:pt idx="4418">
                  <c:v>99.715500000000006</c:v>
                </c:pt>
                <c:pt idx="4419">
                  <c:v>99.815200000000004</c:v>
                </c:pt>
                <c:pt idx="4420">
                  <c:v>99.973600000000005</c:v>
                </c:pt>
                <c:pt idx="4421">
                  <c:v>100.19</c:v>
                </c:pt>
                <c:pt idx="4422">
                  <c:v>100.479</c:v>
                </c:pt>
                <c:pt idx="4423">
                  <c:v>100.68300000000001</c:v>
                </c:pt>
                <c:pt idx="4424">
                  <c:v>100.749</c:v>
                </c:pt>
                <c:pt idx="4425">
                  <c:v>100.703</c:v>
                </c:pt>
                <c:pt idx="4426">
                  <c:v>100.818</c:v>
                </c:pt>
                <c:pt idx="4427">
                  <c:v>101.19499999999999</c:v>
                </c:pt>
                <c:pt idx="4428">
                  <c:v>101.568</c:v>
                </c:pt>
                <c:pt idx="4429">
                  <c:v>101.742</c:v>
                </c:pt>
                <c:pt idx="4430">
                  <c:v>101.902</c:v>
                </c:pt>
                <c:pt idx="4431">
                  <c:v>102.03100000000001</c:v>
                </c:pt>
                <c:pt idx="4432">
                  <c:v>102.05500000000001</c:v>
                </c:pt>
                <c:pt idx="4433">
                  <c:v>101.962</c:v>
                </c:pt>
                <c:pt idx="4434">
                  <c:v>101.89</c:v>
                </c:pt>
                <c:pt idx="4435">
                  <c:v>101.828</c:v>
                </c:pt>
                <c:pt idx="4436">
                  <c:v>101.76900000000001</c:v>
                </c:pt>
                <c:pt idx="4437">
                  <c:v>101.634</c:v>
                </c:pt>
                <c:pt idx="4438">
                  <c:v>101.46299999999999</c:v>
                </c:pt>
                <c:pt idx="4439">
                  <c:v>101.39</c:v>
                </c:pt>
                <c:pt idx="4440">
                  <c:v>101.18899999999999</c:v>
                </c:pt>
                <c:pt idx="4441">
                  <c:v>101.008</c:v>
                </c:pt>
                <c:pt idx="4442">
                  <c:v>100.877</c:v>
                </c:pt>
                <c:pt idx="4443">
                  <c:v>100.72199999999999</c:v>
                </c:pt>
                <c:pt idx="4444">
                  <c:v>100.592</c:v>
                </c:pt>
                <c:pt idx="4445">
                  <c:v>100.458</c:v>
                </c:pt>
                <c:pt idx="4446">
                  <c:v>100.30200000000001</c:v>
                </c:pt>
                <c:pt idx="4447">
                  <c:v>100.15600000000001</c:v>
                </c:pt>
                <c:pt idx="4448">
                  <c:v>100.179</c:v>
                </c:pt>
                <c:pt idx="4449">
                  <c:v>100.23099999999999</c:v>
                </c:pt>
                <c:pt idx="4450">
                  <c:v>100.336</c:v>
                </c:pt>
                <c:pt idx="4451">
                  <c:v>100.515</c:v>
                </c:pt>
                <c:pt idx="4452">
                  <c:v>100.723</c:v>
                </c:pt>
                <c:pt idx="4453">
                  <c:v>100.988</c:v>
                </c:pt>
                <c:pt idx="4454">
                  <c:v>101.312</c:v>
                </c:pt>
                <c:pt idx="4455">
                  <c:v>101.69</c:v>
                </c:pt>
                <c:pt idx="4456">
                  <c:v>102.047</c:v>
                </c:pt>
                <c:pt idx="4457">
                  <c:v>102.401</c:v>
                </c:pt>
                <c:pt idx="4458">
                  <c:v>102.786</c:v>
                </c:pt>
                <c:pt idx="4459">
                  <c:v>103.1</c:v>
                </c:pt>
                <c:pt idx="4460">
                  <c:v>103.283</c:v>
                </c:pt>
                <c:pt idx="4461">
                  <c:v>103.31399999999999</c:v>
                </c:pt>
                <c:pt idx="4462">
                  <c:v>103.374</c:v>
                </c:pt>
                <c:pt idx="4463">
                  <c:v>103.346</c:v>
                </c:pt>
                <c:pt idx="4464">
                  <c:v>103.19</c:v>
                </c:pt>
                <c:pt idx="4465">
                  <c:v>103.06100000000001</c:v>
                </c:pt>
                <c:pt idx="4466">
                  <c:v>102.886</c:v>
                </c:pt>
                <c:pt idx="4467">
                  <c:v>102.70099999999999</c:v>
                </c:pt>
                <c:pt idx="4468">
                  <c:v>102.489</c:v>
                </c:pt>
                <c:pt idx="4469">
                  <c:v>102.282</c:v>
                </c:pt>
                <c:pt idx="4470">
                  <c:v>102.127</c:v>
                </c:pt>
                <c:pt idx="4471">
                  <c:v>102.044</c:v>
                </c:pt>
                <c:pt idx="4472">
                  <c:v>102.03400000000001</c:v>
                </c:pt>
                <c:pt idx="4473">
                  <c:v>102.104</c:v>
                </c:pt>
                <c:pt idx="4474">
                  <c:v>102.20399999999999</c:v>
                </c:pt>
                <c:pt idx="4475">
                  <c:v>102.301</c:v>
                </c:pt>
                <c:pt idx="4476">
                  <c:v>102.37</c:v>
                </c:pt>
                <c:pt idx="4477">
                  <c:v>102.488</c:v>
                </c:pt>
                <c:pt idx="4478">
                  <c:v>102.648</c:v>
                </c:pt>
                <c:pt idx="4479">
                  <c:v>102.877</c:v>
                </c:pt>
                <c:pt idx="4480">
                  <c:v>103.075</c:v>
                </c:pt>
                <c:pt idx="4481">
                  <c:v>103.35599999999999</c:v>
                </c:pt>
                <c:pt idx="4482">
                  <c:v>103.761</c:v>
                </c:pt>
                <c:pt idx="4483">
                  <c:v>104.099</c:v>
                </c:pt>
                <c:pt idx="4484">
                  <c:v>104.444</c:v>
                </c:pt>
                <c:pt idx="4485">
                  <c:v>104.70399999999999</c:v>
                </c:pt>
                <c:pt idx="4486">
                  <c:v>105.08499999999999</c:v>
                </c:pt>
                <c:pt idx="4487">
                  <c:v>104.88500000000001</c:v>
                </c:pt>
                <c:pt idx="4488">
                  <c:v>105.66800000000001</c:v>
                </c:pt>
                <c:pt idx="4489">
                  <c:v>105.13200000000001</c:v>
                </c:pt>
                <c:pt idx="4490">
                  <c:v>105.11199999999999</c:v>
                </c:pt>
                <c:pt idx="4491">
                  <c:v>105.092</c:v>
                </c:pt>
                <c:pt idx="4492">
                  <c:v>105.104</c:v>
                </c:pt>
                <c:pt idx="4493">
                  <c:v>104.955</c:v>
                </c:pt>
                <c:pt idx="4494">
                  <c:v>104.765</c:v>
                </c:pt>
                <c:pt idx="4495">
                  <c:v>104.32</c:v>
                </c:pt>
                <c:pt idx="4496">
                  <c:v>104.012</c:v>
                </c:pt>
                <c:pt idx="4497">
                  <c:v>103.73</c:v>
                </c:pt>
                <c:pt idx="4498">
                  <c:v>103.482</c:v>
                </c:pt>
                <c:pt idx="4499">
                  <c:v>103.265</c:v>
                </c:pt>
                <c:pt idx="4500">
                  <c:v>103.18</c:v>
                </c:pt>
                <c:pt idx="4501">
                  <c:v>103.283</c:v>
                </c:pt>
                <c:pt idx="4502">
                  <c:v>103.464</c:v>
                </c:pt>
                <c:pt idx="4503">
                  <c:v>103.696</c:v>
                </c:pt>
                <c:pt idx="4504">
                  <c:v>103.66500000000001</c:v>
                </c:pt>
                <c:pt idx="4505">
                  <c:v>103.59399999999999</c:v>
                </c:pt>
                <c:pt idx="4506">
                  <c:v>103.51</c:v>
                </c:pt>
                <c:pt idx="4507">
                  <c:v>103.509</c:v>
                </c:pt>
                <c:pt idx="4508">
                  <c:v>103.61199999999999</c:v>
                </c:pt>
                <c:pt idx="4509">
                  <c:v>103.584</c:v>
                </c:pt>
                <c:pt idx="4510">
                  <c:v>103.608</c:v>
                </c:pt>
                <c:pt idx="4511">
                  <c:v>103.79300000000001</c:v>
                </c:pt>
                <c:pt idx="4512">
                  <c:v>104.063</c:v>
                </c:pt>
                <c:pt idx="4513">
                  <c:v>104.093</c:v>
                </c:pt>
                <c:pt idx="4514">
                  <c:v>104.137</c:v>
                </c:pt>
                <c:pt idx="4515">
                  <c:v>104.19</c:v>
                </c:pt>
                <c:pt idx="4516">
                  <c:v>104.26300000000001</c:v>
                </c:pt>
                <c:pt idx="4517">
                  <c:v>104.322</c:v>
                </c:pt>
                <c:pt idx="4518">
                  <c:v>104.434</c:v>
                </c:pt>
                <c:pt idx="4519">
                  <c:v>104.596</c:v>
                </c:pt>
                <c:pt idx="4520">
                  <c:v>104.761</c:v>
                </c:pt>
                <c:pt idx="4521">
                  <c:v>104.971</c:v>
                </c:pt>
                <c:pt idx="4522">
                  <c:v>105.185</c:v>
                </c:pt>
                <c:pt idx="4523">
                  <c:v>105.411</c:v>
                </c:pt>
                <c:pt idx="4524">
                  <c:v>105.51900000000001</c:v>
                </c:pt>
                <c:pt idx="4525">
                  <c:v>105.628</c:v>
                </c:pt>
                <c:pt idx="4526">
                  <c:v>105.717</c:v>
                </c:pt>
                <c:pt idx="4527">
                  <c:v>105.78</c:v>
                </c:pt>
                <c:pt idx="4528">
                  <c:v>105.845</c:v>
                </c:pt>
                <c:pt idx="4529">
                  <c:v>105.93</c:v>
                </c:pt>
                <c:pt idx="4530">
                  <c:v>105.988</c:v>
                </c:pt>
                <c:pt idx="4531">
                  <c:v>105.839</c:v>
                </c:pt>
                <c:pt idx="4532">
                  <c:v>105.66200000000001</c:v>
                </c:pt>
                <c:pt idx="4533">
                  <c:v>105.495</c:v>
                </c:pt>
                <c:pt idx="4534">
                  <c:v>105.33</c:v>
                </c:pt>
                <c:pt idx="4535">
                  <c:v>105.13800000000001</c:v>
                </c:pt>
                <c:pt idx="4536">
                  <c:v>104.988</c:v>
                </c:pt>
                <c:pt idx="4537">
                  <c:v>104.875</c:v>
                </c:pt>
                <c:pt idx="4538">
                  <c:v>104.80800000000001</c:v>
                </c:pt>
                <c:pt idx="4539">
                  <c:v>104.776</c:v>
                </c:pt>
                <c:pt idx="4540">
                  <c:v>104.85</c:v>
                </c:pt>
                <c:pt idx="4541">
                  <c:v>104.82899999999999</c:v>
                </c:pt>
                <c:pt idx="4542">
                  <c:v>104.815</c:v>
                </c:pt>
                <c:pt idx="4543">
                  <c:v>104.855</c:v>
                </c:pt>
                <c:pt idx="4544">
                  <c:v>104.944</c:v>
                </c:pt>
                <c:pt idx="4545">
                  <c:v>105.08199999999999</c:v>
                </c:pt>
                <c:pt idx="4546">
                  <c:v>105.241</c:v>
                </c:pt>
                <c:pt idx="4547">
                  <c:v>105.31399999999999</c:v>
                </c:pt>
                <c:pt idx="4548">
                  <c:v>105.547</c:v>
                </c:pt>
                <c:pt idx="4549">
                  <c:v>105.517</c:v>
                </c:pt>
                <c:pt idx="4550">
                  <c:v>105.50700000000001</c:v>
                </c:pt>
                <c:pt idx="4551">
                  <c:v>105.54900000000001</c:v>
                </c:pt>
                <c:pt idx="4552">
                  <c:v>105.706</c:v>
                </c:pt>
                <c:pt idx="4553">
                  <c:v>105.93</c:v>
                </c:pt>
                <c:pt idx="4554">
                  <c:v>105.92100000000001</c:v>
                </c:pt>
                <c:pt idx="4555">
                  <c:v>105.73699999999999</c:v>
                </c:pt>
                <c:pt idx="4556">
                  <c:v>104.9</c:v>
                </c:pt>
                <c:pt idx="4557">
                  <c:v>104.447</c:v>
                </c:pt>
                <c:pt idx="4558">
                  <c:v>104.354</c:v>
                </c:pt>
                <c:pt idx="4559">
                  <c:v>104.298</c:v>
                </c:pt>
                <c:pt idx="4560">
                  <c:v>104.389</c:v>
                </c:pt>
                <c:pt idx="4561">
                  <c:v>104.57299999999999</c:v>
                </c:pt>
                <c:pt idx="4562">
                  <c:v>104.884</c:v>
                </c:pt>
                <c:pt idx="4563">
                  <c:v>105.30500000000001</c:v>
                </c:pt>
                <c:pt idx="4564">
                  <c:v>105.625</c:v>
                </c:pt>
                <c:pt idx="4565">
                  <c:v>106.117</c:v>
                </c:pt>
                <c:pt idx="4566">
                  <c:v>106.126</c:v>
                </c:pt>
                <c:pt idx="4567">
                  <c:v>105.666</c:v>
                </c:pt>
                <c:pt idx="4568">
                  <c:v>105.447</c:v>
                </c:pt>
                <c:pt idx="4569">
                  <c:v>105.114</c:v>
                </c:pt>
                <c:pt idx="4570">
                  <c:v>104.94799999999999</c:v>
                </c:pt>
                <c:pt idx="4571">
                  <c:v>104.846</c:v>
                </c:pt>
                <c:pt idx="4572">
                  <c:v>104.82599999999999</c:v>
                </c:pt>
                <c:pt idx="4573">
                  <c:v>104.69799999999999</c:v>
                </c:pt>
                <c:pt idx="4574">
                  <c:v>104.628</c:v>
                </c:pt>
                <c:pt idx="4575">
                  <c:v>104.643</c:v>
                </c:pt>
                <c:pt idx="4576">
                  <c:v>104.815</c:v>
                </c:pt>
                <c:pt idx="4577">
                  <c:v>105.15300000000001</c:v>
                </c:pt>
                <c:pt idx="4578">
                  <c:v>105.55200000000001</c:v>
                </c:pt>
                <c:pt idx="4579">
                  <c:v>105.93300000000001</c:v>
                </c:pt>
                <c:pt idx="4580">
                  <c:v>106.33799999999999</c:v>
                </c:pt>
                <c:pt idx="4581">
                  <c:v>106.751</c:v>
                </c:pt>
                <c:pt idx="4582">
                  <c:v>107.127</c:v>
                </c:pt>
                <c:pt idx="4583">
                  <c:v>107.47</c:v>
                </c:pt>
                <c:pt idx="4584">
                  <c:v>107.80500000000001</c:v>
                </c:pt>
                <c:pt idx="4585">
                  <c:v>108.066</c:v>
                </c:pt>
                <c:pt idx="4586">
                  <c:v>108.202</c:v>
                </c:pt>
                <c:pt idx="4587">
                  <c:v>108.21299999999999</c:v>
                </c:pt>
                <c:pt idx="4588">
                  <c:v>108.202</c:v>
                </c:pt>
                <c:pt idx="4589">
                  <c:v>108.07</c:v>
                </c:pt>
                <c:pt idx="4590">
                  <c:v>107.816</c:v>
                </c:pt>
                <c:pt idx="4591">
                  <c:v>107.581</c:v>
                </c:pt>
                <c:pt idx="4592">
                  <c:v>106.527</c:v>
                </c:pt>
                <c:pt idx="4593">
                  <c:v>106.56100000000001</c:v>
                </c:pt>
                <c:pt idx="4594">
                  <c:v>106.843</c:v>
                </c:pt>
                <c:pt idx="4595">
                  <c:v>106.282</c:v>
                </c:pt>
                <c:pt idx="4596">
                  <c:v>106.898</c:v>
                </c:pt>
                <c:pt idx="4597">
                  <c:v>105.67400000000001</c:v>
                </c:pt>
                <c:pt idx="4598">
                  <c:v>106.46599999999999</c:v>
                </c:pt>
                <c:pt idx="4599">
                  <c:v>107.29900000000001</c:v>
                </c:pt>
                <c:pt idx="4600">
                  <c:v>107.458</c:v>
                </c:pt>
                <c:pt idx="4601">
                  <c:v>107.27</c:v>
                </c:pt>
                <c:pt idx="4602">
                  <c:v>107.116</c:v>
                </c:pt>
                <c:pt idx="4603">
                  <c:v>107.223</c:v>
                </c:pt>
                <c:pt idx="4604">
                  <c:v>107.36</c:v>
                </c:pt>
                <c:pt idx="4605">
                  <c:v>107.511</c:v>
                </c:pt>
                <c:pt idx="4606">
                  <c:v>107.687</c:v>
                </c:pt>
                <c:pt idx="4607">
                  <c:v>107.631</c:v>
                </c:pt>
                <c:pt idx="4608">
                  <c:v>107.565</c:v>
                </c:pt>
                <c:pt idx="4609">
                  <c:v>107.55200000000001</c:v>
                </c:pt>
                <c:pt idx="4610">
                  <c:v>107.56399999999999</c:v>
                </c:pt>
                <c:pt idx="4611">
                  <c:v>107.61499999999999</c:v>
                </c:pt>
                <c:pt idx="4612">
                  <c:v>107.60599999999999</c:v>
                </c:pt>
                <c:pt idx="4613">
                  <c:v>107.596</c:v>
                </c:pt>
                <c:pt idx="4614">
                  <c:v>107.65300000000001</c:v>
                </c:pt>
                <c:pt idx="4615">
                  <c:v>107.735</c:v>
                </c:pt>
                <c:pt idx="4616">
                  <c:v>107.85299999999999</c:v>
                </c:pt>
                <c:pt idx="4617">
                  <c:v>107.917</c:v>
                </c:pt>
                <c:pt idx="4618">
                  <c:v>107.93</c:v>
                </c:pt>
                <c:pt idx="4619">
                  <c:v>107.937</c:v>
                </c:pt>
                <c:pt idx="4620">
                  <c:v>107.943</c:v>
                </c:pt>
                <c:pt idx="4621">
                  <c:v>107.94499999999999</c:v>
                </c:pt>
                <c:pt idx="4622">
                  <c:v>107.971</c:v>
                </c:pt>
                <c:pt idx="4623">
                  <c:v>107.988</c:v>
                </c:pt>
                <c:pt idx="4624">
                  <c:v>108</c:v>
                </c:pt>
                <c:pt idx="4625">
                  <c:v>108.04600000000001</c:v>
                </c:pt>
                <c:pt idx="4626">
                  <c:v>108.024</c:v>
                </c:pt>
                <c:pt idx="4627">
                  <c:v>108.01300000000001</c:v>
                </c:pt>
                <c:pt idx="4628">
                  <c:v>108.123</c:v>
                </c:pt>
                <c:pt idx="4629">
                  <c:v>108.238</c:v>
                </c:pt>
                <c:pt idx="4630">
                  <c:v>108.411</c:v>
                </c:pt>
                <c:pt idx="4631">
                  <c:v>108.596</c:v>
                </c:pt>
                <c:pt idx="4632">
                  <c:v>108.73099999999999</c:v>
                </c:pt>
                <c:pt idx="4633">
                  <c:v>108.941</c:v>
                </c:pt>
                <c:pt idx="4634">
                  <c:v>109.042</c:v>
                </c:pt>
                <c:pt idx="4635">
                  <c:v>109.062</c:v>
                </c:pt>
                <c:pt idx="4636">
                  <c:v>109.04</c:v>
                </c:pt>
                <c:pt idx="4637">
                  <c:v>109.002</c:v>
                </c:pt>
                <c:pt idx="4638">
                  <c:v>108.947</c:v>
                </c:pt>
                <c:pt idx="4639">
                  <c:v>108.896</c:v>
                </c:pt>
                <c:pt idx="4640">
                  <c:v>108.846</c:v>
                </c:pt>
                <c:pt idx="4641">
                  <c:v>108.74299999999999</c:v>
                </c:pt>
                <c:pt idx="4642">
                  <c:v>108.63800000000001</c:v>
                </c:pt>
                <c:pt idx="4643">
                  <c:v>108.645</c:v>
                </c:pt>
                <c:pt idx="4644">
                  <c:v>108.69199999999999</c:v>
                </c:pt>
                <c:pt idx="4645">
                  <c:v>108.738</c:v>
                </c:pt>
                <c:pt idx="4646">
                  <c:v>108.797</c:v>
                </c:pt>
                <c:pt idx="4647">
                  <c:v>108.782</c:v>
                </c:pt>
                <c:pt idx="4648">
                  <c:v>108.788</c:v>
                </c:pt>
                <c:pt idx="4649">
                  <c:v>108.929</c:v>
                </c:pt>
                <c:pt idx="4650">
                  <c:v>109.128</c:v>
                </c:pt>
                <c:pt idx="4651">
                  <c:v>109.16800000000001</c:v>
                </c:pt>
                <c:pt idx="4652">
                  <c:v>109.205</c:v>
                </c:pt>
                <c:pt idx="4653">
                  <c:v>109.205</c:v>
                </c:pt>
                <c:pt idx="4654">
                  <c:v>109.22499999999999</c:v>
                </c:pt>
                <c:pt idx="4655">
                  <c:v>109.29600000000001</c:v>
                </c:pt>
                <c:pt idx="4656">
                  <c:v>109.379</c:v>
                </c:pt>
                <c:pt idx="4657">
                  <c:v>109.504</c:v>
                </c:pt>
                <c:pt idx="4658">
                  <c:v>109.56</c:v>
                </c:pt>
                <c:pt idx="4659">
                  <c:v>109.515</c:v>
                </c:pt>
                <c:pt idx="4660">
                  <c:v>109.259</c:v>
                </c:pt>
                <c:pt idx="4661">
                  <c:v>109.096</c:v>
                </c:pt>
                <c:pt idx="4662">
                  <c:v>108.996</c:v>
                </c:pt>
                <c:pt idx="4663">
                  <c:v>108.97499999999999</c:v>
                </c:pt>
                <c:pt idx="4664">
                  <c:v>108.977</c:v>
                </c:pt>
                <c:pt idx="4665">
                  <c:v>108.919</c:v>
                </c:pt>
                <c:pt idx="4666">
                  <c:v>108.99299999999999</c:v>
                </c:pt>
                <c:pt idx="4667">
                  <c:v>109.23399999999999</c:v>
                </c:pt>
                <c:pt idx="4668">
                  <c:v>109.508</c:v>
                </c:pt>
                <c:pt idx="4669">
                  <c:v>109.782</c:v>
                </c:pt>
                <c:pt idx="4670">
                  <c:v>110.032</c:v>
                </c:pt>
                <c:pt idx="4671">
                  <c:v>110.221</c:v>
                </c:pt>
                <c:pt idx="4672">
                  <c:v>110.381</c:v>
                </c:pt>
                <c:pt idx="4673">
                  <c:v>110.486</c:v>
                </c:pt>
                <c:pt idx="4674">
                  <c:v>110.477</c:v>
                </c:pt>
                <c:pt idx="4675">
                  <c:v>110.435</c:v>
                </c:pt>
                <c:pt idx="4676">
                  <c:v>110.374</c:v>
                </c:pt>
                <c:pt idx="4677">
                  <c:v>110.32599999999999</c:v>
                </c:pt>
                <c:pt idx="4678">
                  <c:v>110.26300000000001</c:v>
                </c:pt>
                <c:pt idx="4679">
                  <c:v>110.20399999999999</c:v>
                </c:pt>
                <c:pt idx="4680">
                  <c:v>110.148</c:v>
                </c:pt>
                <c:pt idx="4681">
                  <c:v>110.083</c:v>
                </c:pt>
                <c:pt idx="4682">
                  <c:v>109.988</c:v>
                </c:pt>
                <c:pt idx="4683">
                  <c:v>109.953</c:v>
                </c:pt>
                <c:pt idx="4684">
                  <c:v>110.015</c:v>
                </c:pt>
                <c:pt idx="4685">
                  <c:v>110.152</c:v>
                </c:pt>
                <c:pt idx="4686">
                  <c:v>110.404</c:v>
                </c:pt>
                <c:pt idx="4687">
                  <c:v>110.64700000000001</c:v>
                </c:pt>
                <c:pt idx="4688">
                  <c:v>110.828</c:v>
                </c:pt>
                <c:pt idx="4689">
                  <c:v>110.96</c:v>
                </c:pt>
                <c:pt idx="4690">
                  <c:v>110.864</c:v>
                </c:pt>
                <c:pt idx="4691">
                  <c:v>110.702</c:v>
                </c:pt>
                <c:pt idx="4692">
                  <c:v>110.49299999999999</c:v>
                </c:pt>
                <c:pt idx="4693">
                  <c:v>110.468</c:v>
                </c:pt>
                <c:pt idx="4694">
                  <c:v>110.402</c:v>
                </c:pt>
                <c:pt idx="4695">
                  <c:v>110.348</c:v>
                </c:pt>
                <c:pt idx="4696">
                  <c:v>110.331</c:v>
                </c:pt>
                <c:pt idx="4697">
                  <c:v>110.286</c:v>
                </c:pt>
                <c:pt idx="4698">
                  <c:v>110.254</c:v>
                </c:pt>
                <c:pt idx="4699">
                  <c:v>110.276</c:v>
                </c:pt>
                <c:pt idx="4700">
                  <c:v>110.384</c:v>
                </c:pt>
                <c:pt idx="4701">
                  <c:v>110.53100000000001</c:v>
                </c:pt>
                <c:pt idx="4702">
                  <c:v>110.72</c:v>
                </c:pt>
                <c:pt idx="4703">
                  <c:v>110.967</c:v>
                </c:pt>
                <c:pt idx="4704">
                  <c:v>111.11499999999999</c:v>
                </c:pt>
                <c:pt idx="4705">
                  <c:v>111.187</c:v>
                </c:pt>
                <c:pt idx="4706">
                  <c:v>111.235</c:v>
                </c:pt>
                <c:pt idx="4707">
                  <c:v>111.218</c:v>
                </c:pt>
                <c:pt idx="4708">
                  <c:v>111.27</c:v>
                </c:pt>
                <c:pt idx="4709">
                  <c:v>111.051</c:v>
                </c:pt>
                <c:pt idx="4710">
                  <c:v>110.83</c:v>
                </c:pt>
                <c:pt idx="4711">
                  <c:v>110.621</c:v>
                </c:pt>
                <c:pt idx="4712">
                  <c:v>110.41200000000001</c:v>
                </c:pt>
                <c:pt idx="4713">
                  <c:v>110.252</c:v>
                </c:pt>
                <c:pt idx="4714">
                  <c:v>110.089</c:v>
                </c:pt>
                <c:pt idx="4715">
                  <c:v>109.958</c:v>
                </c:pt>
                <c:pt idx="4716">
                  <c:v>109.926</c:v>
                </c:pt>
                <c:pt idx="4717">
                  <c:v>110.143</c:v>
                </c:pt>
                <c:pt idx="4718">
                  <c:v>110.319</c:v>
                </c:pt>
                <c:pt idx="4719">
                  <c:v>110.523</c:v>
                </c:pt>
                <c:pt idx="4720">
                  <c:v>110.724</c:v>
                </c:pt>
                <c:pt idx="4721">
                  <c:v>110.997</c:v>
                </c:pt>
                <c:pt idx="4722">
                  <c:v>111.291</c:v>
                </c:pt>
                <c:pt idx="4723">
                  <c:v>111.505</c:v>
                </c:pt>
                <c:pt idx="4724">
                  <c:v>111.65</c:v>
                </c:pt>
                <c:pt idx="4725">
                  <c:v>111.631</c:v>
                </c:pt>
                <c:pt idx="4726">
                  <c:v>111.59699999999999</c:v>
                </c:pt>
                <c:pt idx="4727">
                  <c:v>111.429</c:v>
                </c:pt>
                <c:pt idx="4728">
                  <c:v>111.202</c:v>
                </c:pt>
                <c:pt idx="4729">
                  <c:v>110.959</c:v>
                </c:pt>
                <c:pt idx="4730">
                  <c:v>110.74</c:v>
                </c:pt>
                <c:pt idx="4731">
                  <c:v>110.526</c:v>
                </c:pt>
                <c:pt idx="4732">
                  <c:v>110.261</c:v>
                </c:pt>
                <c:pt idx="4733">
                  <c:v>110.011</c:v>
                </c:pt>
                <c:pt idx="4734">
                  <c:v>109.764</c:v>
                </c:pt>
                <c:pt idx="4735">
                  <c:v>109.59099999999999</c:v>
                </c:pt>
                <c:pt idx="4736">
                  <c:v>109.533</c:v>
                </c:pt>
                <c:pt idx="4737">
                  <c:v>109.498</c:v>
                </c:pt>
                <c:pt idx="4738">
                  <c:v>109.596</c:v>
                </c:pt>
                <c:pt idx="4739">
                  <c:v>109.73399999999999</c:v>
                </c:pt>
                <c:pt idx="4740">
                  <c:v>109.977</c:v>
                </c:pt>
                <c:pt idx="4741">
                  <c:v>110.179</c:v>
                </c:pt>
                <c:pt idx="4742">
                  <c:v>110.45099999999999</c:v>
                </c:pt>
                <c:pt idx="4743">
                  <c:v>110.688</c:v>
                </c:pt>
                <c:pt idx="4744">
                  <c:v>110.89400000000001</c:v>
                </c:pt>
                <c:pt idx="4745">
                  <c:v>111.07299999999999</c:v>
                </c:pt>
                <c:pt idx="4746">
                  <c:v>111.295</c:v>
                </c:pt>
                <c:pt idx="4747">
                  <c:v>111.53400000000001</c:v>
                </c:pt>
                <c:pt idx="4748">
                  <c:v>111.818</c:v>
                </c:pt>
                <c:pt idx="4749">
                  <c:v>111.88800000000001</c:v>
                </c:pt>
                <c:pt idx="4750">
                  <c:v>111.86499999999999</c:v>
                </c:pt>
                <c:pt idx="4751">
                  <c:v>111.834</c:v>
                </c:pt>
                <c:pt idx="4752">
                  <c:v>111.706</c:v>
                </c:pt>
                <c:pt idx="4753">
                  <c:v>111.684</c:v>
                </c:pt>
                <c:pt idx="4754">
                  <c:v>111.70099999999999</c:v>
                </c:pt>
                <c:pt idx="4755">
                  <c:v>111.752</c:v>
                </c:pt>
                <c:pt idx="4756">
                  <c:v>111.93</c:v>
                </c:pt>
                <c:pt idx="4757">
                  <c:v>112.086</c:v>
                </c:pt>
                <c:pt idx="4758">
                  <c:v>112.179</c:v>
                </c:pt>
                <c:pt idx="4759">
                  <c:v>112.11499999999999</c:v>
                </c:pt>
                <c:pt idx="4760">
                  <c:v>112.224</c:v>
                </c:pt>
                <c:pt idx="4761">
                  <c:v>112.38</c:v>
                </c:pt>
                <c:pt idx="4762">
                  <c:v>111.996</c:v>
                </c:pt>
                <c:pt idx="4763">
                  <c:v>112.21599999999999</c:v>
                </c:pt>
                <c:pt idx="4764">
                  <c:v>112.369</c:v>
                </c:pt>
                <c:pt idx="4765">
                  <c:v>112.318</c:v>
                </c:pt>
                <c:pt idx="4766">
                  <c:v>112.349</c:v>
                </c:pt>
                <c:pt idx="4767">
                  <c:v>112.346</c:v>
                </c:pt>
                <c:pt idx="4768">
                  <c:v>112.325</c:v>
                </c:pt>
                <c:pt idx="4769">
                  <c:v>112.34099999999999</c:v>
                </c:pt>
                <c:pt idx="4770">
                  <c:v>112.441</c:v>
                </c:pt>
                <c:pt idx="4771">
                  <c:v>112.742</c:v>
                </c:pt>
                <c:pt idx="4772">
                  <c:v>113.01</c:v>
                </c:pt>
                <c:pt idx="4773">
                  <c:v>113.367</c:v>
                </c:pt>
                <c:pt idx="4774">
                  <c:v>113.626</c:v>
                </c:pt>
                <c:pt idx="4775">
                  <c:v>113.685</c:v>
                </c:pt>
                <c:pt idx="4776">
                  <c:v>113.64</c:v>
                </c:pt>
                <c:pt idx="4777">
                  <c:v>113.604</c:v>
                </c:pt>
                <c:pt idx="4778">
                  <c:v>113.568</c:v>
                </c:pt>
                <c:pt idx="4779">
                  <c:v>113.557</c:v>
                </c:pt>
                <c:pt idx="4780">
                  <c:v>113.57299999999999</c:v>
                </c:pt>
                <c:pt idx="4781">
                  <c:v>113.599</c:v>
                </c:pt>
                <c:pt idx="4782">
                  <c:v>113.568</c:v>
                </c:pt>
                <c:pt idx="4783">
                  <c:v>113.404</c:v>
                </c:pt>
                <c:pt idx="4784">
                  <c:v>113.212</c:v>
                </c:pt>
                <c:pt idx="4785">
                  <c:v>112.971</c:v>
                </c:pt>
                <c:pt idx="4786">
                  <c:v>112.943</c:v>
                </c:pt>
                <c:pt idx="4787">
                  <c:v>112.965</c:v>
                </c:pt>
                <c:pt idx="4788">
                  <c:v>113.01900000000001</c:v>
                </c:pt>
                <c:pt idx="4789">
                  <c:v>113.137</c:v>
                </c:pt>
                <c:pt idx="4790">
                  <c:v>113.27800000000001</c:v>
                </c:pt>
                <c:pt idx="4791">
                  <c:v>113.459</c:v>
                </c:pt>
                <c:pt idx="4792">
                  <c:v>113.616</c:v>
                </c:pt>
                <c:pt idx="4793">
                  <c:v>113.80200000000001</c:v>
                </c:pt>
                <c:pt idx="4794">
                  <c:v>113.971</c:v>
                </c:pt>
                <c:pt idx="4795">
                  <c:v>114.13500000000001</c:v>
                </c:pt>
                <c:pt idx="4796">
                  <c:v>114.288</c:v>
                </c:pt>
                <c:pt idx="4797">
                  <c:v>114.423</c:v>
                </c:pt>
                <c:pt idx="4798">
                  <c:v>114.44799999999999</c:v>
                </c:pt>
                <c:pt idx="4799">
                  <c:v>114.45699999999999</c:v>
                </c:pt>
                <c:pt idx="4800">
                  <c:v>114.55800000000001</c:v>
                </c:pt>
                <c:pt idx="4801">
                  <c:v>114.70099999999999</c:v>
                </c:pt>
                <c:pt idx="4802">
                  <c:v>114.84699999999999</c:v>
                </c:pt>
                <c:pt idx="4803">
                  <c:v>114.97</c:v>
                </c:pt>
                <c:pt idx="4804">
                  <c:v>114.86</c:v>
                </c:pt>
                <c:pt idx="4805">
                  <c:v>114.545</c:v>
                </c:pt>
                <c:pt idx="4806">
                  <c:v>114.242</c:v>
                </c:pt>
                <c:pt idx="4807">
                  <c:v>113.902</c:v>
                </c:pt>
                <c:pt idx="4808">
                  <c:v>113.547</c:v>
                </c:pt>
                <c:pt idx="4809">
                  <c:v>113.193</c:v>
                </c:pt>
                <c:pt idx="4810">
                  <c:v>112.80800000000001</c:v>
                </c:pt>
                <c:pt idx="4811">
                  <c:v>112.593</c:v>
                </c:pt>
                <c:pt idx="4812">
                  <c:v>112.43899999999999</c:v>
                </c:pt>
                <c:pt idx="4813">
                  <c:v>112.366</c:v>
                </c:pt>
                <c:pt idx="4814">
                  <c:v>112.456</c:v>
                </c:pt>
                <c:pt idx="4815">
                  <c:v>112.798</c:v>
                </c:pt>
                <c:pt idx="4816">
                  <c:v>113.184</c:v>
                </c:pt>
                <c:pt idx="4817">
                  <c:v>113.593</c:v>
                </c:pt>
                <c:pt idx="4818">
                  <c:v>113.899</c:v>
                </c:pt>
                <c:pt idx="4819">
                  <c:v>114.229</c:v>
                </c:pt>
                <c:pt idx="4820">
                  <c:v>114.59</c:v>
                </c:pt>
                <c:pt idx="4821">
                  <c:v>114.956</c:v>
                </c:pt>
                <c:pt idx="4822">
                  <c:v>115.23099999999999</c:v>
                </c:pt>
                <c:pt idx="4823">
                  <c:v>115.464</c:v>
                </c:pt>
                <c:pt idx="4824">
                  <c:v>115.751</c:v>
                </c:pt>
                <c:pt idx="4825">
                  <c:v>115.95099999999999</c:v>
                </c:pt>
                <c:pt idx="4826">
                  <c:v>116.038</c:v>
                </c:pt>
                <c:pt idx="4827">
                  <c:v>116.01300000000001</c:v>
                </c:pt>
                <c:pt idx="4828">
                  <c:v>115.902</c:v>
                </c:pt>
                <c:pt idx="4829">
                  <c:v>115.81100000000001</c:v>
                </c:pt>
                <c:pt idx="4830">
                  <c:v>115.738</c:v>
                </c:pt>
                <c:pt idx="4831">
                  <c:v>115.672</c:v>
                </c:pt>
                <c:pt idx="4832">
                  <c:v>115.646</c:v>
                </c:pt>
                <c:pt idx="4833">
                  <c:v>115.566</c:v>
                </c:pt>
                <c:pt idx="4834">
                  <c:v>115.435</c:v>
                </c:pt>
                <c:pt idx="4835">
                  <c:v>115.182</c:v>
                </c:pt>
                <c:pt idx="4836">
                  <c:v>114.90900000000001</c:v>
                </c:pt>
                <c:pt idx="4837">
                  <c:v>114.675</c:v>
                </c:pt>
                <c:pt idx="4838">
                  <c:v>114.477</c:v>
                </c:pt>
                <c:pt idx="4839">
                  <c:v>114.38</c:v>
                </c:pt>
                <c:pt idx="4840">
                  <c:v>114.35</c:v>
                </c:pt>
                <c:pt idx="4841">
                  <c:v>114.40600000000001</c:v>
                </c:pt>
                <c:pt idx="4842">
                  <c:v>114.473</c:v>
                </c:pt>
                <c:pt idx="4843">
                  <c:v>114.601</c:v>
                </c:pt>
                <c:pt idx="4844">
                  <c:v>114.752</c:v>
                </c:pt>
                <c:pt idx="4845">
                  <c:v>114.958</c:v>
                </c:pt>
                <c:pt idx="4846">
                  <c:v>115.18899999999999</c:v>
                </c:pt>
                <c:pt idx="4847">
                  <c:v>115.226</c:v>
                </c:pt>
                <c:pt idx="4848">
                  <c:v>115.315</c:v>
                </c:pt>
                <c:pt idx="4849">
                  <c:v>115.491</c:v>
                </c:pt>
                <c:pt idx="4850">
                  <c:v>115.732</c:v>
                </c:pt>
                <c:pt idx="4851">
                  <c:v>115.98</c:v>
                </c:pt>
                <c:pt idx="4852">
                  <c:v>116.099</c:v>
                </c:pt>
                <c:pt idx="4853">
                  <c:v>116.122</c:v>
                </c:pt>
                <c:pt idx="4854">
                  <c:v>116.11</c:v>
                </c:pt>
                <c:pt idx="4855">
                  <c:v>116.24299999999999</c:v>
                </c:pt>
                <c:pt idx="4856">
                  <c:v>116.48</c:v>
                </c:pt>
                <c:pt idx="4857">
                  <c:v>116.679</c:v>
                </c:pt>
                <c:pt idx="4858">
                  <c:v>116.824</c:v>
                </c:pt>
                <c:pt idx="4859">
                  <c:v>116.861</c:v>
                </c:pt>
                <c:pt idx="4860">
                  <c:v>116.71599999999999</c:v>
                </c:pt>
                <c:pt idx="4861">
                  <c:v>116.38800000000001</c:v>
                </c:pt>
                <c:pt idx="4862">
                  <c:v>115.91500000000001</c:v>
                </c:pt>
                <c:pt idx="4863">
                  <c:v>115.449</c:v>
                </c:pt>
                <c:pt idx="4864">
                  <c:v>115.15600000000001</c:v>
                </c:pt>
                <c:pt idx="4865">
                  <c:v>115.2</c:v>
                </c:pt>
                <c:pt idx="4866">
                  <c:v>115.19199999999999</c:v>
                </c:pt>
                <c:pt idx="4867">
                  <c:v>115.205</c:v>
                </c:pt>
                <c:pt idx="4868">
                  <c:v>115.288</c:v>
                </c:pt>
                <c:pt idx="4869">
                  <c:v>115.46299999999999</c:v>
                </c:pt>
                <c:pt idx="4870">
                  <c:v>115.643</c:v>
                </c:pt>
                <c:pt idx="4871">
                  <c:v>115.90900000000001</c:v>
                </c:pt>
                <c:pt idx="4872">
                  <c:v>116.181</c:v>
                </c:pt>
                <c:pt idx="4873">
                  <c:v>116.187</c:v>
                </c:pt>
                <c:pt idx="4874">
                  <c:v>116.18600000000001</c:v>
                </c:pt>
                <c:pt idx="4875">
                  <c:v>116.167</c:v>
                </c:pt>
                <c:pt idx="4876">
                  <c:v>116.261</c:v>
                </c:pt>
                <c:pt idx="4877">
                  <c:v>116.343</c:v>
                </c:pt>
                <c:pt idx="4878">
                  <c:v>116.246</c:v>
                </c:pt>
                <c:pt idx="4879">
                  <c:v>116.084</c:v>
                </c:pt>
                <c:pt idx="4880">
                  <c:v>115.99299999999999</c:v>
                </c:pt>
                <c:pt idx="4881">
                  <c:v>115.96</c:v>
                </c:pt>
                <c:pt idx="4882">
                  <c:v>115.926</c:v>
                </c:pt>
                <c:pt idx="4883">
                  <c:v>115.896</c:v>
                </c:pt>
                <c:pt idx="4884">
                  <c:v>115.852</c:v>
                </c:pt>
                <c:pt idx="4885">
                  <c:v>115.831</c:v>
                </c:pt>
                <c:pt idx="4886">
                  <c:v>115.819</c:v>
                </c:pt>
                <c:pt idx="4887">
                  <c:v>115.742</c:v>
                </c:pt>
                <c:pt idx="4888">
                  <c:v>115.62</c:v>
                </c:pt>
                <c:pt idx="4889">
                  <c:v>115.577</c:v>
                </c:pt>
                <c:pt idx="4890">
                  <c:v>115.566</c:v>
                </c:pt>
                <c:pt idx="4891">
                  <c:v>115.68600000000001</c:v>
                </c:pt>
                <c:pt idx="4892">
                  <c:v>116.252</c:v>
                </c:pt>
                <c:pt idx="4893">
                  <c:v>116.577</c:v>
                </c:pt>
                <c:pt idx="4894">
                  <c:v>116.86</c:v>
                </c:pt>
                <c:pt idx="4895">
                  <c:v>117.16200000000001</c:v>
                </c:pt>
                <c:pt idx="4896">
                  <c:v>117.425</c:v>
                </c:pt>
                <c:pt idx="4897">
                  <c:v>117.44199999999999</c:v>
                </c:pt>
                <c:pt idx="4898">
                  <c:v>117.292</c:v>
                </c:pt>
                <c:pt idx="4899">
                  <c:v>117.131</c:v>
                </c:pt>
                <c:pt idx="4900">
                  <c:v>117.012</c:v>
                </c:pt>
                <c:pt idx="4901">
                  <c:v>116.958</c:v>
                </c:pt>
                <c:pt idx="4902">
                  <c:v>116.88200000000001</c:v>
                </c:pt>
                <c:pt idx="4903">
                  <c:v>116.801</c:v>
                </c:pt>
                <c:pt idx="4904">
                  <c:v>116.821</c:v>
                </c:pt>
                <c:pt idx="4905">
                  <c:v>116.947</c:v>
                </c:pt>
                <c:pt idx="4906">
                  <c:v>116.996</c:v>
                </c:pt>
                <c:pt idx="4907">
                  <c:v>116.995</c:v>
                </c:pt>
                <c:pt idx="4908">
                  <c:v>116.90300000000001</c:v>
                </c:pt>
                <c:pt idx="4909">
                  <c:v>116.801</c:v>
                </c:pt>
                <c:pt idx="4910">
                  <c:v>116.748</c:v>
                </c:pt>
                <c:pt idx="4911">
                  <c:v>116.75</c:v>
                </c:pt>
                <c:pt idx="4912">
                  <c:v>116.752</c:v>
                </c:pt>
                <c:pt idx="4913">
                  <c:v>116.86499999999999</c:v>
                </c:pt>
                <c:pt idx="4914">
                  <c:v>117.063</c:v>
                </c:pt>
                <c:pt idx="4915">
                  <c:v>117.242</c:v>
                </c:pt>
                <c:pt idx="4916">
                  <c:v>117.467</c:v>
                </c:pt>
                <c:pt idx="4917">
                  <c:v>117.67400000000001</c:v>
                </c:pt>
                <c:pt idx="4918">
                  <c:v>117.825</c:v>
                </c:pt>
                <c:pt idx="4919">
                  <c:v>117.902</c:v>
                </c:pt>
                <c:pt idx="4920">
                  <c:v>118.035</c:v>
                </c:pt>
                <c:pt idx="4921">
                  <c:v>118.227</c:v>
                </c:pt>
                <c:pt idx="4922">
                  <c:v>118.395</c:v>
                </c:pt>
                <c:pt idx="4923">
                  <c:v>118.523</c:v>
                </c:pt>
                <c:pt idx="4924">
                  <c:v>118.608</c:v>
                </c:pt>
                <c:pt idx="4925">
                  <c:v>118.64700000000001</c:v>
                </c:pt>
                <c:pt idx="4926">
                  <c:v>118.69</c:v>
                </c:pt>
                <c:pt idx="4927">
                  <c:v>118.714</c:v>
                </c:pt>
                <c:pt idx="4928">
                  <c:v>118.705</c:v>
                </c:pt>
                <c:pt idx="4929">
                  <c:v>118.77800000000001</c:v>
                </c:pt>
                <c:pt idx="4930">
                  <c:v>118.842</c:v>
                </c:pt>
                <c:pt idx="4931">
                  <c:v>118.887</c:v>
                </c:pt>
                <c:pt idx="4932">
                  <c:v>118.899</c:v>
                </c:pt>
                <c:pt idx="4933">
                  <c:v>118.86499999999999</c:v>
                </c:pt>
                <c:pt idx="4934">
                  <c:v>118.827</c:v>
                </c:pt>
                <c:pt idx="4935">
                  <c:v>118.89</c:v>
                </c:pt>
                <c:pt idx="4936">
                  <c:v>118.97499999999999</c:v>
                </c:pt>
                <c:pt idx="4937">
                  <c:v>119.008</c:v>
                </c:pt>
                <c:pt idx="4938">
                  <c:v>118.836</c:v>
                </c:pt>
                <c:pt idx="4939">
                  <c:v>118.63500000000001</c:v>
                </c:pt>
                <c:pt idx="4940">
                  <c:v>118.4</c:v>
                </c:pt>
                <c:pt idx="4941">
                  <c:v>118.164</c:v>
                </c:pt>
                <c:pt idx="4942">
                  <c:v>117.93899999999999</c:v>
                </c:pt>
                <c:pt idx="4943">
                  <c:v>117.667</c:v>
                </c:pt>
                <c:pt idx="4944">
                  <c:v>117.446</c:v>
                </c:pt>
                <c:pt idx="4945">
                  <c:v>117.23699999999999</c:v>
                </c:pt>
                <c:pt idx="4946">
                  <c:v>117.036</c:v>
                </c:pt>
                <c:pt idx="4947">
                  <c:v>116.89</c:v>
                </c:pt>
                <c:pt idx="4948">
                  <c:v>117.068</c:v>
                </c:pt>
                <c:pt idx="4949">
                  <c:v>117.208</c:v>
                </c:pt>
                <c:pt idx="4950">
                  <c:v>117.328</c:v>
                </c:pt>
                <c:pt idx="4951">
                  <c:v>117.41200000000001</c:v>
                </c:pt>
                <c:pt idx="4952">
                  <c:v>117.661</c:v>
                </c:pt>
                <c:pt idx="4953">
                  <c:v>117.887</c:v>
                </c:pt>
                <c:pt idx="4954">
                  <c:v>118.003</c:v>
                </c:pt>
                <c:pt idx="4955">
                  <c:v>118.039</c:v>
                </c:pt>
                <c:pt idx="4956">
                  <c:v>118.057</c:v>
                </c:pt>
                <c:pt idx="4957">
                  <c:v>118.093</c:v>
                </c:pt>
                <c:pt idx="4958">
                  <c:v>118.124</c:v>
                </c:pt>
                <c:pt idx="4959">
                  <c:v>118.18300000000001</c:v>
                </c:pt>
                <c:pt idx="4960">
                  <c:v>118.227</c:v>
                </c:pt>
                <c:pt idx="4961">
                  <c:v>118.25700000000001</c:v>
                </c:pt>
                <c:pt idx="4962">
                  <c:v>118.312</c:v>
                </c:pt>
                <c:pt idx="4963">
                  <c:v>118.285</c:v>
                </c:pt>
                <c:pt idx="4964">
                  <c:v>118.111</c:v>
                </c:pt>
                <c:pt idx="4965">
                  <c:v>117.949</c:v>
                </c:pt>
                <c:pt idx="4966">
                  <c:v>117.89</c:v>
                </c:pt>
                <c:pt idx="4967">
                  <c:v>117.935</c:v>
                </c:pt>
                <c:pt idx="4968">
                  <c:v>118.199</c:v>
                </c:pt>
                <c:pt idx="4969">
                  <c:v>118.184</c:v>
                </c:pt>
                <c:pt idx="4970">
                  <c:v>118.117</c:v>
                </c:pt>
                <c:pt idx="4971">
                  <c:v>118.05800000000001</c:v>
                </c:pt>
                <c:pt idx="4972">
                  <c:v>118.08799999999999</c:v>
                </c:pt>
                <c:pt idx="4973">
                  <c:v>118.131</c:v>
                </c:pt>
                <c:pt idx="4974">
                  <c:v>118.21</c:v>
                </c:pt>
                <c:pt idx="4975">
                  <c:v>118.316</c:v>
                </c:pt>
                <c:pt idx="4976">
                  <c:v>118.452</c:v>
                </c:pt>
                <c:pt idx="4977">
                  <c:v>118.61799999999999</c:v>
                </c:pt>
                <c:pt idx="4978">
                  <c:v>118.783</c:v>
                </c:pt>
                <c:pt idx="4979">
                  <c:v>118.932</c:v>
                </c:pt>
                <c:pt idx="4980">
                  <c:v>119.009</c:v>
                </c:pt>
                <c:pt idx="4981">
                  <c:v>119.084</c:v>
                </c:pt>
                <c:pt idx="4982">
                  <c:v>118.934</c:v>
                </c:pt>
                <c:pt idx="4983">
                  <c:v>118.637</c:v>
                </c:pt>
                <c:pt idx="4984">
                  <c:v>118.471</c:v>
                </c:pt>
                <c:pt idx="4985">
                  <c:v>118.44199999999999</c:v>
                </c:pt>
                <c:pt idx="4986">
                  <c:v>118.569</c:v>
                </c:pt>
                <c:pt idx="4987">
                  <c:v>118.76900000000001</c:v>
                </c:pt>
                <c:pt idx="4988">
                  <c:v>118.982</c:v>
                </c:pt>
                <c:pt idx="4989">
                  <c:v>119.2</c:v>
                </c:pt>
                <c:pt idx="4990">
                  <c:v>119.14700000000001</c:v>
                </c:pt>
                <c:pt idx="4991">
                  <c:v>118.884</c:v>
                </c:pt>
                <c:pt idx="4992">
                  <c:v>118.748</c:v>
                </c:pt>
                <c:pt idx="4993">
                  <c:v>118.795</c:v>
                </c:pt>
                <c:pt idx="4994">
                  <c:v>118.923</c:v>
                </c:pt>
                <c:pt idx="4995">
                  <c:v>119.065</c:v>
                </c:pt>
                <c:pt idx="4996">
                  <c:v>119.21599999999999</c:v>
                </c:pt>
                <c:pt idx="4997">
                  <c:v>119.374</c:v>
                </c:pt>
                <c:pt idx="4998">
                  <c:v>119.544</c:v>
                </c:pt>
                <c:pt idx="4999">
                  <c:v>119.74299999999999</c:v>
                </c:pt>
                <c:pt idx="5000">
                  <c:v>119.952</c:v>
                </c:pt>
                <c:pt idx="5001">
                  <c:v>120.203</c:v>
                </c:pt>
                <c:pt idx="5002">
                  <c:v>120.462</c:v>
                </c:pt>
                <c:pt idx="5003">
                  <c:v>120.60599999999999</c:v>
                </c:pt>
                <c:pt idx="5004">
                  <c:v>120.50700000000001</c:v>
                </c:pt>
                <c:pt idx="5005">
                  <c:v>120.408</c:v>
                </c:pt>
                <c:pt idx="5006">
                  <c:v>120.226</c:v>
                </c:pt>
                <c:pt idx="5007">
                  <c:v>120.13500000000001</c:v>
                </c:pt>
                <c:pt idx="5008">
                  <c:v>120.11199999999999</c:v>
                </c:pt>
                <c:pt idx="5009">
                  <c:v>120.143</c:v>
                </c:pt>
                <c:pt idx="5010">
                  <c:v>120.21</c:v>
                </c:pt>
                <c:pt idx="5011">
                  <c:v>120.31699999999999</c:v>
                </c:pt>
                <c:pt idx="5012">
                  <c:v>120.438</c:v>
                </c:pt>
                <c:pt idx="5013">
                  <c:v>120.619</c:v>
                </c:pt>
                <c:pt idx="5014">
                  <c:v>120.765</c:v>
                </c:pt>
                <c:pt idx="5015">
                  <c:v>120.848</c:v>
                </c:pt>
                <c:pt idx="5016">
                  <c:v>120.93</c:v>
                </c:pt>
                <c:pt idx="5017">
                  <c:v>121.024</c:v>
                </c:pt>
                <c:pt idx="5018">
                  <c:v>121.114</c:v>
                </c:pt>
                <c:pt idx="5019">
                  <c:v>121.17100000000001</c:v>
                </c:pt>
                <c:pt idx="5020">
                  <c:v>121.19199999999999</c:v>
                </c:pt>
                <c:pt idx="5021">
                  <c:v>121.206</c:v>
                </c:pt>
                <c:pt idx="5022">
                  <c:v>121.038</c:v>
                </c:pt>
                <c:pt idx="5023">
                  <c:v>120.82899999999999</c:v>
                </c:pt>
                <c:pt idx="5024">
                  <c:v>120.57299999999999</c:v>
                </c:pt>
                <c:pt idx="5025">
                  <c:v>120.327</c:v>
                </c:pt>
                <c:pt idx="5026">
                  <c:v>120.087</c:v>
                </c:pt>
                <c:pt idx="5027">
                  <c:v>119.899</c:v>
                </c:pt>
                <c:pt idx="5028">
                  <c:v>119.864</c:v>
                </c:pt>
                <c:pt idx="5029">
                  <c:v>119.878</c:v>
                </c:pt>
                <c:pt idx="5030">
                  <c:v>119.986</c:v>
                </c:pt>
                <c:pt idx="5031">
                  <c:v>120.026</c:v>
                </c:pt>
                <c:pt idx="5032">
                  <c:v>120.004</c:v>
                </c:pt>
                <c:pt idx="5033">
                  <c:v>119.913</c:v>
                </c:pt>
                <c:pt idx="5034">
                  <c:v>119.73699999999999</c:v>
                </c:pt>
                <c:pt idx="5035">
                  <c:v>119.59</c:v>
                </c:pt>
                <c:pt idx="5036">
                  <c:v>119.499</c:v>
                </c:pt>
                <c:pt idx="5037">
                  <c:v>119.44499999999999</c:v>
                </c:pt>
                <c:pt idx="5038">
                  <c:v>119.43300000000001</c:v>
                </c:pt>
                <c:pt idx="5039">
                  <c:v>119.443</c:v>
                </c:pt>
                <c:pt idx="5040">
                  <c:v>119.376</c:v>
                </c:pt>
                <c:pt idx="5041">
                  <c:v>119.515</c:v>
                </c:pt>
                <c:pt idx="5042">
                  <c:v>119.661</c:v>
                </c:pt>
                <c:pt idx="5043">
                  <c:v>119.85899999999999</c:v>
                </c:pt>
                <c:pt idx="5044">
                  <c:v>120.129</c:v>
                </c:pt>
                <c:pt idx="5045">
                  <c:v>120.401</c:v>
                </c:pt>
                <c:pt idx="5046">
                  <c:v>120.633</c:v>
                </c:pt>
                <c:pt idx="5047">
                  <c:v>120.637</c:v>
                </c:pt>
                <c:pt idx="5048">
                  <c:v>120.508</c:v>
                </c:pt>
                <c:pt idx="5049">
                  <c:v>120.511</c:v>
                </c:pt>
                <c:pt idx="5050">
                  <c:v>120.574</c:v>
                </c:pt>
                <c:pt idx="5051">
                  <c:v>120.673</c:v>
                </c:pt>
                <c:pt idx="5052">
                  <c:v>120.759</c:v>
                </c:pt>
                <c:pt idx="5053">
                  <c:v>120.89</c:v>
                </c:pt>
                <c:pt idx="5054">
                  <c:v>121.063</c:v>
                </c:pt>
                <c:pt idx="5055">
                  <c:v>121.09099999999999</c:v>
                </c:pt>
                <c:pt idx="5056">
                  <c:v>121.048</c:v>
                </c:pt>
                <c:pt idx="5057">
                  <c:v>121.07299999999999</c:v>
                </c:pt>
                <c:pt idx="5058">
                  <c:v>121.398</c:v>
                </c:pt>
                <c:pt idx="5059">
                  <c:v>121.70399999999999</c:v>
                </c:pt>
                <c:pt idx="5060">
                  <c:v>121.85599999999999</c:v>
                </c:pt>
                <c:pt idx="5061">
                  <c:v>122.099</c:v>
                </c:pt>
                <c:pt idx="5062">
                  <c:v>122.09399999999999</c:v>
                </c:pt>
                <c:pt idx="5063">
                  <c:v>121.937</c:v>
                </c:pt>
                <c:pt idx="5064">
                  <c:v>121.792</c:v>
                </c:pt>
                <c:pt idx="5065">
                  <c:v>121.583</c:v>
                </c:pt>
                <c:pt idx="5066">
                  <c:v>121.377</c:v>
                </c:pt>
                <c:pt idx="5067">
                  <c:v>121.251</c:v>
                </c:pt>
                <c:pt idx="5068">
                  <c:v>120.69499999999999</c:v>
                </c:pt>
                <c:pt idx="5069">
                  <c:v>119.68300000000001</c:v>
                </c:pt>
                <c:pt idx="5070">
                  <c:v>121.083</c:v>
                </c:pt>
                <c:pt idx="5071">
                  <c:v>121.184</c:v>
                </c:pt>
                <c:pt idx="5072">
                  <c:v>121.319</c:v>
                </c:pt>
                <c:pt idx="5073">
                  <c:v>121.621</c:v>
                </c:pt>
                <c:pt idx="5074">
                  <c:v>121.991</c:v>
                </c:pt>
                <c:pt idx="5075">
                  <c:v>122.413</c:v>
                </c:pt>
                <c:pt idx="5076">
                  <c:v>122.127</c:v>
                </c:pt>
                <c:pt idx="5077">
                  <c:v>122.33199999999999</c:v>
                </c:pt>
                <c:pt idx="5078">
                  <c:v>122.68300000000001</c:v>
                </c:pt>
                <c:pt idx="5079">
                  <c:v>122.751</c:v>
                </c:pt>
                <c:pt idx="5080">
                  <c:v>122.66500000000001</c:v>
                </c:pt>
                <c:pt idx="5081">
                  <c:v>122.547</c:v>
                </c:pt>
                <c:pt idx="5082">
                  <c:v>122.389</c:v>
                </c:pt>
                <c:pt idx="5083">
                  <c:v>122.229</c:v>
                </c:pt>
                <c:pt idx="5084">
                  <c:v>122.143</c:v>
                </c:pt>
                <c:pt idx="5085">
                  <c:v>122.054</c:v>
                </c:pt>
                <c:pt idx="5086">
                  <c:v>121.914</c:v>
                </c:pt>
                <c:pt idx="5087">
                  <c:v>121.792</c:v>
                </c:pt>
                <c:pt idx="5088">
                  <c:v>121.664</c:v>
                </c:pt>
                <c:pt idx="5089">
                  <c:v>121.557</c:v>
                </c:pt>
                <c:pt idx="5090">
                  <c:v>121.482</c:v>
                </c:pt>
                <c:pt idx="5091">
                  <c:v>121.508</c:v>
                </c:pt>
                <c:pt idx="5092">
                  <c:v>121.586</c:v>
                </c:pt>
                <c:pt idx="5093">
                  <c:v>121.70399999999999</c:v>
                </c:pt>
                <c:pt idx="5094">
                  <c:v>121.84099999999999</c:v>
                </c:pt>
                <c:pt idx="5095">
                  <c:v>121.89100000000001</c:v>
                </c:pt>
                <c:pt idx="5096">
                  <c:v>121.819</c:v>
                </c:pt>
                <c:pt idx="5097">
                  <c:v>121.733</c:v>
                </c:pt>
                <c:pt idx="5098">
                  <c:v>121.702</c:v>
                </c:pt>
                <c:pt idx="5099">
                  <c:v>121.66800000000001</c:v>
                </c:pt>
                <c:pt idx="5100">
                  <c:v>121.71899999999999</c:v>
                </c:pt>
                <c:pt idx="5101">
                  <c:v>121.79600000000001</c:v>
                </c:pt>
                <c:pt idx="5102">
                  <c:v>121.873</c:v>
                </c:pt>
                <c:pt idx="5103">
                  <c:v>121.93</c:v>
                </c:pt>
                <c:pt idx="5104">
                  <c:v>121.92400000000001</c:v>
                </c:pt>
                <c:pt idx="5105">
                  <c:v>122.01900000000001</c:v>
                </c:pt>
                <c:pt idx="5106">
                  <c:v>122.19199999999999</c:v>
                </c:pt>
                <c:pt idx="5107">
                  <c:v>122.331</c:v>
                </c:pt>
                <c:pt idx="5108">
                  <c:v>122.48399999999999</c:v>
                </c:pt>
                <c:pt idx="5109">
                  <c:v>122.569</c:v>
                </c:pt>
                <c:pt idx="5110">
                  <c:v>122.611</c:v>
                </c:pt>
                <c:pt idx="5111">
                  <c:v>122.578</c:v>
                </c:pt>
                <c:pt idx="5112">
                  <c:v>122.473</c:v>
                </c:pt>
                <c:pt idx="5113">
                  <c:v>122.276</c:v>
                </c:pt>
                <c:pt idx="5114">
                  <c:v>121.953</c:v>
                </c:pt>
                <c:pt idx="5115">
                  <c:v>121.63</c:v>
                </c:pt>
                <c:pt idx="5116">
                  <c:v>121.45099999999999</c:v>
                </c:pt>
                <c:pt idx="5117">
                  <c:v>121.32299999999999</c:v>
                </c:pt>
                <c:pt idx="5118">
                  <c:v>121.20699999999999</c:v>
                </c:pt>
                <c:pt idx="5119">
                  <c:v>121.104</c:v>
                </c:pt>
                <c:pt idx="5120">
                  <c:v>120.98099999999999</c:v>
                </c:pt>
                <c:pt idx="5121">
                  <c:v>120.905</c:v>
                </c:pt>
                <c:pt idx="5122">
                  <c:v>120.994</c:v>
                </c:pt>
                <c:pt idx="5123">
                  <c:v>121.21599999999999</c:v>
                </c:pt>
                <c:pt idx="5124">
                  <c:v>121.64</c:v>
                </c:pt>
                <c:pt idx="5125">
                  <c:v>122.242</c:v>
                </c:pt>
                <c:pt idx="5126">
                  <c:v>122.554</c:v>
                </c:pt>
                <c:pt idx="5127">
                  <c:v>122.687</c:v>
                </c:pt>
                <c:pt idx="5128">
                  <c:v>122.849</c:v>
                </c:pt>
                <c:pt idx="5129">
                  <c:v>122.81399999999999</c:v>
                </c:pt>
                <c:pt idx="5130">
                  <c:v>122.68600000000001</c:v>
                </c:pt>
                <c:pt idx="5131">
                  <c:v>122.54</c:v>
                </c:pt>
                <c:pt idx="5132">
                  <c:v>122.384</c:v>
                </c:pt>
                <c:pt idx="5133">
                  <c:v>122.246</c:v>
                </c:pt>
                <c:pt idx="5134">
                  <c:v>122.227</c:v>
                </c:pt>
                <c:pt idx="5135">
                  <c:v>122.163</c:v>
                </c:pt>
                <c:pt idx="5136">
                  <c:v>122.113</c:v>
                </c:pt>
                <c:pt idx="5137">
                  <c:v>122.062</c:v>
                </c:pt>
                <c:pt idx="5138">
                  <c:v>122.066</c:v>
                </c:pt>
                <c:pt idx="5139">
                  <c:v>122.125</c:v>
                </c:pt>
                <c:pt idx="5140">
                  <c:v>121.958</c:v>
                </c:pt>
                <c:pt idx="5141">
                  <c:v>121.79</c:v>
                </c:pt>
                <c:pt idx="5142">
                  <c:v>121.688</c:v>
                </c:pt>
                <c:pt idx="5143">
                  <c:v>121.676</c:v>
                </c:pt>
                <c:pt idx="5144">
                  <c:v>121.71899999999999</c:v>
                </c:pt>
                <c:pt idx="5145">
                  <c:v>121.952</c:v>
                </c:pt>
                <c:pt idx="5146">
                  <c:v>122.283</c:v>
                </c:pt>
                <c:pt idx="5147">
                  <c:v>122.57899999999999</c:v>
                </c:pt>
                <c:pt idx="5148">
                  <c:v>122.803</c:v>
                </c:pt>
                <c:pt idx="5149">
                  <c:v>123.008</c:v>
                </c:pt>
                <c:pt idx="5150">
                  <c:v>123.217</c:v>
                </c:pt>
                <c:pt idx="5151">
                  <c:v>123.233</c:v>
                </c:pt>
                <c:pt idx="5152">
                  <c:v>123.202</c:v>
                </c:pt>
                <c:pt idx="5153">
                  <c:v>123.035</c:v>
                </c:pt>
                <c:pt idx="5154">
                  <c:v>122.88</c:v>
                </c:pt>
                <c:pt idx="5155">
                  <c:v>122.744</c:v>
                </c:pt>
                <c:pt idx="5156">
                  <c:v>122.679</c:v>
                </c:pt>
                <c:pt idx="5157">
                  <c:v>122.456</c:v>
                </c:pt>
                <c:pt idx="5158">
                  <c:v>122.256</c:v>
                </c:pt>
                <c:pt idx="5159">
                  <c:v>122.214</c:v>
                </c:pt>
                <c:pt idx="5160">
                  <c:v>122.66500000000001</c:v>
                </c:pt>
                <c:pt idx="5161">
                  <c:v>122.989</c:v>
                </c:pt>
                <c:pt idx="5162">
                  <c:v>123.298</c:v>
                </c:pt>
                <c:pt idx="5163">
                  <c:v>123.578</c:v>
                </c:pt>
                <c:pt idx="5164">
                  <c:v>123.84399999999999</c:v>
                </c:pt>
                <c:pt idx="5165">
                  <c:v>124.006</c:v>
                </c:pt>
                <c:pt idx="5166">
                  <c:v>123.999</c:v>
                </c:pt>
                <c:pt idx="5167">
                  <c:v>123.845</c:v>
                </c:pt>
                <c:pt idx="5168">
                  <c:v>123.649</c:v>
                </c:pt>
                <c:pt idx="5169">
                  <c:v>123.474</c:v>
                </c:pt>
                <c:pt idx="5170">
                  <c:v>123.276</c:v>
                </c:pt>
                <c:pt idx="5171">
                  <c:v>123.107</c:v>
                </c:pt>
                <c:pt idx="5172">
                  <c:v>122.93600000000001</c:v>
                </c:pt>
                <c:pt idx="5173">
                  <c:v>122.74</c:v>
                </c:pt>
                <c:pt idx="5174">
                  <c:v>122.55500000000001</c:v>
                </c:pt>
                <c:pt idx="5175">
                  <c:v>122.604</c:v>
                </c:pt>
                <c:pt idx="5176">
                  <c:v>122.571</c:v>
                </c:pt>
                <c:pt idx="5177">
                  <c:v>122.536</c:v>
                </c:pt>
                <c:pt idx="5178">
                  <c:v>122.48099999999999</c:v>
                </c:pt>
                <c:pt idx="5179">
                  <c:v>122.4</c:v>
                </c:pt>
                <c:pt idx="5180">
                  <c:v>122.327</c:v>
                </c:pt>
                <c:pt idx="5181">
                  <c:v>122.35299999999999</c:v>
                </c:pt>
                <c:pt idx="5182">
                  <c:v>122.393</c:v>
                </c:pt>
                <c:pt idx="5183">
                  <c:v>122.366</c:v>
                </c:pt>
                <c:pt idx="5184">
                  <c:v>122.43899999999999</c:v>
                </c:pt>
                <c:pt idx="5185">
                  <c:v>122.542</c:v>
                </c:pt>
                <c:pt idx="5186">
                  <c:v>122.57299999999999</c:v>
                </c:pt>
                <c:pt idx="5187">
                  <c:v>122.53100000000001</c:v>
                </c:pt>
                <c:pt idx="5188">
                  <c:v>122.482</c:v>
                </c:pt>
                <c:pt idx="5189">
                  <c:v>122.461</c:v>
                </c:pt>
                <c:pt idx="5190">
                  <c:v>122.474</c:v>
                </c:pt>
                <c:pt idx="5191">
                  <c:v>122.503</c:v>
                </c:pt>
                <c:pt idx="5192">
                  <c:v>122.50700000000001</c:v>
                </c:pt>
                <c:pt idx="5193">
                  <c:v>122.622</c:v>
                </c:pt>
                <c:pt idx="5194">
                  <c:v>122.76300000000001</c:v>
                </c:pt>
                <c:pt idx="5195">
                  <c:v>122.85899999999999</c:v>
                </c:pt>
                <c:pt idx="5196">
                  <c:v>123.02</c:v>
                </c:pt>
                <c:pt idx="5197">
                  <c:v>123.184</c:v>
                </c:pt>
                <c:pt idx="5198">
                  <c:v>123.27</c:v>
                </c:pt>
                <c:pt idx="5199">
                  <c:v>123.31100000000001</c:v>
                </c:pt>
                <c:pt idx="5200">
                  <c:v>123.379</c:v>
                </c:pt>
                <c:pt idx="5201">
                  <c:v>123.468</c:v>
                </c:pt>
                <c:pt idx="5202">
                  <c:v>123.598</c:v>
                </c:pt>
                <c:pt idx="5203">
                  <c:v>123.714</c:v>
                </c:pt>
                <c:pt idx="5204">
                  <c:v>123.746</c:v>
                </c:pt>
                <c:pt idx="5205">
                  <c:v>123.752</c:v>
                </c:pt>
                <c:pt idx="5206">
                  <c:v>123.783</c:v>
                </c:pt>
                <c:pt idx="5207">
                  <c:v>123.8</c:v>
                </c:pt>
                <c:pt idx="5208">
                  <c:v>123.78400000000001</c:v>
                </c:pt>
                <c:pt idx="5209">
                  <c:v>123.762</c:v>
                </c:pt>
                <c:pt idx="5210">
                  <c:v>123.729</c:v>
                </c:pt>
                <c:pt idx="5211">
                  <c:v>123.68899999999999</c:v>
                </c:pt>
                <c:pt idx="5212">
                  <c:v>123.616</c:v>
                </c:pt>
                <c:pt idx="5213">
                  <c:v>123.536</c:v>
                </c:pt>
                <c:pt idx="5214">
                  <c:v>123.45399999999999</c:v>
                </c:pt>
                <c:pt idx="5215">
                  <c:v>123.414</c:v>
                </c:pt>
                <c:pt idx="5216">
                  <c:v>123.431</c:v>
                </c:pt>
                <c:pt idx="5217">
                  <c:v>123.464</c:v>
                </c:pt>
                <c:pt idx="5218">
                  <c:v>123.533</c:v>
                </c:pt>
                <c:pt idx="5219">
                  <c:v>123.642</c:v>
                </c:pt>
                <c:pt idx="5220">
                  <c:v>123.751</c:v>
                </c:pt>
                <c:pt idx="5221">
                  <c:v>123.905</c:v>
                </c:pt>
                <c:pt idx="5222">
                  <c:v>124.1</c:v>
                </c:pt>
                <c:pt idx="5223">
                  <c:v>124.28700000000001</c:v>
                </c:pt>
                <c:pt idx="5224">
                  <c:v>124.402</c:v>
                </c:pt>
                <c:pt idx="5225">
                  <c:v>124.50700000000001</c:v>
                </c:pt>
                <c:pt idx="5226">
                  <c:v>124.613</c:v>
                </c:pt>
                <c:pt idx="5227">
                  <c:v>124.72799999999999</c:v>
                </c:pt>
                <c:pt idx="5228">
                  <c:v>124.762</c:v>
                </c:pt>
                <c:pt idx="5229">
                  <c:v>124.52500000000001</c:v>
                </c:pt>
                <c:pt idx="5230">
                  <c:v>124.31100000000001</c:v>
                </c:pt>
                <c:pt idx="5231">
                  <c:v>124.03700000000001</c:v>
                </c:pt>
                <c:pt idx="5232">
                  <c:v>123.86</c:v>
                </c:pt>
                <c:pt idx="5233">
                  <c:v>123.71599999999999</c:v>
                </c:pt>
                <c:pt idx="5234">
                  <c:v>123.598</c:v>
                </c:pt>
                <c:pt idx="5235">
                  <c:v>123.453</c:v>
                </c:pt>
                <c:pt idx="5236">
                  <c:v>123.40900000000001</c:v>
                </c:pt>
                <c:pt idx="5237">
                  <c:v>123.572</c:v>
                </c:pt>
                <c:pt idx="5238">
                  <c:v>123.764</c:v>
                </c:pt>
                <c:pt idx="5239">
                  <c:v>123.738</c:v>
                </c:pt>
                <c:pt idx="5240">
                  <c:v>123.738</c:v>
                </c:pt>
                <c:pt idx="5241">
                  <c:v>123.736</c:v>
                </c:pt>
                <c:pt idx="5242">
                  <c:v>123.738</c:v>
                </c:pt>
                <c:pt idx="5243">
                  <c:v>123.779</c:v>
                </c:pt>
                <c:pt idx="5244">
                  <c:v>123.88800000000001</c:v>
                </c:pt>
                <c:pt idx="5245">
                  <c:v>124.014</c:v>
                </c:pt>
                <c:pt idx="5246">
                  <c:v>124.12</c:v>
                </c:pt>
                <c:pt idx="5247">
                  <c:v>124.20699999999999</c:v>
                </c:pt>
                <c:pt idx="5248">
                  <c:v>124.268</c:v>
                </c:pt>
                <c:pt idx="5249">
                  <c:v>124.18899999999999</c:v>
                </c:pt>
                <c:pt idx="5250">
                  <c:v>124.133</c:v>
                </c:pt>
                <c:pt idx="5251">
                  <c:v>124.086</c:v>
                </c:pt>
                <c:pt idx="5252">
                  <c:v>123.91500000000001</c:v>
                </c:pt>
                <c:pt idx="5253">
                  <c:v>123.739</c:v>
                </c:pt>
                <c:pt idx="5254">
                  <c:v>123.462</c:v>
                </c:pt>
                <c:pt idx="5255">
                  <c:v>123.357</c:v>
                </c:pt>
                <c:pt idx="5256">
                  <c:v>123.29600000000001</c:v>
                </c:pt>
                <c:pt idx="5257">
                  <c:v>123.28</c:v>
                </c:pt>
                <c:pt idx="5258">
                  <c:v>123.35599999999999</c:v>
                </c:pt>
                <c:pt idx="5259">
                  <c:v>123.396</c:v>
                </c:pt>
                <c:pt idx="5260">
                  <c:v>122.71599999999999</c:v>
                </c:pt>
                <c:pt idx="5261">
                  <c:v>123.414</c:v>
                </c:pt>
                <c:pt idx="5262">
                  <c:v>124.01300000000001</c:v>
                </c:pt>
                <c:pt idx="5263">
                  <c:v>124.40600000000001</c:v>
                </c:pt>
                <c:pt idx="5264">
                  <c:v>124.64</c:v>
                </c:pt>
                <c:pt idx="5265">
                  <c:v>124.834</c:v>
                </c:pt>
                <c:pt idx="5266">
                  <c:v>124.905</c:v>
                </c:pt>
                <c:pt idx="5267">
                  <c:v>124.926</c:v>
                </c:pt>
                <c:pt idx="5268">
                  <c:v>124.66</c:v>
                </c:pt>
                <c:pt idx="5269">
                  <c:v>124.56</c:v>
                </c:pt>
                <c:pt idx="5270">
                  <c:v>124.422</c:v>
                </c:pt>
                <c:pt idx="5271">
                  <c:v>124.417</c:v>
                </c:pt>
                <c:pt idx="5272">
                  <c:v>124.467</c:v>
                </c:pt>
                <c:pt idx="5273">
                  <c:v>124.571</c:v>
                </c:pt>
                <c:pt idx="5274">
                  <c:v>124.732</c:v>
                </c:pt>
                <c:pt idx="5275">
                  <c:v>124.872</c:v>
                </c:pt>
                <c:pt idx="5276">
                  <c:v>124.932</c:v>
                </c:pt>
                <c:pt idx="5277">
                  <c:v>124.971</c:v>
                </c:pt>
                <c:pt idx="5278">
                  <c:v>125.11199999999999</c:v>
                </c:pt>
                <c:pt idx="5279">
                  <c:v>125.30800000000001</c:v>
                </c:pt>
                <c:pt idx="5280">
                  <c:v>125.52200000000001</c:v>
                </c:pt>
                <c:pt idx="5281">
                  <c:v>125.70699999999999</c:v>
                </c:pt>
                <c:pt idx="5282">
                  <c:v>125.767</c:v>
                </c:pt>
                <c:pt idx="5283">
                  <c:v>125.72199999999999</c:v>
                </c:pt>
                <c:pt idx="5284">
                  <c:v>125.657</c:v>
                </c:pt>
                <c:pt idx="5285">
                  <c:v>125.631</c:v>
                </c:pt>
                <c:pt idx="5286">
                  <c:v>125.60599999999999</c:v>
                </c:pt>
                <c:pt idx="5287">
                  <c:v>125.538</c:v>
                </c:pt>
                <c:pt idx="5288">
                  <c:v>125.419</c:v>
                </c:pt>
                <c:pt idx="5289">
                  <c:v>125.256</c:v>
                </c:pt>
                <c:pt idx="5290">
                  <c:v>125.114</c:v>
                </c:pt>
                <c:pt idx="5291">
                  <c:v>125.01300000000001</c:v>
                </c:pt>
                <c:pt idx="5292">
                  <c:v>124.96</c:v>
                </c:pt>
                <c:pt idx="5293">
                  <c:v>124.94</c:v>
                </c:pt>
                <c:pt idx="5294">
                  <c:v>124.956</c:v>
                </c:pt>
                <c:pt idx="5295">
                  <c:v>124.93600000000001</c:v>
                </c:pt>
                <c:pt idx="5296">
                  <c:v>124.943</c:v>
                </c:pt>
                <c:pt idx="5297">
                  <c:v>124.988</c:v>
                </c:pt>
                <c:pt idx="5298">
                  <c:v>125.066</c:v>
                </c:pt>
                <c:pt idx="5299">
                  <c:v>125.149</c:v>
                </c:pt>
                <c:pt idx="5300">
                  <c:v>125.217</c:v>
                </c:pt>
                <c:pt idx="5301">
                  <c:v>125.268</c:v>
                </c:pt>
                <c:pt idx="5302">
                  <c:v>125.29300000000001</c:v>
                </c:pt>
                <c:pt idx="5303">
                  <c:v>125.271</c:v>
                </c:pt>
                <c:pt idx="5304">
                  <c:v>125.279</c:v>
                </c:pt>
                <c:pt idx="5305">
                  <c:v>125.279</c:v>
                </c:pt>
                <c:pt idx="5306">
                  <c:v>125.303</c:v>
                </c:pt>
                <c:pt idx="5307">
                  <c:v>125.405</c:v>
                </c:pt>
                <c:pt idx="5308">
                  <c:v>125.601</c:v>
                </c:pt>
                <c:pt idx="5309">
                  <c:v>125.851</c:v>
                </c:pt>
                <c:pt idx="5310">
                  <c:v>125.83199999999999</c:v>
                </c:pt>
                <c:pt idx="5311">
                  <c:v>125.857</c:v>
                </c:pt>
                <c:pt idx="5312">
                  <c:v>125.899</c:v>
                </c:pt>
                <c:pt idx="5313">
                  <c:v>126.012</c:v>
                </c:pt>
                <c:pt idx="5314">
                  <c:v>126.11</c:v>
                </c:pt>
                <c:pt idx="5315">
                  <c:v>126.16500000000001</c:v>
                </c:pt>
                <c:pt idx="5316">
                  <c:v>126.131</c:v>
                </c:pt>
                <c:pt idx="5317">
                  <c:v>126.08499999999999</c:v>
                </c:pt>
                <c:pt idx="5318">
                  <c:v>126.05500000000001</c:v>
                </c:pt>
                <c:pt idx="5319">
                  <c:v>126.01</c:v>
                </c:pt>
                <c:pt idx="5320">
                  <c:v>126.05500000000001</c:v>
                </c:pt>
                <c:pt idx="5321">
                  <c:v>126.246</c:v>
                </c:pt>
                <c:pt idx="5322">
                  <c:v>126.31699999999999</c:v>
                </c:pt>
                <c:pt idx="5323">
                  <c:v>126.288</c:v>
                </c:pt>
                <c:pt idx="5324">
                  <c:v>126.124</c:v>
                </c:pt>
                <c:pt idx="5325">
                  <c:v>125.94799999999999</c:v>
                </c:pt>
                <c:pt idx="5326">
                  <c:v>126.128</c:v>
                </c:pt>
                <c:pt idx="5327">
                  <c:v>126.142</c:v>
                </c:pt>
                <c:pt idx="5328">
                  <c:v>126.17100000000001</c:v>
                </c:pt>
                <c:pt idx="5329">
                  <c:v>126.254</c:v>
                </c:pt>
                <c:pt idx="5330">
                  <c:v>126.205</c:v>
                </c:pt>
                <c:pt idx="5331">
                  <c:v>126.19</c:v>
                </c:pt>
                <c:pt idx="5332">
                  <c:v>126.393</c:v>
                </c:pt>
                <c:pt idx="5333">
                  <c:v>126.46599999999999</c:v>
                </c:pt>
                <c:pt idx="5334">
                  <c:v>126.474</c:v>
                </c:pt>
                <c:pt idx="5335">
                  <c:v>126.40900000000001</c:v>
                </c:pt>
                <c:pt idx="5336">
                  <c:v>126.286</c:v>
                </c:pt>
                <c:pt idx="5337">
                  <c:v>126.015</c:v>
                </c:pt>
                <c:pt idx="5338">
                  <c:v>125.78700000000001</c:v>
                </c:pt>
                <c:pt idx="5339">
                  <c:v>125.63500000000001</c:v>
                </c:pt>
                <c:pt idx="5340">
                  <c:v>125.53400000000001</c:v>
                </c:pt>
                <c:pt idx="5341">
                  <c:v>125.34099999999999</c:v>
                </c:pt>
                <c:pt idx="5342">
                  <c:v>124.994</c:v>
                </c:pt>
                <c:pt idx="5343">
                  <c:v>125.232</c:v>
                </c:pt>
                <c:pt idx="5344">
                  <c:v>125.676</c:v>
                </c:pt>
                <c:pt idx="5345">
                  <c:v>126.27800000000001</c:v>
                </c:pt>
                <c:pt idx="5346">
                  <c:v>126.711</c:v>
                </c:pt>
                <c:pt idx="5347">
                  <c:v>127.02200000000001</c:v>
                </c:pt>
                <c:pt idx="5348">
                  <c:v>127.265</c:v>
                </c:pt>
                <c:pt idx="5349">
                  <c:v>127.36199999999999</c:v>
                </c:pt>
                <c:pt idx="5350">
                  <c:v>126.801</c:v>
                </c:pt>
                <c:pt idx="5351">
                  <c:v>125.581</c:v>
                </c:pt>
                <c:pt idx="5352">
                  <c:v>127.748</c:v>
                </c:pt>
                <c:pt idx="5353">
                  <c:v>127.871</c:v>
                </c:pt>
                <c:pt idx="5354">
                  <c:v>127.78400000000001</c:v>
                </c:pt>
                <c:pt idx="5355">
                  <c:v>127.64400000000001</c:v>
                </c:pt>
                <c:pt idx="5356">
                  <c:v>127.52200000000001</c:v>
                </c:pt>
                <c:pt idx="5357">
                  <c:v>127.43</c:v>
                </c:pt>
                <c:pt idx="5358">
                  <c:v>127.26600000000001</c:v>
                </c:pt>
                <c:pt idx="5359">
                  <c:v>127.14400000000001</c:v>
                </c:pt>
                <c:pt idx="5360">
                  <c:v>127.101</c:v>
                </c:pt>
                <c:pt idx="5361">
                  <c:v>127.06100000000001</c:v>
                </c:pt>
                <c:pt idx="5362">
                  <c:v>126.953</c:v>
                </c:pt>
                <c:pt idx="5363">
                  <c:v>126.86499999999999</c:v>
                </c:pt>
                <c:pt idx="5364">
                  <c:v>126.795</c:v>
                </c:pt>
                <c:pt idx="5365">
                  <c:v>126.733</c:v>
                </c:pt>
                <c:pt idx="5366">
                  <c:v>126.70399999999999</c:v>
                </c:pt>
                <c:pt idx="5367">
                  <c:v>126.69499999999999</c:v>
                </c:pt>
                <c:pt idx="5368">
                  <c:v>126.663</c:v>
                </c:pt>
                <c:pt idx="5369">
                  <c:v>126.66200000000001</c:v>
                </c:pt>
                <c:pt idx="5370">
                  <c:v>126.624</c:v>
                </c:pt>
                <c:pt idx="5371">
                  <c:v>126.598</c:v>
                </c:pt>
                <c:pt idx="5372">
                  <c:v>126.624</c:v>
                </c:pt>
                <c:pt idx="5373">
                  <c:v>126.64100000000001</c:v>
                </c:pt>
                <c:pt idx="5374">
                  <c:v>126.699</c:v>
                </c:pt>
                <c:pt idx="5375">
                  <c:v>126.795</c:v>
                </c:pt>
                <c:pt idx="5376">
                  <c:v>126.99299999999999</c:v>
                </c:pt>
                <c:pt idx="5377">
                  <c:v>127.107</c:v>
                </c:pt>
                <c:pt idx="5378">
                  <c:v>127.08799999999999</c:v>
                </c:pt>
                <c:pt idx="5379">
                  <c:v>126.877</c:v>
                </c:pt>
                <c:pt idx="5380">
                  <c:v>126.788</c:v>
                </c:pt>
                <c:pt idx="5381">
                  <c:v>126.92700000000001</c:v>
                </c:pt>
                <c:pt idx="5382">
                  <c:v>126.967</c:v>
                </c:pt>
                <c:pt idx="5383">
                  <c:v>126.82</c:v>
                </c:pt>
                <c:pt idx="5384">
                  <c:v>126.679</c:v>
                </c:pt>
                <c:pt idx="5385">
                  <c:v>126.55500000000001</c:v>
                </c:pt>
                <c:pt idx="5386">
                  <c:v>126.45699999999999</c:v>
                </c:pt>
                <c:pt idx="5387">
                  <c:v>126.398</c:v>
                </c:pt>
                <c:pt idx="5388">
                  <c:v>126.381</c:v>
                </c:pt>
                <c:pt idx="5389">
                  <c:v>126.39400000000001</c:v>
                </c:pt>
                <c:pt idx="5390">
                  <c:v>126.494</c:v>
                </c:pt>
                <c:pt idx="5391">
                  <c:v>126.645</c:v>
                </c:pt>
                <c:pt idx="5392">
                  <c:v>126.81100000000001</c:v>
                </c:pt>
                <c:pt idx="5393">
                  <c:v>126.764</c:v>
                </c:pt>
                <c:pt idx="5394">
                  <c:v>126.732</c:v>
                </c:pt>
                <c:pt idx="5395">
                  <c:v>126.767</c:v>
                </c:pt>
                <c:pt idx="5396">
                  <c:v>126.756</c:v>
                </c:pt>
                <c:pt idx="5397">
                  <c:v>126.827</c:v>
                </c:pt>
                <c:pt idx="5398">
                  <c:v>126.94199999999999</c:v>
                </c:pt>
                <c:pt idx="5399">
                  <c:v>127.01</c:v>
                </c:pt>
                <c:pt idx="5400">
                  <c:v>127.018</c:v>
                </c:pt>
                <c:pt idx="5401">
                  <c:v>126.889</c:v>
                </c:pt>
                <c:pt idx="5402">
                  <c:v>126.8</c:v>
                </c:pt>
                <c:pt idx="5403">
                  <c:v>126.742</c:v>
                </c:pt>
                <c:pt idx="5404">
                  <c:v>126.721</c:v>
                </c:pt>
                <c:pt idx="5405">
                  <c:v>126.691</c:v>
                </c:pt>
                <c:pt idx="5406">
                  <c:v>126.753</c:v>
                </c:pt>
                <c:pt idx="5407">
                  <c:v>126.83199999999999</c:v>
                </c:pt>
                <c:pt idx="5408">
                  <c:v>126.925</c:v>
                </c:pt>
                <c:pt idx="5409">
                  <c:v>127.048</c:v>
                </c:pt>
                <c:pt idx="5410">
                  <c:v>127.105</c:v>
                </c:pt>
                <c:pt idx="5411">
                  <c:v>127.19799999999999</c:v>
                </c:pt>
                <c:pt idx="5412">
                  <c:v>127.29300000000001</c:v>
                </c:pt>
                <c:pt idx="5413">
                  <c:v>127.39100000000001</c:v>
                </c:pt>
                <c:pt idx="5414">
                  <c:v>127.485</c:v>
                </c:pt>
                <c:pt idx="5415">
                  <c:v>127.55</c:v>
                </c:pt>
                <c:pt idx="5416">
                  <c:v>127.604</c:v>
                </c:pt>
                <c:pt idx="5417">
                  <c:v>127.607</c:v>
                </c:pt>
                <c:pt idx="5418">
                  <c:v>127.586</c:v>
                </c:pt>
                <c:pt idx="5419">
                  <c:v>127.559</c:v>
                </c:pt>
                <c:pt idx="5420">
                  <c:v>127.521</c:v>
                </c:pt>
                <c:pt idx="5421">
                  <c:v>127.479</c:v>
                </c:pt>
                <c:pt idx="5422">
                  <c:v>127.379</c:v>
                </c:pt>
                <c:pt idx="5423">
                  <c:v>127.205</c:v>
                </c:pt>
                <c:pt idx="5424">
                  <c:v>127.05800000000001</c:v>
                </c:pt>
                <c:pt idx="5425">
                  <c:v>127.036</c:v>
                </c:pt>
                <c:pt idx="5426">
                  <c:v>127.114</c:v>
                </c:pt>
                <c:pt idx="5427">
                  <c:v>127.307</c:v>
                </c:pt>
                <c:pt idx="5428">
                  <c:v>127.542</c:v>
                </c:pt>
                <c:pt idx="5429">
                  <c:v>127.822</c:v>
                </c:pt>
                <c:pt idx="5430">
                  <c:v>128.142</c:v>
                </c:pt>
                <c:pt idx="5431">
                  <c:v>128.47499999999999</c:v>
                </c:pt>
                <c:pt idx="5432">
                  <c:v>128.80500000000001</c:v>
                </c:pt>
                <c:pt idx="5433">
                  <c:v>128.977</c:v>
                </c:pt>
                <c:pt idx="5434">
                  <c:v>129.03200000000001</c:v>
                </c:pt>
                <c:pt idx="5435">
                  <c:v>129.06200000000001</c:v>
                </c:pt>
                <c:pt idx="5436">
                  <c:v>129.119</c:v>
                </c:pt>
                <c:pt idx="5437">
                  <c:v>129.161</c:v>
                </c:pt>
                <c:pt idx="5438">
                  <c:v>129.21299999999999</c:v>
                </c:pt>
                <c:pt idx="5439">
                  <c:v>129.30699999999999</c:v>
                </c:pt>
                <c:pt idx="5440">
                  <c:v>129.322</c:v>
                </c:pt>
                <c:pt idx="5441">
                  <c:v>129.15799999999999</c:v>
                </c:pt>
                <c:pt idx="5442">
                  <c:v>128.83000000000001</c:v>
                </c:pt>
                <c:pt idx="5443">
                  <c:v>128.518</c:v>
                </c:pt>
                <c:pt idx="5444">
                  <c:v>128.24100000000001</c:v>
                </c:pt>
                <c:pt idx="5445">
                  <c:v>128.07900000000001</c:v>
                </c:pt>
                <c:pt idx="5446">
                  <c:v>127.965</c:v>
                </c:pt>
                <c:pt idx="5447">
                  <c:v>128.15700000000001</c:v>
                </c:pt>
                <c:pt idx="5448">
                  <c:v>128.46899999999999</c:v>
                </c:pt>
                <c:pt idx="5449">
                  <c:v>128.61799999999999</c:v>
                </c:pt>
                <c:pt idx="5450">
                  <c:v>128.708</c:v>
                </c:pt>
                <c:pt idx="5451">
                  <c:v>128.75700000000001</c:v>
                </c:pt>
                <c:pt idx="5452">
                  <c:v>128.73500000000001</c:v>
                </c:pt>
                <c:pt idx="5453">
                  <c:v>128.72</c:v>
                </c:pt>
                <c:pt idx="5454">
                  <c:v>128.62100000000001</c:v>
                </c:pt>
                <c:pt idx="5455">
                  <c:v>128.506</c:v>
                </c:pt>
                <c:pt idx="5456">
                  <c:v>128.369</c:v>
                </c:pt>
                <c:pt idx="5457">
                  <c:v>128.1</c:v>
                </c:pt>
                <c:pt idx="5458">
                  <c:v>128.18600000000001</c:v>
                </c:pt>
                <c:pt idx="5459">
                  <c:v>128.08099999999999</c:v>
                </c:pt>
                <c:pt idx="5460">
                  <c:v>127.935</c:v>
                </c:pt>
                <c:pt idx="5461">
                  <c:v>127.86799999999999</c:v>
                </c:pt>
                <c:pt idx="5462">
                  <c:v>127.91800000000001</c:v>
                </c:pt>
                <c:pt idx="5463">
                  <c:v>128.018</c:v>
                </c:pt>
                <c:pt idx="5464">
                  <c:v>128.172</c:v>
                </c:pt>
                <c:pt idx="5465">
                  <c:v>128.31399999999999</c:v>
                </c:pt>
                <c:pt idx="5466">
                  <c:v>128.32</c:v>
                </c:pt>
                <c:pt idx="5467">
                  <c:v>128.38800000000001</c:v>
                </c:pt>
                <c:pt idx="5468">
                  <c:v>128.29599999999999</c:v>
                </c:pt>
                <c:pt idx="5469">
                  <c:v>128.22300000000001</c:v>
                </c:pt>
                <c:pt idx="5470">
                  <c:v>128.155</c:v>
                </c:pt>
                <c:pt idx="5471">
                  <c:v>128.066</c:v>
                </c:pt>
                <c:pt idx="5472">
                  <c:v>128.10300000000001</c:v>
                </c:pt>
                <c:pt idx="5473">
                  <c:v>128.102</c:v>
                </c:pt>
                <c:pt idx="5474">
                  <c:v>128.166</c:v>
                </c:pt>
                <c:pt idx="5475">
                  <c:v>128.38300000000001</c:v>
                </c:pt>
                <c:pt idx="5476">
                  <c:v>128.65100000000001</c:v>
                </c:pt>
                <c:pt idx="5477">
                  <c:v>128.81</c:v>
                </c:pt>
                <c:pt idx="5478">
                  <c:v>128.97399999999999</c:v>
                </c:pt>
                <c:pt idx="5479">
                  <c:v>129.12100000000001</c:v>
                </c:pt>
                <c:pt idx="5480">
                  <c:v>129.155</c:v>
                </c:pt>
                <c:pt idx="5481">
                  <c:v>129.166</c:v>
                </c:pt>
                <c:pt idx="5482">
                  <c:v>129.137</c:v>
                </c:pt>
                <c:pt idx="5483">
                  <c:v>129.11199999999999</c:v>
                </c:pt>
                <c:pt idx="5484">
                  <c:v>129.08500000000001</c:v>
                </c:pt>
                <c:pt idx="5485">
                  <c:v>128.97999999999999</c:v>
                </c:pt>
                <c:pt idx="5486">
                  <c:v>128.798</c:v>
                </c:pt>
                <c:pt idx="5487">
                  <c:v>128.54300000000001</c:v>
                </c:pt>
                <c:pt idx="5488">
                  <c:v>128.29300000000001</c:v>
                </c:pt>
                <c:pt idx="5489">
                  <c:v>128.11000000000001</c:v>
                </c:pt>
                <c:pt idx="5490">
                  <c:v>127.952</c:v>
                </c:pt>
                <c:pt idx="5491">
                  <c:v>127.881</c:v>
                </c:pt>
                <c:pt idx="5492">
                  <c:v>127.81399999999999</c:v>
                </c:pt>
                <c:pt idx="5493">
                  <c:v>127.874</c:v>
                </c:pt>
                <c:pt idx="5494">
                  <c:v>128.07</c:v>
                </c:pt>
                <c:pt idx="5495">
                  <c:v>128.392</c:v>
                </c:pt>
                <c:pt idx="5496">
                  <c:v>128.67599999999999</c:v>
                </c:pt>
                <c:pt idx="5497">
                  <c:v>128.79</c:v>
                </c:pt>
                <c:pt idx="5498">
                  <c:v>128.88200000000001</c:v>
                </c:pt>
                <c:pt idx="5499">
                  <c:v>129.066</c:v>
                </c:pt>
                <c:pt idx="5500">
                  <c:v>129.268</c:v>
                </c:pt>
                <c:pt idx="5501">
                  <c:v>129.387</c:v>
                </c:pt>
                <c:pt idx="5502">
                  <c:v>129.49199999999999</c:v>
                </c:pt>
                <c:pt idx="5503">
                  <c:v>129.476</c:v>
                </c:pt>
                <c:pt idx="5504">
                  <c:v>129.39599999999999</c:v>
                </c:pt>
                <c:pt idx="5505">
                  <c:v>129.30699999999999</c:v>
                </c:pt>
                <c:pt idx="5506">
                  <c:v>129.20699999999999</c:v>
                </c:pt>
                <c:pt idx="5507">
                  <c:v>129.04499999999999</c:v>
                </c:pt>
                <c:pt idx="5508">
                  <c:v>128.88300000000001</c:v>
                </c:pt>
                <c:pt idx="5509">
                  <c:v>128.75200000000001</c:v>
                </c:pt>
                <c:pt idx="5510">
                  <c:v>128.62899999999999</c:v>
                </c:pt>
                <c:pt idx="5511">
                  <c:v>128.56100000000001</c:v>
                </c:pt>
                <c:pt idx="5512">
                  <c:v>128.536</c:v>
                </c:pt>
                <c:pt idx="5513">
                  <c:v>128.54400000000001</c:v>
                </c:pt>
                <c:pt idx="5514">
                  <c:v>128.565</c:v>
                </c:pt>
                <c:pt idx="5515">
                  <c:v>128.44399999999999</c:v>
                </c:pt>
                <c:pt idx="5516">
                  <c:v>128.27000000000001</c:v>
                </c:pt>
                <c:pt idx="5517">
                  <c:v>128.148</c:v>
                </c:pt>
                <c:pt idx="5518">
                  <c:v>128.09800000000001</c:v>
                </c:pt>
                <c:pt idx="5519">
                  <c:v>128.09700000000001</c:v>
                </c:pt>
                <c:pt idx="5520">
                  <c:v>128.14500000000001</c:v>
                </c:pt>
                <c:pt idx="5521">
                  <c:v>128.24</c:v>
                </c:pt>
                <c:pt idx="5522">
                  <c:v>128.29900000000001</c:v>
                </c:pt>
                <c:pt idx="5523">
                  <c:v>128.22499999999999</c:v>
                </c:pt>
                <c:pt idx="5524">
                  <c:v>128.036</c:v>
                </c:pt>
                <c:pt idx="5525">
                  <c:v>127.88800000000001</c:v>
                </c:pt>
                <c:pt idx="5526">
                  <c:v>127.786</c:v>
                </c:pt>
                <c:pt idx="5527">
                  <c:v>127.818</c:v>
                </c:pt>
                <c:pt idx="5528">
                  <c:v>127.893</c:v>
                </c:pt>
                <c:pt idx="5529">
                  <c:v>127.97199999999999</c:v>
                </c:pt>
                <c:pt idx="5530">
                  <c:v>128.02500000000001</c:v>
                </c:pt>
                <c:pt idx="5531">
                  <c:v>128.084</c:v>
                </c:pt>
                <c:pt idx="5532">
                  <c:v>128.21100000000001</c:v>
                </c:pt>
                <c:pt idx="5533">
                  <c:v>128.34700000000001</c:v>
                </c:pt>
                <c:pt idx="5534">
                  <c:v>128.40199999999999</c:v>
                </c:pt>
                <c:pt idx="5535">
                  <c:v>128.41999999999999</c:v>
                </c:pt>
                <c:pt idx="5536">
                  <c:v>128.44800000000001</c:v>
                </c:pt>
                <c:pt idx="5537">
                  <c:v>128.46799999999999</c:v>
                </c:pt>
                <c:pt idx="5538">
                  <c:v>128.51300000000001</c:v>
                </c:pt>
                <c:pt idx="5539">
                  <c:v>128.55600000000001</c:v>
                </c:pt>
                <c:pt idx="5540">
                  <c:v>128.613</c:v>
                </c:pt>
                <c:pt idx="5541">
                  <c:v>128.66900000000001</c:v>
                </c:pt>
                <c:pt idx="5542">
                  <c:v>128.77199999999999</c:v>
                </c:pt>
                <c:pt idx="5543">
                  <c:v>128.839</c:v>
                </c:pt>
                <c:pt idx="5544">
                  <c:v>128.833</c:v>
                </c:pt>
                <c:pt idx="5545">
                  <c:v>128.88800000000001</c:v>
                </c:pt>
                <c:pt idx="5546">
                  <c:v>128.952</c:v>
                </c:pt>
                <c:pt idx="5547">
                  <c:v>128.98699999999999</c:v>
                </c:pt>
                <c:pt idx="5548">
                  <c:v>128.833</c:v>
                </c:pt>
                <c:pt idx="5549">
                  <c:v>128.58699999999999</c:v>
                </c:pt>
                <c:pt idx="5550">
                  <c:v>128.87</c:v>
                </c:pt>
                <c:pt idx="5551">
                  <c:v>128.88300000000001</c:v>
                </c:pt>
                <c:pt idx="5552">
                  <c:v>128.74700000000001</c:v>
                </c:pt>
                <c:pt idx="5553">
                  <c:v>128.613</c:v>
                </c:pt>
                <c:pt idx="5554">
                  <c:v>128.45599999999999</c:v>
                </c:pt>
                <c:pt idx="5555">
                  <c:v>128.18100000000001</c:v>
                </c:pt>
                <c:pt idx="5556">
                  <c:v>127.804</c:v>
                </c:pt>
                <c:pt idx="5557">
                  <c:v>127.47</c:v>
                </c:pt>
                <c:pt idx="5558">
                  <c:v>127.241</c:v>
                </c:pt>
                <c:pt idx="5559">
                  <c:v>127.196</c:v>
                </c:pt>
                <c:pt idx="5560">
                  <c:v>127.458</c:v>
                </c:pt>
                <c:pt idx="5561">
                  <c:v>127.889</c:v>
                </c:pt>
                <c:pt idx="5562">
                  <c:v>128.35599999999999</c:v>
                </c:pt>
                <c:pt idx="5563">
                  <c:v>128.886</c:v>
                </c:pt>
                <c:pt idx="5564">
                  <c:v>129.428</c:v>
                </c:pt>
                <c:pt idx="5565">
                  <c:v>129.87100000000001</c:v>
                </c:pt>
                <c:pt idx="5566">
                  <c:v>130.16900000000001</c:v>
                </c:pt>
                <c:pt idx="5567">
                  <c:v>130.36699999999999</c:v>
                </c:pt>
                <c:pt idx="5568">
                  <c:v>130.42099999999999</c:v>
                </c:pt>
                <c:pt idx="5569">
                  <c:v>130.37299999999999</c:v>
                </c:pt>
                <c:pt idx="5570">
                  <c:v>130.267</c:v>
                </c:pt>
                <c:pt idx="5571">
                  <c:v>130.18700000000001</c:v>
                </c:pt>
                <c:pt idx="5572">
                  <c:v>130.142</c:v>
                </c:pt>
                <c:pt idx="5573">
                  <c:v>130.096</c:v>
                </c:pt>
                <c:pt idx="5574">
                  <c:v>130.059</c:v>
                </c:pt>
                <c:pt idx="5575">
                  <c:v>130.04300000000001</c:v>
                </c:pt>
                <c:pt idx="5576">
                  <c:v>130.06399999999999</c:v>
                </c:pt>
                <c:pt idx="5577">
                  <c:v>130.03100000000001</c:v>
                </c:pt>
                <c:pt idx="5578">
                  <c:v>129.86500000000001</c:v>
                </c:pt>
                <c:pt idx="5579">
                  <c:v>129.631</c:v>
                </c:pt>
                <c:pt idx="5580">
                  <c:v>129.399</c:v>
                </c:pt>
                <c:pt idx="5581">
                  <c:v>129.166</c:v>
                </c:pt>
                <c:pt idx="5582">
                  <c:v>128.929</c:v>
                </c:pt>
                <c:pt idx="5583">
                  <c:v>128.75700000000001</c:v>
                </c:pt>
                <c:pt idx="5584">
                  <c:v>128.655</c:v>
                </c:pt>
                <c:pt idx="5585">
                  <c:v>128.51499999999999</c:v>
                </c:pt>
                <c:pt idx="5586">
                  <c:v>128.49600000000001</c:v>
                </c:pt>
                <c:pt idx="5587">
                  <c:v>128.422</c:v>
                </c:pt>
                <c:pt idx="5588">
                  <c:v>128.24299999999999</c:v>
                </c:pt>
                <c:pt idx="5589">
                  <c:v>128.15299999999999</c:v>
                </c:pt>
                <c:pt idx="5590">
                  <c:v>128.31200000000001</c:v>
                </c:pt>
                <c:pt idx="5591">
                  <c:v>128.40299999999999</c:v>
                </c:pt>
                <c:pt idx="5592">
                  <c:v>128.30799999999999</c:v>
                </c:pt>
                <c:pt idx="5593">
                  <c:v>128.226</c:v>
                </c:pt>
                <c:pt idx="5594">
                  <c:v>128.43700000000001</c:v>
                </c:pt>
                <c:pt idx="5595">
                  <c:v>128.85900000000001</c:v>
                </c:pt>
                <c:pt idx="5596">
                  <c:v>129.37799999999999</c:v>
                </c:pt>
                <c:pt idx="5597">
                  <c:v>129.81399999999999</c:v>
                </c:pt>
                <c:pt idx="5598">
                  <c:v>130.29400000000001</c:v>
                </c:pt>
                <c:pt idx="5599">
                  <c:v>130.553</c:v>
                </c:pt>
                <c:pt idx="5600">
                  <c:v>130.571</c:v>
                </c:pt>
                <c:pt idx="5601">
                  <c:v>130.34200000000001</c:v>
                </c:pt>
                <c:pt idx="5602">
                  <c:v>129.79400000000001</c:v>
                </c:pt>
                <c:pt idx="5603">
                  <c:v>129.47399999999999</c:v>
                </c:pt>
                <c:pt idx="5604">
                  <c:v>129.221</c:v>
                </c:pt>
                <c:pt idx="5605">
                  <c:v>129.09100000000001</c:v>
                </c:pt>
                <c:pt idx="5606">
                  <c:v>129.19999999999999</c:v>
                </c:pt>
                <c:pt idx="5607">
                  <c:v>129.38200000000001</c:v>
                </c:pt>
                <c:pt idx="5608">
                  <c:v>129.54300000000001</c:v>
                </c:pt>
                <c:pt idx="5609">
                  <c:v>129.70699999999999</c:v>
                </c:pt>
                <c:pt idx="5610">
                  <c:v>129.792</c:v>
                </c:pt>
                <c:pt idx="5611">
                  <c:v>129.72300000000001</c:v>
                </c:pt>
                <c:pt idx="5612">
                  <c:v>129.619</c:v>
                </c:pt>
                <c:pt idx="5613">
                  <c:v>129.68100000000001</c:v>
                </c:pt>
                <c:pt idx="5614">
                  <c:v>129.86000000000001</c:v>
                </c:pt>
                <c:pt idx="5615">
                  <c:v>129.94300000000001</c:v>
                </c:pt>
                <c:pt idx="5616">
                  <c:v>129.994</c:v>
                </c:pt>
                <c:pt idx="5617">
                  <c:v>130.054</c:v>
                </c:pt>
                <c:pt idx="5618">
                  <c:v>130.108</c:v>
                </c:pt>
                <c:pt idx="5619">
                  <c:v>130.143</c:v>
                </c:pt>
                <c:pt idx="5620">
                  <c:v>130.202</c:v>
                </c:pt>
                <c:pt idx="5621">
                  <c:v>130.19399999999999</c:v>
                </c:pt>
                <c:pt idx="5622">
                  <c:v>130.06</c:v>
                </c:pt>
                <c:pt idx="5623">
                  <c:v>129.971</c:v>
                </c:pt>
                <c:pt idx="5624">
                  <c:v>129.85300000000001</c:v>
                </c:pt>
                <c:pt idx="5625">
                  <c:v>129.642</c:v>
                </c:pt>
                <c:pt idx="5626">
                  <c:v>129.34800000000001</c:v>
                </c:pt>
                <c:pt idx="5627">
                  <c:v>128.85599999999999</c:v>
                </c:pt>
                <c:pt idx="5628">
                  <c:v>128.34700000000001</c:v>
                </c:pt>
                <c:pt idx="5629">
                  <c:v>127.994</c:v>
                </c:pt>
                <c:pt idx="5630">
                  <c:v>127.72199999999999</c:v>
                </c:pt>
                <c:pt idx="5631">
                  <c:v>127.52200000000001</c:v>
                </c:pt>
                <c:pt idx="5632">
                  <c:v>127.708</c:v>
                </c:pt>
                <c:pt idx="5633">
                  <c:v>128.27199999999999</c:v>
                </c:pt>
                <c:pt idx="5634">
                  <c:v>128.81800000000001</c:v>
                </c:pt>
                <c:pt idx="5635">
                  <c:v>129.32300000000001</c:v>
                </c:pt>
                <c:pt idx="5636">
                  <c:v>129.81299999999999</c:v>
                </c:pt>
                <c:pt idx="5637">
                  <c:v>130.18299999999999</c:v>
                </c:pt>
                <c:pt idx="5638">
                  <c:v>130.42099999999999</c:v>
                </c:pt>
                <c:pt idx="5639">
                  <c:v>130.65299999999999</c:v>
                </c:pt>
                <c:pt idx="5640">
                  <c:v>130.59899999999999</c:v>
                </c:pt>
                <c:pt idx="5641">
                  <c:v>130.49799999999999</c:v>
                </c:pt>
                <c:pt idx="5642">
                  <c:v>130.34899999999999</c:v>
                </c:pt>
                <c:pt idx="5643">
                  <c:v>130.16900000000001</c:v>
                </c:pt>
                <c:pt idx="5644">
                  <c:v>130.053</c:v>
                </c:pt>
                <c:pt idx="5645">
                  <c:v>129.98400000000001</c:v>
                </c:pt>
                <c:pt idx="5646">
                  <c:v>130.04900000000001</c:v>
                </c:pt>
                <c:pt idx="5647">
                  <c:v>130.179</c:v>
                </c:pt>
                <c:pt idx="5648">
                  <c:v>130.161</c:v>
                </c:pt>
                <c:pt idx="5649">
                  <c:v>130.184</c:v>
                </c:pt>
                <c:pt idx="5650">
                  <c:v>130.21299999999999</c:v>
                </c:pt>
                <c:pt idx="5651">
                  <c:v>130.27000000000001</c:v>
                </c:pt>
                <c:pt idx="5652">
                  <c:v>130.34800000000001</c:v>
                </c:pt>
                <c:pt idx="5653">
                  <c:v>130.32499999999999</c:v>
                </c:pt>
                <c:pt idx="5654">
                  <c:v>130.249</c:v>
                </c:pt>
                <c:pt idx="5655">
                  <c:v>130.155</c:v>
                </c:pt>
                <c:pt idx="5656">
                  <c:v>130.02500000000001</c:v>
                </c:pt>
                <c:pt idx="5657">
                  <c:v>129.93100000000001</c:v>
                </c:pt>
                <c:pt idx="5658">
                  <c:v>129.875</c:v>
                </c:pt>
                <c:pt idx="5659">
                  <c:v>129.74700000000001</c:v>
                </c:pt>
                <c:pt idx="5660">
                  <c:v>128.84700000000001</c:v>
                </c:pt>
                <c:pt idx="5661">
                  <c:v>128.346</c:v>
                </c:pt>
                <c:pt idx="5662">
                  <c:v>127.836</c:v>
                </c:pt>
                <c:pt idx="5663">
                  <c:v>127.40600000000001</c:v>
                </c:pt>
                <c:pt idx="5664">
                  <c:v>127.21899999999999</c:v>
                </c:pt>
                <c:pt idx="5665">
                  <c:v>128.048</c:v>
                </c:pt>
                <c:pt idx="5666">
                  <c:v>128.88499999999999</c:v>
                </c:pt>
                <c:pt idx="5667">
                  <c:v>129.37799999999999</c:v>
                </c:pt>
                <c:pt idx="5668">
                  <c:v>129.63300000000001</c:v>
                </c:pt>
                <c:pt idx="5669">
                  <c:v>129.64699999999999</c:v>
                </c:pt>
                <c:pt idx="5670">
                  <c:v>129.60900000000001</c:v>
                </c:pt>
                <c:pt idx="5671">
                  <c:v>129.499</c:v>
                </c:pt>
                <c:pt idx="5672">
                  <c:v>129.292</c:v>
                </c:pt>
                <c:pt idx="5673">
                  <c:v>129.101</c:v>
                </c:pt>
                <c:pt idx="5674">
                  <c:v>129.1</c:v>
                </c:pt>
                <c:pt idx="5675">
                  <c:v>129.34100000000001</c:v>
                </c:pt>
                <c:pt idx="5676">
                  <c:v>129.49199999999999</c:v>
                </c:pt>
                <c:pt idx="5677">
                  <c:v>129.64500000000001</c:v>
                </c:pt>
                <c:pt idx="5678">
                  <c:v>129.77699999999999</c:v>
                </c:pt>
                <c:pt idx="5679">
                  <c:v>129.96</c:v>
                </c:pt>
                <c:pt idx="5680">
                  <c:v>130.18799999999999</c:v>
                </c:pt>
                <c:pt idx="5681">
                  <c:v>130.392</c:v>
                </c:pt>
                <c:pt idx="5682">
                  <c:v>130.428</c:v>
                </c:pt>
                <c:pt idx="5683">
                  <c:v>130.44800000000001</c:v>
                </c:pt>
                <c:pt idx="5684">
                  <c:v>130.46299999999999</c:v>
                </c:pt>
                <c:pt idx="5685">
                  <c:v>130.417</c:v>
                </c:pt>
                <c:pt idx="5686">
                  <c:v>130.23400000000001</c:v>
                </c:pt>
                <c:pt idx="5687">
                  <c:v>130.04499999999999</c:v>
                </c:pt>
                <c:pt idx="5688">
                  <c:v>129.81800000000001</c:v>
                </c:pt>
                <c:pt idx="5689">
                  <c:v>129.61000000000001</c:v>
                </c:pt>
                <c:pt idx="5690">
                  <c:v>129.387</c:v>
                </c:pt>
                <c:pt idx="5691">
                  <c:v>129.16900000000001</c:v>
                </c:pt>
                <c:pt idx="5692">
                  <c:v>129.00899999999999</c:v>
                </c:pt>
                <c:pt idx="5693">
                  <c:v>128.917</c:v>
                </c:pt>
                <c:pt idx="5694">
                  <c:v>129.047</c:v>
                </c:pt>
                <c:pt idx="5695">
                  <c:v>129.23699999999999</c:v>
                </c:pt>
                <c:pt idx="5696">
                  <c:v>129.405</c:v>
                </c:pt>
                <c:pt idx="5697">
                  <c:v>129.54900000000001</c:v>
                </c:pt>
                <c:pt idx="5698">
                  <c:v>129.67500000000001</c:v>
                </c:pt>
                <c:pt idx="5699">
                  <c:v>129.816</c:v>
                </c:pt>
                <c:pt idx="5700">
                  <c:v>129.85499999999999</c:v>
                </c:pt>
                <c:pt idx="5701">
                  <c:v>129.82499999999999</c:v>
                </c:pt>
                <c:pt idx="5702">
                  <c:v>129.624</c:v>
                </c:pt>
                <c:pt idx="5703">
                  <c:v>129.49299999999999</c:v>
                </c:pt>
                <c:pt idx="5704">
                  <c:v>129.55000000000001</c:v>
                </c:pt>
                <c:pt idx="5705">
                  <c:v>129.40199999999999</c:v>
                </c:pt>
                <c:pt idx="5706">
                  <c:v>129.28100000000001</c:v>
                </c:pt>
                <c:pt idx="5707">
                  <c:v>129.286</c:v>
                </c:pt>
                <c:pt idx="5708">
                  <c:v>129.44</c:v>
                </c:pt>
                <c:pt idx="5709">
                  <c:v>129.66800000000001</c:v>
                </c:pt>
                <c:pt idx="5710">
                  <c:v>129.95099999999999</c:v>
                </c:pt>
                <c:pt idx="5711">
                  <c:v>129.81200000000001</c:v>
                </c:pt>
                <c:pt idx="5712">
                  <c:v>129.506</c:v>
                </c:pt>
                <c:pt idx="5713">
                  <c:v>129.505</c:v>
                </c:pt>
                <c:pt idx="5714">
                  <c:v>129.31100000000001</c:v>
                </c:pt>
                <c:pt idx="5715">
                  <c:v>129.393</c:v>
                </c:pt>
                <c:pt idx="5716">
                  <c:v>129.476</c:v>
                </c:pt>
                <c:pt idx="5717">
                  <c:v>129.417</c:v>
                </c:pt>
                <c:pt idx="5718">
                  <c:v>129.327</c:v>
                </c:pt>
                <c:pt idx="5719">
                  <c:v>129.17400000000001</c:v>
                </c:pt>
                <c:pt idx="5720">
                  <c:v>129.05799999999999</c:v>
                </c:pt>
                <c:pt idx="5721">
                  <c:v>128.93799999999999</c:v>
                </c:pt>
                <c:pt idx="5722">
                  <c:v>128.89699999999999</c:v>
                </c:pt>
                <c:pt idx="5723">
                  <c:v>128.90100000000001</c:v>
                </c:pt>
                <c:pt idx="5724">
                  <c:v>128.91900000000001</c:v>
                </c:pt>
                <c:pt idx="5725">
                  <c:v>128.94300000000001</c:v>
                </c:pt>
                <c:pt idx="5726">
                  <c:v>128.994</c:v>
                </c:pt>
                <c:pt idx="5727">
                  <c:v>129.09200000000001</c:v>
                </c:pt>
                <c:pt idx="5728">
                  <c:v>129.10900000000001</c:v>
                </c:pt>
                <c:pt idx="5729">
                  <c:v>129.21100000000001</c:v>
                </c:pt>
                <c:pt idx="5730">
                  <c:v>129.31700000000001</c:v>
                </c:pt>
                <c:pt idx="5731">
                  <c:v>129.512</c:v>
                </c:pt>
                <c:pt idx="5732">
                  <c:v>129.76</c:v>
                </c:pt>
                <c:pt idx="5733">
                  <c:v>130.02199999999999</c:v>
                </c:pt>
                <c:pt idx="5734">
                  <c:v>130.25399999999999</c:v>
                </c:pt>
                <c:pt idx="5735">
                  <c:v>130.404</c:v>
                </c:pt>
                <c:pt idx="5736">
                  <c:v>130.459</c:v>
                </c:pt>
                <c:pt idx="5737">
                  <c:v>130.43600000000001</c:v>
                </c:pt>
                <c:pt idx="5738">
                  <c:v>130.41300000000001</c:v>
                </c:pt>
                <c:pt idx="5739">
                  <c:v>130.30600000000001</c:v>
                </c:pt>
                <c:pt idx="5740">
                  <c:v>130.12100000000001</c:v>
                </c:pt>
                <c:pt idx="5741">
                  <c:v>129.905</c:v>
                </c:pt>
                <c:pt idx="5742">
                  <c:v>129.821</c:v>
                </c:pt>
                <c:pt idx="5743">
                  <c:v>129.84299999999999</c:v>
                </c:pt>
                <c:pt idx="5744">
                  <c:v>129.94900000000001</c:v>
                </c:pt>
                <c:pt idx="5745">
                  <c:v>130.14500000000001</c:v>
                </c:pt>
                <c:pt idx="5746">
                  <c:v>130.33199999999999</c:v>
                </c:pt>
                <c:pt idx="5747">
                  <c:v>130.511</c:v>
                </c:pt>
                <c:pt idx="5748">
                  <c:v>130.62799999999999</c:v>
                </c:pt>
                <c:pt idx="5749">
                  <c:v>130.684</c:v>
                </c:pt>
                <c:pt idx="5750">
                  <c:v>130.75399999999999</c:v>
                </c:pt>
                <c:pt idx="5751">
                  <c:v>130.482</c:v>
                </c:pt>
                <c:pt idx="5752">
                  <c:v>130.25899999999999</c:v>
                </c:pt>
                <c:pt idx="5753">
                  <c:v>130.029</c:v>
                </c:pt>
                <c:pt idx="5754">
                  <c:v>129.851</c:v>
                </c:pt>
                <c:pt idx="5755">
                  <c:v>129.732</c:v>
                </c:pt>
                <c:pt idx="5756">
                  <c:v>129.68100000000001</c:v>
                </c:pt>
                <c:pt idx="5757">
                  <c:v>129.77000000000001</c:v>
                </c:pt>
                <c:pt idx="5758">
                  <c:v>129.92699999999999</c:v>
                </c:pt>
                <c:pt idx="5759">
                  <c:v>130.142</c:v>
                </c:pt>
                <c:pt idx="5760">
                  <c:v>130.369</c:v>
                </c:pt>
                <c:pt idx="5761">
                  <c:v>130.44999999999999</c:v>
                </c:pt>
                <c:pt idx="5762">
                  <c:v>130.42699999999999</c:v>
                </c:pt>
                <c:pt idx="5763">
                  <c:v>130.36799999999999</c:v>
                </c:pt>
                <c:pt idx="5764">
                  <c:v>130.357</c:v>
                </c:pt>
                <c:pt idx="5765">
                  <c:v>130.31299999999999</c:v>
                </c:pt>
                <c:pt idx="5766">
                  <c:v>130.19800000000001</c:v>
                </c:pt>
                <c:pt idx="5767">
                  <c:v>130.11500000000001</c:v>
                </c:pt>
                <c:pt idx="5768">
                  <c:v>130.15100000000001</c:v>
                </c:pt>
                <c:pt idx="5769">
                  <c:v>130.291</c:v>
                </c:pt>
                <c:pt idx="5770">
                  <c:v>130.43199999999999</c:v>
                </c:pt>
                <c:pt idx="5771">
                  <c:v>130.58000000000001</c:v>
                </c:pt>
                <c:pt idx="5772">
                  <c:v>130.70400000000001</c:v>
                </c:pt>
                <c:pt idx="5773">
                  <c:v>130.78800000000001</c:v>
                </c:pt>
                <c:pt idx="5774">
                  <c:v>130.87100000000001</c:v>
                </c:pt>
                <c:pt idx="5775">
                  <c:v>130.94300000000001</c:v>
                </c:pt>
                <c:pt idx="5776">
                  <c:v>131.02500000000001</c:v>
                </c:pt>
                <c:pt idx="5777">
                  <c:v>131.09100000000001</c:v>
                </c:pt>
                <c:pt idx="5778">
                  <c:v>131.17699999999999</c:v>
                </c:pt>
                <c:pt idx="5779">
                  <c:v>131.25299999999999</c:v>
                </c:pt>
                <c:pt idx="5780">
                  <c:v>130.95599999999999</c:v>
                </c:pt>
                <c:pt idx="5781">
                  <c:v>130.422</c:v>
                </c:pt>
                <c:pt idx="5782">
                  <c:v>130.23099999999999</c:v>
                </c:pt>
                <c:pt idx="5783">
                  <c:v>130.33099999999999</c:v>
                </c:pt>
                <c:pt idx="5784">
                  <c:v>130.53200000000001</c:v>
                </c:pt>
                <c:pt idx="5785">
                  <c:v>130.70099999999999</c:v>
                </c:pt>
                <c:pt idx="5786">
                  <c:v>130.768</c:v>
                </c:pt>
                <c:pt idx="5787">
                  <c:v>130.959</c:v>
                </c:pt>
                <c:pt idx="5788">
                  <c:v>131.07599999999999</c:v>
                </c:pt>
                <c:pt idx="5789">
                  <c:v>131.083</c:v>
                </c:pt>
                <c:pt idx="5790">
                  <c:v>131.1</c:v>
                </c:pt>
                <c:pt idx="5791">
                  <c:v>131.11699999999999</c:v>
                </c:pt>
                <c:pt idx="5792">
                  <c:v>131.166</c:v>
                </c:pt>
                <c:pt idx="5793">
                  <c:v>131.215</c:v>
                </c:pt>
                <c:pt idx="5794">
                  <c:v>131.27799999999999</c:v>
                </c:pt>
                <c:pt idx="5795">
                  <c:v>131.31399999999999</c:v>
                </c:pt>
                <c:pt idx="5796">
                  <c:v>131.27799999999999</c:v>
                </c:pt>
                <c:pt idx="5797">
                  <c:v>131.249</c:v>
                </c:pt>
                <c:pt idx="5798">
                  <c:v>131.23500000000001</c:v>
                </c:pt>
                <c:pt idx="5799">
                  <c:v>131.22499999999999</c:v>
                </c:pt>
                <c:pt idx="5800">
                  <c:v>131.22499999999999</c:v>
                </c:pt>
                <c:pt idx="5801">
                  <c:v>131.233</c:v>
                </c:pt>
                <c:pt idx="5802">
                  <c:v>131.245</c:v>
                </c:pt>
                <c:pt idx="5803">
                  <c:v>131.27699999999999</c:v>
                </c:pt>
                <c:pt idx="5804">
                  <c:v>131.29300000000001</c:v>
                </c:pt>
                <c:pt idx="5805">
                  <c:v>131.28899999999999</c:v>
                </c:pt>
                <c:pt idx="5806">
                  <c:v>131.18700000000001</c:v>
                </c:pt>
                <c:pt idx="5807">
                  <c:v>131.096</c:v>
                </c:pt>
                <c:pt idx="5808">
                  <c:v>131.029</c:v>
                </c:pt>
                <c:pt idx="5809">
                  <c:v>130.916</c:v>
                </c:pt>
                <c:pt idx="5810">
                  <c:v>130.81299999999999</c:v>
                </c:pt>
                <c:pt idx="5811">
                  <c:v>130.75700000000001</c:v>
                </c:pt>
                <c:pt idx="5812">
                  <c:v>130.744</c:v>
                </c:pt>
                <c:pt idx="5813">
                  <c:v>130.83699999999999</c:v>
                </c:pt>
                <c:pt idx="5814">
                  <c:v>130.88200000000001</c:v>
                </c:pt>
                <c:pt idx="5815">
                  <c:v>130.94300000000001</c:v>
                </c:pt>
                <c:pt idx="5816">
                  <c:v>131.01900000000001</c:v>
                </c:pt>
                <c:pt idx="5817">
                  <c:v>131.00800000000001</c:v>
                </c:pt>
                <c:pt idx="5818">
                  <c:v>130.864</c:v>
                </c:pt>
                <c:pt idx="5819">
                  <c:v>130.767</c:v>
                </c:pt>
                <c:pt idx="5820">
                  <c:v>130.72300000000001</c:v>
                </c:pt>
                <c:pt idx="5821">
                  <c:v>130.755</c:v>
                </c:pt>
                <c:pt idx="5822">
                  <c:v>130.80799999999999</c:v>
                </c:pt>
                <c:pt idx="5823">
                  <c:v>130.922</c:v>
                </c:pt>
                <c:pt idx="5824">
                  <c:v>131.02099999999999</c:v>
                </c:pt>
                <c:pt idx="5825">
                  <c:v>131.12899999999999</c:v>
                </c:pt>
                <c:pt idx="5826">
                  <c:v>131.166</c:v>
                </c:pt>
                <c:pt idx="5827">
                  <c:v>131.11699999999999</c:v>
                </c:pt>
                <c:pt idx="5828">
                  <c:v>131.03100000000001</c:v>
                </c:pt>
                <c:pt idx="5829">
                  <c:v>131.047</c:v>
                </c:pt>
                <c:pt idx="5830">
                  <c:v>131.00700000000001</c:v>
                </c:pt>
                <c:pt idx="5831">
                  <c:v>130.96700000000001</c:v>
                </c:pt>
                <c:pt idx="5832">
                  <c:v>130.87799999999999</c:v>
                </c:pt>
                <c:pt idx="5833">
                  <c:v>130.822</c:v>
                </c:pt>
                <c:pt idx="5834">
                  <c:v>130.797</c:v>
                </c:pt>
                <c:pt idx="5835">
                  <c:v>130.80099999999999</c:v>
                </c:pt>
                <c:pt idx="5836">
                  <c:v>130.79900000000001</c:v>
                </c:pt>
                <c:pt idx="5837">
                  <c:v>130.851</c:v>
                </c:pt>
                <c:pt idx="5838">
                  <c:v>130.96899999999999</c:v>
                </c:pt>
                <c:pt idx="5839">
                  <c:v>131.053</c:v>
                </c:pt>
                <c:pt idx="5840">
                  <c:v>131.04499999999999</c:v>
                </c:pt>
                <c:pt idx="5841">
                  <c:v>130.87100000000001</c:v>
                </c:pt>
                <c:pt idx="5842">
                  <c:v>130.672</c:v>
                </c:pt>
                <c:pt idx="5843">
                  <c:v>130.47499999999999</c:v>
                </c:pt>
                <c:pt idx="5844">
                  <c:v>130.28299999999999</c:v>
                </c:pt>
                <c:pt idx="5845">
                  <c:v>130.107</c:v>
                </c:pt>
                <c:pt idx="5846">
                  <c:v>129.98400000000001</c:v>
                </c:pt>
                <c:pt idx="5847">
                  <c:v>129.92400000000001</c:v>
                </c:pt>
                <c:pt idx="5848">
                  <c:v>129.964</c:v>
                </c:pt>
                <c:pt idx="5849">
                  <c:v>130.17699999999999</c:v>
                </c:pt>
                <c:pt idx="5850">
                  <c:v>130.44399999999999</c:v>
                </c:pt>
                <c:pt idx="5851">
                  <c:v>130.34700000000001</c:v>
                </c:pt>
                <c:pt idx="5852">
                  <c:v>130.255</c:v>
                </c:pt>
                <c:pt idx="5853">
                  <c:v>130.28299999999999</c:v>
                </c:pt>
                <c:pt idx="5854">
                  <c:v>130.304</c:v>
                </c:pt>
                <c:pt idx="5855">
                  <c:v>130.41499999999999</c:v>
                </c:pt>
                <c:pt idx="5856">
                  <c:v>130.44900000000001</c:v>
                </c:pt>
                <c:pt idx="5857">
                  <c:v>130.38200000000001</c:v>
                </c:pt>
                <c:pt idx="5858">
                  <c:v>130.28</c:v>
                </c:pt>
                <c:pt idx="5859">
                  <c:v>130.161</c:v>
                </c:pt>
                <c:pt idx="5860">
                  <c:v>130.01599999999999</c:v>
                </c:pt>
                <c:pt idx="5861">
                  <c:v>129.86500000000001</c:v>
                </c:pt>
                <c:pt idx="5862">
                  <c:v>129.792</c:v>
                </c:pt>
                <c:pt idx="5863">
                  <c:v>129.68299999999999</c:v>
                </c:pt>
                <c:pt idx="5864">
                  <c:v>129.679</c:v>
                </c:pt>
                <c:pt idx="5865">
                  <c:v>129.82400000000001</c:v>
                </c:pt>
                <c:pt idx="5866">
                  <c:v>130.05000000000001</c:v>
                </c:pt>
                <c:pt idx="5867">
                  <c:v>130.34399999999999</c:v>
                </c:pt>
                <c:pt idx="5868">
                  <c:v>130.64599999999999</c:v>
                </c:pt>
                <c:pt idx="5869">
                  <c:v>130.91399999999999</c:v>
                </c:pt>
                <c:pt idx="5870">
                  <c:v>131.119</c:v>
                </c:pt>
                <c:pt idx="5871">
                  <c:v>131.34299999999999</c:v>
                </c:pt>
                <c:pt idx="5872">
                  <c:v>131.566</c:v>
                </c:pt>
                <c:pt idx="5873">
                  <c:v>131.48500000000001</c:v>
                </c:pt>
                <c:pt idx="5874">
                  <c:v>131.28700000000001</c:v>
                </c:pt>
                <c:pt idx="5875">
                  <c:v>130.93799999999999</c:v>
                </c:pt>
                <c:pt idx="5876">
                  <c:v>130.67400000000001</c:v>
                </c:pt>
                <c:pt idx="5877">
                  <c:v>130.654</c:v>
                </c:pt>
                <c:pt idx="5878">
                  <c:v>130.79599999999999</c:v>
                </c:pt>
                <c:pt idx="5879">
                  <c:v>131.01499999999999</c:v>
                </c:pt>
                <c:pt idx="5880">
                  <c:v>131.18799999999999</c:v>
                </c:pt>
                <c:pt idx="5881">
                  <c:v>131.15899999999999</c:v>
                </c:pt>
                <c:pt idx="5882">
                  <c:v>130.851</c:v>
                </c:pt>
                <c:pt idx="5883">
                  <c:v>130.46799999999999</c:v>
                </c:pt>
                <c:pt idx="5884">
                  <c:v>130.797</c:v>
                </c:pt>
                <c:pt idx="5885">
                  <c:v>130.523</c:v>
                </c:pt>
                <c:pt idx="5886">
                  <c:v>129.792</c:v>
                </c:pt>
                <c:pt idx="5887">
                  <c:v>130.45500000000001</c:v>
                </c:pt>
                <c:pt idx="5888">
                  <c:v>130.65700000000001</c:v>
                </c:pt>
                <c:pt idx="5889">
                  <c:v>130.79900000000001</c:v>
                </c:pt>
                <c:pt idx="5890">
                  <c:v>130.958</c:v>
                </c:pt>
                <c:pt idx="5891">
                  <c:v>131.15799999999999</c:v>
                </c:pt>
                <c:pt idx="5892">
                  <c:v>131.089</c:v>
                </c:pt>
                <c:pt idx="5893">
                  <c:v>130.833</c:v>
                </c:pt>
                <c:pt idx="5894">
                  <c:v>130.65</c:v>
                </c:pt>
                <c:pt idx="5895">
                  <c:v>130.262</c:v>
                </c:pt>
                <c:pt idx="5896">
                  <c:v>130.09399999999999</c:v>
                </c:pt>
                <c:pt idx="5897">
                  <c:v>130.04400000000001</c:v>
                </c:pt>
                <c:pt idx="5898">
                  <c:v>130.04400000000001</c:v>
                </c:pt>
                <c:pt idx="5899">
                  <c:v>130.20599999999999</c:v>
                </c:pt>
                <c:pt idx="5900">
                  <c:v>130.90299999999999</c:v>
                </c:pt>
                <c:pt idx="5901">
                  <c:v>131.37</c:v>
                </c:pt>
                <c:pt idx="5902">
                  <c:v>131.64099999999999</c:v>
                </c:pt>
                <c:pt idx="5903">
                  <c:v>131.786</c:v>
                </c:pt>
                <c:pt idx="5904">
                  <c:v>131.845</c:v>
                </c:pt>
                <c:pt idx="5905">
                  <c:v>131.732</c:v>
                </c:pt>
                <c:pt idx="5906">
                  <c:v>131.6</c:v>
                </c:pt>
                <c:pt idx="5907">
                  <c:v>131.44300000000001</c:v>
                </c:pt>
                <c:pt idx="5908">
                  <c:v>131.29499999999999</c:v>
                </c:pt>
                <c:pt idx="5909">
                  <c:v>131.191</c:v>
                </c:pt>
                <c:pt idx="5910">
                  <c:v>131.06899999999999</c:v>
                </c:pt>
                <c:pt idx="5911">
                  <c:v>130.96</c:v>
                </c:pt>
                <c:pt idx="5912">
                  <c:v>130.83799999999999</c:v>
                </c:pt>
                <c:pt idx="5913">
                  <c:v>130.708</c:v>
                </c:pt>
                <c:pt idx="5914">
                  <c:v>130.572</c:v>
                </c:pt>
                <c:pt idx="5915">
                  <c:v>130.441</c:v>
                </c:pt>
                <c:pt idx="5916">
                  <c:v>130.351</c:v>
                </c:pt>
                <c:pt idx="5917">
                  <c:v>130.267</c:v>
                </c:pt>
                <c:pt idx="5918">
                  <c:v>130.18600000000001</c:v>
                </c:pt>
                <c:pt idx="5919">
                  <c:v>130.12799999999999</c:v>
                </c:pt>
                <c:pt idx="5920">
                  <c:v>130.06399999999999</c:v>
                </c:pt>
                <c:pt idx="5921">
                  <c:v>130.041</c:v>
                </c:pt>
                <c:pt idx="5922">
                  <c:v>130.11199999999999</c:v>
                </c:pt>
                <c:pt idx="5923">
                  <c:v>130.304</c:v>
                </c:pt>
                <c:pt idx="5924">
                  <c:v>130.458</c:v>
                </c:pt>
                <c:pt idx="5925">
                  <c:v>130.66</c:v>
                </c:pt>
                <c:pt idx="5926">
                  <c:v>130.87</c:v>
                </c:pt>
                <c:pt idx="5927">
                  <c:v>131.084</c:v>
                </c:pt>
                <c:pt idx="5928">
                  <c:v>131.17599999999999</c:v>
                </c:pt>
                <c:pt idx="5929">
                  <c:v>131.15899999999999</c:v>
                </c:pt>
                <c:pt idx="5930">
                  <c:v>131.13200000000001</c:v>
                </c:pt>
                <c:pt idx="5931">
                  <c:v>131.149</c:v>
                </c:pt>
                <c:pt idx="5932">
                  <c:v>131.214</c:v>
                </c:pt>
                <c:pt idx="5933">
                  <c:v>131.30600000000001</c:v>
                </c:pt>
                <c:pt idx="5934">
                  <c:v>131.34</c:v>
                </c:pt>
                <c:pt idx="5935">
                  <c:v>131.27699999999999</c:v>
                </c:pt>
                <c:pt idx="5936">
                  <c:v>131.114</c:v>
                </c:pt>
                <c:pt idx="5937">
                  <c:v>130.98599999999999</c:v>
                </c:pt>
                <c:pt idx="5938">
                  <c:v>130.91200000000001</c:v>
                </c:pt>
                <c:pt idx="5939">
                  <c:v>130.934</c:v>
                </c:pt>
                <c:pt idx="5940">
                  <c:v>130.95500000000001</c:v>
                </c:pt>
                <c:pt idx="5941">
                  <c:v>130.989</c:v>
                </c:pt>
                <c:pt idx="5942">
                  <c:v>131.02799999999999</c:v>
                </c:pt>
                <c:pt idx="5943">
                  <c:v>131.09299999999999</c:v>
                </c:pt>
                <c:pt idx="5944">
                  <c:v>131.126</c:v>
                </c:pt>
                <c:pt idx="5945">
                  <c:v>131.238</c:v>
                </c:pt>
                <c:pt idx="5946">
                  <c:v>131.27500000000001</c:v>
                </c:pt>
                <c:pt idx="5947">
                  <c:v>131.33000000000001</c:v>
                </c:pt>
                <c:pt idx="5948">
                  <c:v>131.34</c:v>
                </c:pt>
                <c:pt idx="5949">
                  <c:v>131.309</c:v>
                </c:pt>
                <c:pt idx="5950">
                  <c:v>131.27600000000001</c:v>
                </c:pt>
                <c:pt idx="5951">
                  <c:v>131.285</c:v>
                </c:pt>
                <c:pt idx="5952">
                  <c:v>131.31700000000001</c:v>
                </c:pt>
                <c:pt idx="5953">
                  <c:v>131.387</c:v>
                </c:pt>
                <c:pt idx="5954">
                  <c:v>131.50399999999999</c:v>
                </c:pt>
                <c:pt idx="5955">
                  <c:v>131.55799999999999</c:v>
                </c:pt>
                <c:pt idx="5956">
                  <c:v>131.54300000000001</c:v>
                </c:pt>
                <c:pt idx="5957">
                  <c:v>131.63200000000001</c:v>
                </c:pt>
                <c:pt idx="5958">
                  <c:v>131.75800000000001</c:v>
                </c:pt>
                <c:pt idx="5959">
                  <c:v>131.83600000000001</c:v>
                </c:pt>
                <c:pt idx="5960">
                  <c:v>132.03899999999999</c:v>
                </c:pt>
                <c:pt idx="5961">
                  <c:v>131.97399999999999</c:v>
                </c:pt>
                <c:pt idx="5962">
                  <c:v>131.90899999999999</c:v>
                </c:pt>
                <c:pt idx="5963">
                  <c:v>131.922</c:v>
                </c:pt>
                <c:pt idx="5964">
                  <c:v>131.959</c:v>
                </c:pt>
                <c:pt idx="5965">
                  <c:v>132.03700000000001</c:v>
                </c:pt>
                <c:pt idx="5966">
                  <c:v>132.227</c:v>
                </c:pt>
                <c:pt idx="5967">
                  <c:v>132.42699999999999</c:v>
                </c:pt>
                <c:pt idx="5968">
                  <c:v>132.52099999999999</c:v>
                </c:pt>
                <c:pt idx="5969">
                  <c:v>132.43899999999999</c:v>
                </c:pt>
                <c:pt idx="5970">
                  <c:v>132.262</c:v>
                </c:pt>
                <c:pt idx="5971">
                  <c:v>132.024</c:v>
                </c:pt>
                <c:pt idx="5972">
                  <c:v>131.77699999999999</c:v>
                </c:pt>
                <c:pt idx="5973">
                  <c:v>131.554</c:v>
                </c:pt>
                <c:pt idx="5974">
                  <c:v>131.36600000000001</c:v>
                </c:pt>
                <c:pt idx="5975">
                  <c:v>131.215</c:v>
                </c:pt>
                <c:pt idx="5976">
                  <c:v>131.08600000000001</c:v>
                </c:pt>
                <c:pt idx="5977">
                  <c:v>131.001</c:v>
                </c:pt>
                <c:pt idx="5978">
                  <c:v>130.89699999999999</c:v>
                </c:pt>
                <c:pt idx="5979">
                  <c:v>131.01900000000001</c:v>
                </c:pt>
                <c:pt idx="5980">
                  <c:v>131.36000000000001</c:v>
                </c:pt>
                <c:pt idx="5981">
                  <c:v>131.64400000000001</c:v>
                </c:pt>
                <c:pt idx="5982">
                  <c:v>131.94</c:v>
                </c:pt>
                <c:pt idx="5983">
                  <c:v>132.255</c:v>
                </c:pt>
                <c:pt idx="5984">
                  <c:v>132.57400000000001</c:v>
                </c:pt>
                <c:pt idx="5985">
                  <c:v>132.874</c:v>
                </c:pt>
                <c:pt idx="5986">
                  <c:v>132.983</c:v>
                </c:pt>
                <c:pt idx="5987">
                  <c:v>132.81800000000001</c:v>
                </c:pt>
                <c:pt idx="5988">
                  <c:v>132.42400000000001</c:v>
                </c:pt>
                <c:pt idx="5989">
                  <c:v>132.00899999999999</c:v>
                </c:pt>
                <c:pt idx="5990">
                  <c:v>131.56899999999999</c:v>
                </c:pt>
                <c:pt idx="5991">
                  <c:v>131.14699999999999</c:v>
                </c:pt>
                <c:pt idx="5992">
                  <c:v>130.84800000000001</c:v>
                </c:pt>
                <c:pt idx="5993">
                  <c:v>130.74700000000001</c:v>
                </c:pt>
                <c:pt idx="5994">
                  <c:v>130.69800000000001</c:v>
                </c:pt>
                <c:pt idx="5995">
                  <c:v>130.732</c:v>
                </c:pt>
                <c:pt idx="5996">
                  <c:v>130.76900000000001</c:v>
                </c:pt>
                <c:pt idx="5997">
                  <c:v>130.85499999999999</c:v>
                </c:pt>
                <c:pt idx="5998">
                  <c:v>130.99700000000001</c:v>
                </c:pt>
                <c:pt idx="5999">
                  <c:v>131.17099999999999</c:v>
                </c:pt>
                <c:pt idx="6000">
                  <c:v>131.31800000000001</c:v>
                </c:pt>
                <c:pt idx="6001">
                  <c:v>131.46</c:v>
                </c:pt>
                <c:pt idx="6002">
                  <c:v>131.59899999999999</c:v>
                </c:pt>
                <c:pt idx="6003">
                  <c:v>131.67599999999999</c:v>
                </c:pt>
                <c:pt idx="6004">
                  <c:v>131.77699999999999</c:v>
                </c:pt>
                <c:pt idx="6005">
                  <c:v>131.81200000000001</c:v>
                </c:pt>
                <c:pt idx="6006">
                  <c:v>131.75399999999999</c:v>
                </c:pt>
                <c:pt idx="6007">
                  <c:v>131.553</c:v>
                </c:pt>
                <c:pt idx="6008">
                  <c:v>131.18299999999999</c:v>
                </c:pt>
                <c:pt idx="6009">
                  <c:v>130.864</c:v>
                </c:pt>
                <c:pt idx="6010">
                  <c:v>130.70500000000001</c:v>
                </c:pt>
                <c:pt idx="6011">
                  <c:v>130.59700000000001</c:v>
                </c:pt>
                <c:pt idx="6012">
                  <c:v>130.56100000000001</c:v>
                </c:pt>
                <c:pt idx="6013">
                  <c:v>130.596</c:v>
                </c:pt>
                <c:pt idx="6014">
                  <c:v>130.751</c:v>
                </c:pt>
                <c:pt idx="6015">
                  <c:v>131.00399999999999</c:v>
                </c:pt>
                <c:pt idx="6016">
                  <c:v>131.31200000000001</c:v>
                </c:pt>
                <c:pt idx="6017">
                  <c:v>131.63</c:v>
                </c:pt>
                <c:pt idx="6018">
                  <c:v>131.93199999999999</c:v>
                </c:pt>
                <c:pt idx="6019">
                  <c:v>132.167</c:v>
                </c:pt>
                <c:pt idx="6020">
                  <c:v>132.279</c:v>
                </c:pt>
                <c:pt idx="6021">
                  <c:v>132.30600000000001</c:v>
                </c:pt>
                <c:pt idx="6022">
                  <c:v>132.23500000000001</c:v>
                </c:pt>
                <c:pt idx="6023">
                  <c:v>132.03</c:v>
                </c:pt>
                <c:pt idx="6024">
                  <c:v>131.87700000000001</c:v>
                </c:pt>
                <c:pt idx="6025">
                  <c:v>131.779</c:v>
                </c:pt>
                <c:pt idx="6026">
                  <c:v>131.71700000000001</c:v>
                </c:pt>
                <c:pt idx="6027">
                  <c:v>131.72200000000001</c:v>
                </c:pt>
                <c:pt idx="6028">
                  <c:v>131.66300000000001</c:v>
                </c:pt>
                <c:pt idx="6029">
                  <c:v>131.69800000000001</c:v>
                </c:pt>
                <c:pt idx="6030">
                  <c:v>131.80000000000001</c:v>
                </c:pt>
                <c:pt idx="6031">
                  <c:v>131.97999999999999</c:v>
                </c:pt>
                <c:pt idx="6032">
                  <c:v>132.15100000000001</c:v>
                </c:pt>
                <c:pt idx="6033">
                  <c:v>132.416</c:v>
                </c:pt>
                <c:pt idx="6034">
                  <c:v>132.715</c:v>
                </c:pt>
                <c:pt idx="6035">
                  <c:v>132.91999999999999</c:v>
                </c:pt>
                <c:pt idx="6036">
                  <c:v>132.74299999999999</c:v>
                </c:pt>
                <c:pt idx="6037">
                  <c:v>132.53899999999999</c:v>
                </c:pt>
                <c:pt idx="6038">
                  <c:v>132.44200000000001</c:v>
                </c:pt>
                <c:pt idx="6039">
                  <c:v>132.35499999999999</c:v>
                </c:pt>
                <c:pt idx="6040">
                  <c:v>132.30699999999999</c:v>
                </c:pt>
                <c:pt idx="6041">
                  <c:v>132.27199999999999</c:v>
                </c:pt>
                <c:pt idx="6042">
                  <c:v>132.23599999999999</c:v>
                </c:pt>
                <c:pt idx="6043">
                  <c:v>132.196</c:v>
                </c:pt>
                <c:pt idx="6044">
                  <c:v>132.11699999999999</c:v>
                </c:pt>
                <c:pt idx="6045">
                  <c:v>132.136</c:v>
                </c:pt>
                <c:pt idx="6046">
                  <c:v>132.13200000000001</c:v>
                </c:pt>
                <c:pt idx="6047">
                  <c:v>132.11699999999999</c:v>
                </c:pt>
                <c:pt idx="6048">
                  <c:v>132.13</c:v>
                </c:pt>
                <c:pt idx="6049">
                  <c:v>132.059</c:v>
                </c:pt>
                <c:pt idx="6050">
                  <c:v>131.75399999999999</c:v>
                </c:pt>
                <c:pt idx="6051">
                  <c:v>131.41499999999999</c:v>
                </c:pt>
                <c:pt idx="6052">
                  <c:v>131.21199999999999</c:v>
                </c:pt>
                <c:pt idx="6053">
                  <c:v>131.041</c:v>
                </c:pt>
                <c:pt idx="6054">
                  <c:v>130.87</c:v>
                </c:pt>
                <c:pt idx="6055">
                  <c:v>130.69399999999999</c:v>
                </c:pt>
                <c:pt idx="6056">
                  <c:v>130.619</c:v>
                </c:pt>
                <c:pt idx="6057">
                  <c:v>130.66499999999999</c:v>
                </c:pt>
                <c:pt idx="6058">
                  <c:v>130.75</c:v>
                </c:pt>
                <c:pt idx="6059">
                  <c:v>130.90700000000001</c:v>
                </c:pt>
                <c:pt idx="6060">
                  <c:v>131.14599999999999</c:v>
                </c:pt>
                <c:pt idx="6061">
                  <c:v>131.41900000000001</c:v>
                </c:pt>
                <c:pt idx="6062">
                  <c:v>131.714</c:v>
                </c:pt>
                <c:pt idx="6063">
                  <c:v>131.96899999999999</c:v>
                </c:pt>
                <c:pt idx="6064">
                  <c:v>132.107</c:v>
                </c:pt>
                <c:pt idx="6065">
                  <c:v>132.38200000000001</c:v>
                </c:pt>
                <c:pt idx="6066">
                  <c:v>132.54599999999999</c:v>
                </c:pt>
                <c:pt idx="6067">
                  <c:v>132.48699999999999</c:v>
                </c:pt>
                <c:pt idx="6068">
                  <c:v>132.46799999999999</c:v>
                </c:pt>
                <c:pt idx="6069">
                  <c:v>132.411</c:v>
                </c:pt>
                <c:pt idx="6070">
                  <c:v>132.36199999999999</c:v>
                </c:pt>
                <c:pt idx="6071">
                  <c:v>132.25</c:v>
                </c:pt>
                <c:pt idx="6072">
                  <c:v>132.119</c:v>
                </c:pt>
                <c:pt idx="6073">
                  <c:v>131.99700000000001</c:v>
                </c:pt>
                <c:pt idx="6074">
                  <c:v>131.90700000000001</c:v>
                </c:pt>
                <c:pt idx="6075">
                  <c:v>131.82900000000001</c:v>
                </c:pt>
                <c:pt idx="6076">
                  <c:v>131.78</c:v>
                </c:pt>
                <c:pt idx="6077">
                  <c:v>131.71700000000001</c:v>
                </c:pt>
                <c:pt idx="6078">
                  <c:v>131.79300000000001</c:v>
                </c:pt>
                <c:pt idx="6079">
                  <c:v>131.905</c:v>
                </c:pt>
                <c:pt idx="6080">
                  <c:v>132.059</c:v>
                </c:pt>
                <c:pt idx="6081">
                  <c:v>132.184</c:v>
                </c:pt>
                <c:pt idx="6082">
                  <c:v>132.33500000000001</c:v>
                </c:pt>
                <c:pt idx="6083">
                  <c:v>132.52500000000001</c:v>
                </c:pt>
                <c:pt idx="6084">
                  <c:v>132.71299999999999</c:v>
                </c:pt>
                <c:pt idx="6085">
                  <c:v>132.86000000000001</c:v>
                </c:pt>
                <c:pt idx="6086">
                  <c:v>132.82599999999999</c:v>
                </c:pt>
                <c:pt idx="6087">
                  <c:v>132.78100000000001</c:v>
                </c:pt>
                <c:pt idx="6088">
                  <c:v>132.75399999999999</c:v>
                </c:pt>
                <c:pt idx="6089">
                  <c:v>132.761</c:v>
                </c:pt>
                <c:pt idx="6090">
                  <c:v>132.755</c:v>
                </c:pt>
                <c:pt idx="6091">
                  <c:v>132.779</c:v>
                </c:pt>
                <c:pt idx="6092">
                  <c:v>132.88300000000001</c:v>
                </c:pt>
                <c:pt idx="6093">
                  <c:v>132.988</c:v>
                </c:pt>
                <c:pt idx="6094">
                  <c:v>132.93</c:v>
                </c:pt>
                <c:pt idx="6095">
                  <c:v>132.73699999999999</c:v>
                </c:pt>
                <c:pt idx="6096">
                  <c:v>132.58500000000001</c:v>
                </c:pt>
                <c:pt idx="6097">
                  <c:v>132.46700000000001</c:v>
                </c:pt>
                <c:pt idx="6098">
                  <c:v>132.36799999999999</c:v>
                </c:pt>
                <c:pt idx="6099">
                  <c:v>132.286</c:v>
                </c:pt>
                <c:pt idx="6100">
                  <c:v>132.23599999999999</c:v>
                </c:pt>
                <c:pt idx="6101">
                  <c:v>132.18600000000001</c:v>
                </c:pt>
                <c:pt idx="6102">
                  <c:v>132.15799999999999</c:v>
                </c:pt>
                <c:pt idx="6103">
                  <c:v>132.21799999999999</c:v>
                </c:pt>
                <c:pt idx="6104">
                  <c:v>132.393</c:v>
                </c:pt>
                <c:pt idx="6105">
                  <c:v>132.143</c:v>
                </c:pt>
                <c:pt idx="6106">
                  <c:v>131.86000000000001</c:v>
                </c:pt>
                <c:pt idx="6107">
                  <c:v>131.596</c:v>
                </c:pt>
                <c:pt idx="6108">
                  <c:v>131.36099999999999</c:v>
                </c:pt>
                <c:pt idx="6109">
                  <c:v>131.13800000000001</c:v>
                </c:pt>
                <c:pt idx="6110">
                  <c:v>130.88499999999999</c:v>
                </c:pt>
                <c:pt idx="6111">
                  <c:v>130.71100000000001</c:v>
                </c:pt>
                <c:pt idx="6112">
                  <c:v>130.65199999999999</c:v>
                </c:pt>
                <c:pt idx="6113">
                  <c:v>130.65100000000001</c:v>
                </c:pt>
                <c:pt idx="6114">
                  <c:v>130.643</c:v>
                </c:pt>
                <c:pt idx="6115">
                  <c:v>130.673</c:v>
                </c:pt>
                <c:pt idx="6116">
                  <c:v>130.822</c:v>
                </c:pt>
                <c:pt idx="6117">
                  <c:v>131.00399999999999</c:v>
                </c:pt>
                <c:pt idx="6118">
                  <c:v>131.239</c:v>
                </c:pt>
                <c:pt idx="6119">
                  <c:v>131.471</c:v>
                </c:pt>
                <c:pt idx="6120">
                  <c:v>131.65199999999999</c:v>
                </c:pt>
                <c:pt idx="6121">
                  <c:v>131.625</c:v>
                </c:pt>
                <c:pt idx="6122">
                  <c:v>131.58500000000001</c:v>
                </c:pt>
                <c:pt idx="6123">
                  <c:v>131.572</c:v>
                </c:pt>
                <c:pt idx="6124">
                  <c:v>131.50899999999999</c:v>
                </c:pt>
                <c:pt idx="6125">
                  <c:v>131.423</c:v>
                </c:pt>
                <c:pt idx="6126">
                  <c:v>131.49700000000001</c:v>
                </c:pt>
                <c:pt idx="6127">
                  <c:v>131.59</c:v>
                </c:pt>
                <c:pt idx="6128">
                  <c:v>131.69800000000001</c:v>
                </c:pt>
                <c:pt idx="6129">
                  <c:v>131.654</c:v>
                </c:pt>
                <c:pt idx="6130">
                  <c:v>131.59399999999999</c:v>
                </c:pt>
                <c:pt idx="6131">
                  <c:v>131.55000000000001</c:v>
                </c:pt>
                <c:pt idx="6132">
                  <c:v>131.55699999999999</c:v>
                </c:pt>
                <c:pt idx="6133">
                  <c:v>131.59</c:v>
                </c:pt>
                <c:pt idx="6134">
                  <c:v>131.53200000000001</c:v>
                </c:pt>
                <c:pt idx="6135">
                  <c:v>131.358</c:v>
                </c:pt>
                <c:pt idx="6136">
                  <c:v>131.32400000000001</c:v>
                </c:pt>
                <c:pt idx="6137">
                  <c:v>131.33099999999999</c:v>
                </c:pt>
                <c:pt idx="6138">
                  <c:v>131.321</c:v>
                </c:pt>
                <c:pt idx="6139">
                  <c:v>131.28100000000001</c:v>
                </c:pt>
                <c:pt idx="6140">
                  <c:v>131.43600000000001</c:v>
                </c:pt>
                <c:pt idx="6141">
                  <c:v>131.37</c:v>
                </c:pt>
                <c:pt idx="6142">
                  <c:v>131.30600000000001</c:v>
                </c:pt>
                <c:pt idx="6143">
                  <c:v>131.31200000000001</c:v>
                </c:pt>
                <c:pt idx="6144">
                  <c:v>131.18899999999999</c:v>
                </c:pt>
                <c:pt idx="6145">
                  <c:v>130.96199999999999</c:v>
                </c:pt>
                <c:pt idx="6146">
                  <c:v>130.983</c:v>
                </c:pt>
                <c:pt idx="6147">
                  <c:v>131.011</c:v>
                </c:pt>
                <c:pt idx="6148">
                  <c:v>131.06700000000001</c:v>
                </c:pt>
                <c:pt idx="6149">
                  <c:v>131.16900000000001</c:v>
                </c:pt>
                <c:pt idx="6150">
                  <c:v>131.44499999999999</c:v>
                </c:pt>
                <c:pt idx="6151">
                  <c:v>131.56100000000001</c:v>
                </c:pt>
                <c:pt idx="6152">
                  <c:v>131.511</c:v>
                </c:pt>
                <c:pt idx="6153">
                  <c:v>131.33500000000001</c:v>
                </c:pt>
                <c:pt idx="6154">
                  <c:v>131.53200000000001</c:v>
                </c:pt>
                <c:pt idx="6155">
                  <c:v>132.197</c:v>
                </c:pt>
                <c:pt idx="6156">
                  <c:v>132.708</c:v>
                </c:pt>
                <c:pt idx="6157">
                  <c:v>132.995</c:v>
                </c:pt>
                <c:pt idx="6158">
                  <c:v>133.21100000000001</c:v>
                </c:pt>
                <c:pt idx="6159">
                  <c:v>133.28100000000001</c:v>
                </c:pt>
                <c:pt idx="6160">
                  <c:v>133.27000000000001</c:v>
                </c:pt>
                <c:pt idx="6161">
                  <c:v>133.214</c:v>
                </c:pt>
                <c:pt idx="6162">
                  <c:v>133.04900000000001</c:v>
                </c:pt>
                <c:pt idx="6163">
                  <c:v>132.52099999999999</c:v>
                </c:pt>
                <c:pt idx="6164">
                  <c:v>131.79400000000001</c:v>
                </c:pt>
                <c:pt idx="6165">
                  <c:v>131.60599999999999</c:v>
                </c:pt>
                <c:pt idx="6166">
                  <c:v>131.834</c:v>
                </c:pt>
                <c:pt idx="6167">
                  <c:v>131.64599999999999</c:v>
                </c:pt>
                <c:pt idx="6168">
                  <c:v>131.59299999999999</c:v>
                </c:pt>
                <c:pt idx="6169">
                  <c:v>131.596</c:v>
                </c:pt>
                <c:pt idx="6170">
                  <c:v>131.535</c:v>
                </c:pt>
                <c:pt idx="6171">
                  <c:v>131.47399999999999</c:v>
                </c:pt>
                <c:pt idx="6172">
                  <c:v>131.44499999999999</c:v>
                </c:pt>
                <c:pt idx="6173">
                  <c:v>131.464</c:v>
                </c:pt>
                <c:pt idx="6174">
                  <c:v>131.661</c:v>
                </c:pt>
                <c:pt idx="6175">
                  <c:v>131.84700000000001</c:v>
                </c:pt>
                <c:pt idx="6176">
                  <c:v>132.017</c:v>
                </c:pt>
                <c:pt idx="6177">
                  <c:v>132.15899999999999</c:v>
                </c:pt>
                <c:pt idx="6178">
                  <c:v>132.649</c:v>
                </c:pt>
                <c:pt idx="6179">
                  <c:v>133.214</c:v>
                </c:pt>
                <c:pt idx="6180">
                  <c:v>133.55799999999999</c:v>
                </c:pt>
                <c:pt idx="6181">
                  <c:v>133.602</c:v>
                </c:pt>
                <c:pt idx="6182">
                  <c:v>133.51599999999999</c:v>
                </c:pt>
                <c:pt idx="6183">
                  <c:v>133.41</c:v>
                </c:pt>
                <c:pt idx="6184">
                  <c:v>133.22800000000001</c:v>
                </c:pt>
                <c:pt idx="6185">
                  <c:v>132.87799999999999</c:v>
                </c:pt>
                <c:pt idx="6186">
                  <c:v>132.54599999999999</c:v>
                </c:pt>
                <c:pt idx="6187">
                  <c:v>132.23099999999999</c:v>
                </c:pt>
                <c:pt idx="6188">
                  <c:v>131.87299999999999</c:v>
                </c:pt>
                <c:pt idx="6189">
                  <c:v>131.566</c:v>
                </c:pt>
                <c:pt idx="6190">
                  <c:v>131.292</c:v>
                </c:pt>
                <c:pt idx="6191">
                  <c:v>131.114</c:v>
                </c:pt>
                <c:pt idx="6192">
                  <c:v>131.131</c:v>
                </c:pt>
                <c:pt idx="6193">
                  <c:v>131.26499999999999</c:v>
                </c:pt>
                <c:pt idx="6194">
                  <c:v>131.47999999999999</c:v>
                </c:pt>
                <c:pt idx="6195">
                  <c:v>131.70400000000001</c:v>
                </c:pt>
                <c:pt idx="6196">
                  <c:v>131.863</c:v>
                </c:pt>
                <c:pt idx="6197">
                  <c:v>132.08000000000001</c:v>
                </c:pt>
                <c:pt idx="6198">
                  <c:v>132.066</c:v>
                </c:pt>
                <c:pt idx="6199">
                  <c:v>132.18199999999999</c:v>
                </c:pt>
                <c:pt idx="6200">
                  <c:v>132.21600000000001</c:v>
                </c:pt>
                <c:pt idx="6201">
                  <c:v>132.16999999999999</c:v>
                </c:pt>
                <c:pt idx="6202">
                  <c:v>132.13</c:v>
                </c:pt>
                <c:pt idx="6203">
                  <c:v>132.05099999999999</c:v>
                </c:pt>
                <c:pt idx="6204">
                  <c:v>131.99100000000001</c:v>
                </c:pt>
                <c:pt idx="6205">
                  <c:v>131.952</c:v>
                </c:pt>
                <c:pt idx="6206">
                  <c:v>132.01300000000001</c:v>
                </c:pt>
                <c:pt idx="6207">
                  <c:v>132.136</c:v>
                </c:pt>
                <c:pt idx="6208">
                  <c:v>132.27600000000001</c:v>
                </c:pt>
                <c:pt idx="6209">
                  <c:v>132.38800000000001</c:v>
                </c:pt>
                <c:pt idx="6210">
                  <c:v>132.26599999999999</c:v>
                </c:pt>
                <c:pt idx="6211">
                  <c:v>132.22999999999999</c:v>
                </c:pt>
                <c:pt idx="6212">
                  <c:v>132.304</c:v>
                </c:pt>
                <c:pt idx="6213">
                  <c:v>132.501</c:v>
                </c:pt>
                <c:pt idx="6214">
                  <c:v>132.411</c:v>
                </c:pt>
                <c:pt idx="6215">
                  <c:v>132.9</c:v>
                </c:pt>
                <c:pt idx="6216">
                  <c:v>132.90899999999999</c:v>
                </c:pt>
                <c:pt idx="6217">
                  <c:v>132.774</c:v>
                </c:pt>
                <c:pt idx="6218">
                  <c:v>132.52699999999999</c:v>
                </c:pt>
                <c:pt idx="6219">
                  <c:v>132.27600000000001</c:v>
                </c:pt>
                <c:pt idx="6220">
                  <c:v>132.04400000000001</c:v>
                </c:pt>
                <c:pt idx="6221">
                  <c:v>131.75299999999999</c:v>
                </c:pt>
                <c:pt idx="6222">
                  <c:v>131.518</c:v>
                </c:pt>
                <c:pt idx="6223">
                  <c:v>131.43299999999999</c:v>
                </c:pt>
                <c:pt idx="6224">
                  <c:v>131.501</c:v>
                </c:pt>
                <c:pt idx="6225">
                  <c:v>131.68899999999999</c:v>
                </c:pt>
                <c:pt idx="6226">
                  <c:v>131.91399999999999</c:v>
                </c:pt>
                <c:pt idx="6227">
                  <c:v>132.14400000000001</c:v>
                </c:pt>
                <c:pt idx="6228">
                  <c:v>132.298</c:v>
                </c:pt>
                <c:pt idx="6229">
                  <c:v>132.39500000000001</c:v>
                </c:pt>
                <c:pt idx="6230">
                  <c:v>132.55099999999999</c:v>
                </c:pt>
                <c:pt idx="6231">
                  <c:v>132.75800000000001</c:v>
                </c:pt>
                <c:pt idx="6232">
                  <c:v>133.05000000000001</c:v>
                </c:pt>
                <c:pt idx="6233">
                  <c:v>133.34200000000001</c:v>
                </c:pt>
                <c:pt idx="6234">
                  <c:v>133.64699999999999</c:v>
                </c:pt>
                <c:pt idx="6235">
                  <c:v>133.773</c:v>
                </c:pt>
                <c:pt idx="6236">
                  <c:v>133.64400000000001</c:v>
                </c:pt>
                <c:pt idx="6237">
                  <c:v>133.41</c:v>
                </c:pt>
                <c:pt idx="6238">
                  <c:v>133.13300000000001</c:v>
                </c:pt>
                <c:pt idx="6239">
                  <c:v>132.809</c:v>
                </c:pt>
                <c:pt idx="6240">
                  <c:v>132.47900000000001</c:v>
                </c:pt>
                <c:pt idx="6241">
                  <c:v>132.13499999999999</c:v>
                </c:pt>
                <c:pt idx="6242">
                  <c:v>131.90899999999999</c:v>
                </c:pt>
                <c:pt idx="6243">
                  <c:v>131.85499999999999</c:v>
                </c:pt>
                <c:pt idx="6244">
                  <c:v>131.93600000000001</c:v>
                </c:pt>
                <c:pt idx="6245">
                  <c:v>132.01300000000001</c:v>
                </c:pt>
                <c:pt idx="6246">
                  <c:v>132.01300000000001</c:v>
                </c:pt>
                <c:pt idx="6247">
                  <c:v>131.99799999999999</c:v>
                </c:pt>
                <c:pt idx="6248">
                  <c:v>132.03700000000001</c:v>
                </c:pt>
                <c:pt idx="6249">
                  <c:v>132.13900000000001</c:v>
                </c:pt>
                <c:pt idx="6250">
                  <c:v>132.22200000000001</c:v>
                </c:pt>
                <c:pt idx="6251">
                  <c:v>132.35599999999999</c:v>
                </c:pt>
                <c:pt idx="6252">
                  <c:v>132.46100000000001</c:v>
                </c:pt>
                <c:pt idx="6253">
                  <c:v>132.38200000000001</c:v>
                </c:pt>
                <c:pt idx="6254">
                  <c:v>132.23500000000001</c:v>
                </c:pt>
                <c:pt idx="6255">
                  <c:v>132.13200000000001</c:v>
                </c:pt>
                <c:pt idx="6256">
                  <c:v>131.97499999999999</c:v>
                </c:pt>
                <c:pt idx="6257">
                  <c:v>131.642</c:v>
                </c:pt>
                <c:pt idx="6258">
                  <c:v>131.28200000000001</c:v>
                </c:pt>
                <c:pt idx="6259">
                  <c:v>131.256</c:v>
                </c:pt>
                <c:pt idx="6260">
                  <c:v>131.524</c:v>
                </c:pt>
                <c:pt idx="6261">
                  <c:v>131.94499999999999</c:v>
                </c:pt>
                <c:pt idx="6262">
                  <c:v>132.47900000000001</c:v>
                </c:pt>
                <c:pt idx="6263">
                  <c:v>132.91200000000001</c:v>
                </c:pt>
                <c:pt idx="6264">
                  <c:v>133.27000000000001</c:v>
                </c:pt>
                <c:pt idx="6265">
                  <c:v>133.465</c:v>
                </c:pt>
                <c:pt idx="6266">
                  <c:v>133.46199999999999</c:v>
                </c:pt>
                <c:pt idx="6267">
                  <c:v>133.47399999999999</c:v>
                </c:pt>
                <c:pt idx="6268">
                  <c:v>133.58000000000001</c:v>
                </c:pt>
                <c:pt idx="6269">
                  <c:v>133.68799999999999</c:v>
                </c:pt>
                <c:pt idx="6270">
                  <c:v>133.81299999999999</c:v>
                </c:pt>
                <c:pt idx="6271">
                  <c:v>133.928</c:v>
                </c:pt>
                <c:pt idx="6272">
                  <c:v>133.935</c:v>
                </c:pt>
                <c:pt idx="6273">
                  <c:v>133.876</c:v>
                </c:pt>
                <c:pt idx="6274">
                  <c:v>133.773</c:v>
                </c:pt>
                <c:pt idx="6275">
                  <c:v>133.642</c:v>
                </c:pt>
                <c:pt idx="6276">
                  <c:v>133.518</c:v>
                </c:pt>
                <c:pt idx="6277">
                  <c:v>133.41200000000001</c:v>
                </c:pt>
                <c:pt idx="6278">
                  <c:v>133.31200000000001</c:v>
                </c:pt>
                <c:pt idx="6279">
                  <c:v>133.21899999999999</c:v>
                </c:pt>
                <c:pt idx="6280">
                  <c:v>133.12799999999999</c:v>
                </c:pt>
                <c:pt idx="6281">
                  <c:v>133.148</c:v>
                </c:pt>
                <c:pt idx="6282">
                  <c:v>133.16399999999999</c:v>
                </c:pt>
                <c:pt idx="6283">
                  <c:v>133.15700000000001</c:v>
                </c:pt>
                <c:pt idx="6284">
                  <c:v>133.285</c:v>
                </c:pt>
                <c:pt idx="6285">
                  <c:v>133.44999999999999</c:v>
                </c:pt>
                <c:pt idx="6286">
                  <c:v>133.48699999999999</c:v>
                </c:pt>
                <c:pt idx="6287">
                  <c:v>133.53700000000001</c:v>
                </c:pt>
                <c:pt idx="6288">
                  <c:v>133.59800000000001</c:v>
                </c:pt>
                <c:pt idx="6289">
                  <c:v>133.63499999999999</c:v>
                </c:pt>
                <c:pt idx="6290">
                  <c:v>133.642</c:v>
                </c:pt>
                <c:pt idx="6291">
                  <c:v>133.75200000000001</c:v>
                </c:pt>
                <c:pt idx="6292">
                  <c:v>133.839</c:v>
                </c:pt>
                <c:pt idx="6293">
                  <c:v>133.744</c:v>
                </c:pt>
                <c:pt idx="6294">
                  <c:v>133.56299999999999</c:v>
                </c:pt>
                <c:pt idx="6295">
                  <c:v>133.327</c:v>
                </c:pt>
                <c:pt idx="6296">
                  <c:v>133.05500000000001</c:v>
                </c:pt>
                <c:pt idx="6297">
                  <c:v>132.79599999999999</c:v>
                </c:pt>
                <c:pt idx="6298">
                  <c:v>132.59899999999999</c:v>
                </c:pt>
                <c:pt idx="6299">
                  <c:v>132.46</c:v>
                </c:pt>
                <c:pt idx="6300">
                  <c:v>132.34899999999999</c:v>
                </c:pt>
                <c:pt idx="6301">
                  <c:v>132.102</c:v>
                </c:pt>
                <c:pt idx="6302">
                  <c:v>131.803</c:v>
                </c:pt>
                <c:pt idx="6303">
                  <c:v>131.74799999999999</c:v>
                </c:pt>
                <c:pt idx="6304">
                  <c:v>131.47</c:v>
                </c:pt>
                <c:pt idx="6305">
                  <c:v>131.654</c:v>
                </c:pt>
                <c:pt idx="6306">
                  <c:v>132.07900000000001</c:v>
                </c:pt>
                <c:pt idx="6307">
                  <c:v>132.41200000000001</c:v>
                </c:pt>
                <c:pt idx="6308">
                  <c:v>132.49600000000001</c:v>
                </c:pt>
                <c:pt idx="6309">
                  <c:v>132.58099999999999</c:v>
                </c:pt>
                <c:pt idx="6310">
                  <c:v>132.767</c:v>
                </c:pt>
                <c:pt idx="6311">
                  <c:v>132.81200000000001</c:v>
                </c:pt>
                <c:pt idx="6312">
                  <c:v>132.637</c:v>
                </c:pt>
                <c:pt idx="6313">
                  <c:v>132.48500000000001</c:v>
                </c:pt>
                <c:pt idx="6314">
                  <c:v>132.268</c:v>
                </c:pt>
                <c:pt idx="6315">
                  <c:v>131.92500000000001</c:v>
                </c:pt>
                <c:pt idx="6316">
                  <c:v>131.88</c:v>
                </c:pt>
                <c:pt idx="6317">
                  <c:v>131.96600000000001</c:v>
                </c:pt>
                <c:pt idx="6318">
                  <c:v>132.03899999999999</c:v>
                </c:pt>
                <c:pt idx="6319">
                  <c:v>132.13300000000001</c:v>
                </c:pt>
                <c:pt idx="6320">
                  <c:v>132.238</c:v>
                </c:pt>
                <c:pt idx="6321">
                  <c:v>132.37700000000001</c:v>
                </c:pt>
                <c:pt idx="6322">
                  <c:v>132.571</c:v>
                </c:pt>
                <c:pt idx="6323">
                  <c:v>132.696</c:v>
                </c:pt>
                <c:pt idx="6324">
                  <c:v>132.804</c:v>
                </c:pt>
                <c:pt idx="6325">
                  <c:v>132.893</c:v>
                </c:pt>
                <c:pt idx="6326">
                  <c:v>132.99199999999999</c:v>
                </c:pt>
                <c:pt idx="6327">
                  <c:v>133.04499999999999</c:v>
                </c:pt>
                <c:pt idx="6328">
                  <c:v>133.102</c:v>
                </c:pt>
                <c:pt idx="6329">
                  <c:v>133.25299999999999</c:v>
                </c:pt>
                <c:pt idx="6330">
                  <c:v>133.398</c:v>
                </c:pt>
                <c:pt idx="6331">
                  <c:v>133.608</c:v>
                </c:pt>
                <c:pt idx="6332">
                  <c:v>133.898</c:v>
                </c:pt>
                <c:pt idx="6333">
                  <c:v>134.1</c:v>
                </c:pt>
                <c:pt idx="6334">
                  <c:v>134.12799999999999</c:v>
                </c:pt>
                <c:pt idx="6335">
                  <c:v>134.18</c:v>
                </c:pt>
                <c:pt idx="6336">
                  <c:v>134</c:v>
                </c:pt>
                <c:pt idx="6337">
                  <c:v>133.81399999999999</c:v>
                </c:pt>
                <c:pt idx="6338">
                  <c:v>133.666</c:v>
                </c:pt>
                <c:pt idx="6339">
                  <c:v>133.63499999999999</c:v>
                </c:pt>
                <c:pt idx="6340">
                  <c:v>133.83099999999999</c:v>
                </c:pt>
                <c:pt idx="6341">
                  <c:v>134.10599999999999</c:v>
                </c:pt>
                <c:pt idx="6342">
                  <c:v>134.21100000000001</c:v>
                </c:pt>
                <c:pt idx="6343">
                  <c:v>134.03800000000001</c:v>
                </c:pt>
                <c:pt idx="6344">
                  <c:v>133.61799999999999</c:v>
                </c:pt>
                <c:pt idx="6345">
                  <c:v>133.167</c:v>
                </c:pt>
                <c:pt idx="6346">
                  <c:v>132.80099999999999</c:v>
                </c:pt>
                <c:pt idx="6347">
                  <c:v>132.54</c:v>
                </c:pt>
                <c:pt idx="6348">
                  <c:v>132.358</c:v>
                </c:pt>
                <c:pt idx="6349">
                  <c:v>132.24199999999999</c:v>
                </c:pt>
                <c:pt idx="6350">
                  <c:v>132.31</c:v>
                </c:pt>
                <c:pt idx="6351">
                  <c:v>132.23599999999999</c:v>
                </c:pt>
                <c:pt idx="6352">
                  <c:v>132.28899999999999</c:v>
                </c:pt>
                <c:pt idx="6353">
                  <c:v>132.67500000000001</c:v>
                </c:pt>
                <c:pt idx="6354">
                  <c:v>133.08199999999999</c:v>
                </c:pt>
                <c:pt idx="6355">
                  <c:v>133.642</c:v>
                </c:pt>
                <c:pt idx="6356">
                  <c:v>134.22499999999999</c:v>
                </c:pt>
                <c:pt idx="6357">
                  <c:v>134.66300000000001</c:v>
                </c:pt>
                <c:pt idx="6358">
                  <c:v>134.79499999999999</c:v>
                </c:pt>
                <c:pt idx="6359">
                  <c:v>134.863</c:v>
                </c:pt>
                <c:pt idx="6360">
                  <c:v>134.91</c:v>
                </c:pt>
                <c:pt idx="6361">
                  <c:v>134.94300000000001</c:v>
                </c:pt>
                <c:pt idx="6362">
                  <c:v>134.946</c:v>
                </c:pt>
                <c:pt idx="6363">
                  <c:v>134.94900000000001</c:v>
                </c:pt>
                <c:pt idx="6364">
                  <c:v>134.953</c:v>
                </c:pt>
                <c:pt idx="6365">
                  <c:v>134.959</c:v>
                </c:pt>
                <c:pt idx="6366">
                  <c:v>134.96199999999999</c:v>
                </c:pt>
                <c:pt idx="6367">
                  <c:v>134.93700000000001</c:v>
                </c:pt>
                <c:pt idx="6368">
                  <c:v>134.96</c:v>
                </c:pt>
                <c:pt idx="6369">
                  <c:v>134.845</c:v>
                </c:pt>
                <c:pt idx="6370">
                  <c:v>134.47399999999999</c:v>
                </c:pt>
                <c:pt idx="6371">
                  <c:v>134</c:v>
                </c:pt>
                <c:pt idx="6372">
                  <c:v>133.613</c:v>
                </c:pt>
                <c:pt idx="6373">
                  <c:v>133.26400000000001</c:v>
                </c:pt>
                <c:pt idx="6374">
                  <c:v>132.97999999999999</c:v>
                </c:pt>
                <c:pt idx="6375">
                  <c:v>132.84299999999999</c:v>
                </c:pt>
                <c:pt idx="6376">
                  <c:v>132.73500000000001</c:v>
                </c:pt>
                <c:pt idx="6377">
                  <c:v>132.66499999999999</c:v>
                </c:pt>
                <c:pt idx="6378">
                  <c:v>132.625</c:v>
                </c:pt>
                <c:pt idx="6379">
                  <c:v>132.601</c:v>
                </c:pt>
                <c:pt idx="6380">
                  <c:v>132.596</c:v>
                </c:pt>
                <c:pt idx="6381">
                  <c:v>132.71</c:v>
                </c:pt>
                <c:pt idx="6382">
                  <c:v>132.92599999999999</c:v>
                </c:pt>
                <c:pt idx="6383">
                  <c:v>133.124</c:v>
                </c:pt>
                <c:pt idx="6384">
                  <c:v>133.364</c:v>
                </c:pt>
                <c:pt idx="6385">
                  <c:v>133.49799999999999</c:v>
                </c:pt>
                <c:pt idx="6386">
                  <c:v>133.72</c:v>
                </c:pt>
                <c:pt idx="6387">
                  <c:v>133.815</c:v>
                </c:pt>
                <c:pt idx="6388">
                  <c:v>133.80199999999999</c:v>
                </c:pt>
                <c:pt idx="6389">
                  <c:v>133.82</c:v>
                </c:pt>
                <c:pt idx="6390">
                  <c:v>133.86099999999999</c:v>
                </c:pt>
                <c:pt idx="6391">
                  <c:v>133.91999999999999</c:v>
                </c:pt>
                <c:pt idx="6392">
                  <c:v>134.02600000000001</c:v>
                </c:pt>
                <c:pt idx="6393">
                  <c:v>134.18199999999999</c:v>
                </c:pt>
                <c:pt idx="6394">
                  <c:v>134.428</c:v>
                </c:pt>
                <c:pt idx="6395">
                  <c:v>134.64099999999999</c:v>
                </c:pt>
                <c:pt idx="6396">
                  <c:v>134.84100000000001</c:v>
                </c:pt>
                <c:pt idx="6397">
                  <c:v>135.00700000000001</c:v>
                </c:pt>
                <c:pt idx="6398">
                  <c:v>135.12700000000001</c:v>
                </c:pt>
                <c:pt idx="6399">
                  <c:v>135.232</c:v>
                </c:pt>
                <c:pt idx="6400">
                  <c:v>135.32599999999999</c:v>
                </c:pt>
                <c:pt idx="6401">
                  <c:v>135.39699999999999</c:v>
                </c:pt>
                <c:pt idx="6402">
                  <c:v>135.41200000000001</c:v>
                </c:pt>
                <c:pt idx="6403">
                  <c:v>135.38300000000001</c:v>
                </c:pt>
                <c:pt idx="6404">
                  <c:v>135.31700000000001</c:v>
                </c:pt>
                <c:pt idx="6405">
                  <c:v>135.14699999999999</c:v>
                </c:pt>
                <c:pt idx="6406">
                  <c:v>134.94399999999999</c:v>
                </c:pt>
                <c:pt idx="6407">
                  <c:v>134.72499999999999</c:v>
                </c:pt>
                <c:pt idx="6408">
                  <c:v>134.49700000000001</c:v>
                </c:pt>
                <c:pt idx="6409">
                  <c:v>134.27600000000001</c:v>
                </c:pt>
                <c:pt idx="6410">
                  <c:v>134.155</c:v>
                </c:pt>
                <c:pt idx="6411">
                  <c:v>134.10499999999999</c:v>
                </c:pt>
                <c:pt idx="6412">
                  <c:v>134.126</c:v>
                </c:pt>
                <c:pt idx="6413">
                  <c:v>134.19900000000001</c:v>
                </c:pt>
                <c:pt idx="6414">
                  <c:v>134.304</c:v>
                </c:pt>
                <c:pt idx="6415">
                  <c:v>134.44300000000001</c:v>
                </c:pt>
                <c:pt idx="6416">
                  <c:v>134.53200000000001</c:v>
                </c:pt>
                <c:pt idx="6417">
                  <c:v>134.61199999999999</c:v>
                </c:pt>
                <c:pt idx="6418">
                  <c:v>134.69999999999999</c:v>
                </c:pt>
                <c:pt idx="6419">
                  <c:v>134.79499999999999</c:v>
                </c:pt>
                <c:pt idx="6420">
                  <c:v>134.96199999999999</c:v>
                </c:pt>
                <c:pt idx="6421">
                  <c:v>135.02099999999999</c:v>
                </c:pt>
                <c:pt idx="6422">
                  <c:v>135.053</c:v>
                </c:pt>
                <c:pt idx="6423">
                  <c:v>135.15</c:v>
                </c:pt>
                <c:pt idx="6424">
                  <c:v>135.24299999999999</c:v>
                </c:pt>
                <c:pt idx="6425">
                  <c:v>135.34100000000001</c:v>
                </c:pt>
                <c:pt idx="6426">
                  <c:v>135.43600000000001</c:v>
                </c:pt>
                <c:pt idx="6427">
                  <c:v>135.434</c:v>
                </c:pt>
                <c:pt idx="6428">
                  <c:v>135.364</c:v>
                </c:pt>
                <c:pt idx="6429">
                  <c:v>135.279</c:v>
                </c:pt>
                <c:pt idx="6430">
                  <c:v>135.191</c:v>
                </c:pt>
                <c:pt idx="6431">
                  <c:v>135.09399999999999</c:v>
                </c:pt>
                <c:pt idx="6432">
                  <c:v>135.006</c:v>
                </c:pt>
                <c:pt idx="6433">
                  <c:v>134.93299999999999</c:v>
                </c:pt>
                <c:pt idx="6434">
                  <c:v>134.88900000000001</c:v>
                </c:pt>
                <c:pt idx="6435">
                  <c:v>134.959</c:v>
                </c:pt>
                <c:pt idx="6436">
                  <c:v>135.059</c:v>
                </c:pt>
                <c:pt idx="6437">
                  <c:v>135.15299999999999</c:v>
                </c:pt>
                <c:pt idx="6438">
                  <c:v>135.23599999999999</c:v>
                </c:pt>
                <c:pt idx="6439">
                  <c:v>135.29599999999999</c:v>
                </c:pt>
                <c:pt idx="6440">
                  <c:v>135.24199999999999</c:v>
                </c:pt>
                <c:pt idx="6441">
                  <c:v>135.07400000000001</c:v>
                </c:pt>
                <c:pt idx="6442">
                  <c:v>134.90799999999999</c:v>
                </c:pt>
                <c:pt idx="6443">
                  <c:v>134.751</c:v>
                </c:pt>
                <c:pt idx="6444">
                  <c:v>134.40700000000001</c:v>
                </c:pt>
                <c:pt idx="6445">
                  <c:v>134.08000000000001</c:v>
                </c:pt>
                <c:pt idx="6446">
                  <c:v>133.661</c:v>
                </c:pt>
                <c:pt idx="6447">
                  <c:v>133.376</c:v>
                </c:pt>
                <c:pt idx="6448">
                  <c:v>133.21600000000001</c:v>
                </c:pt>
                <c:pt idx="6449">
                  <c:v>133.26</c:v>
                </c:pt>
                <c:pt idx="6450">
                  <c:v>133.43</c:v>
                </c:pt>
                <c:pt idx="6451">
                  <c:v>133.84200000000001</c:v>
                </c:pt>
                <c:pt idx="6452">
                  <c:v>134.54900000000001</c:v>
                </c:pt>
                <c:pt idx="6453">
                  <c:v>135.04900000000001</c:v>
                </c:pt>
                <c:pt idx="6454">
                  <c:v>135.203</c:v>
                </c:pt>
                <c:pt idx="6455">
                  <c:v>135.29499999999999</c:v>
                </c:pt>
                <c:pt idx="6456">
                  <c:v>135.45099999999999</c:v>
                </c:pt>
                <c:pt idx="6457">
                  <c:v>135.42599999999999</c:v>
                </c:pt>
                <c:pt idx="6458">
                  <c:v>135.38499999999999</c:v>
                </c:pt>
                <c:pt idx="6459">
                  <c:v>135.398</c:v>
                </c:pt>
                <c:pt idx="6460">
                  <c:v>135.464</c:v>
                </c:pt>
                <c:pt idx="6461">
                  <c:v>135.488</c:v>
                </c:pt>
                <c:pt idx="6462">
                  <c:v>135.29400000000001</c:v>
                </c:pt>
                <c:pt idx="6463">
                  <c:v>134.91800000000001</c:v>
                </c:pt>
                <c:pt idx="6464">
                  <c:v>134.80600000000001</c:v>
                </c:pt>
                <c:pt idx="6465">
                  <c:v>134.553</c:v>
                </c:pt>
                <c:pt idx="6466">
                  <c:v>134.25200000000001</c:v>
                </c:pt>
                <c:pt idx="6467">
                  <c:v>134.88800000000001</c:v>
                </c:pt>
                <c:pt idx="6468">
                  <c:v>135.779</c:v>
                </c:pt>
                <c:pt idx="6469">
                  <c:v>136.47999999999999</c:v>
                </c:pt>
                <c:pt idx="6470">
                  <c:v>137.09899999999999</c:v>
                </c:pt>
                <c:pt idx="6471">
                  <c:v>137.48400000000001</c:v>
                </c:pt>
                <c:pt idx="6472">
                  <c:v>137.38300000000001</c:v>
                </c:pt>
                <c:pt idx="6473">
                  <c:v>136.76</c:v>
                </c:pt>
                <c:pt idx="6474">
                  <c:v>136.37299999999999</c:v>
                </c:pt>
                <c:pt idx="6475">
                  <c:v>136.11699999999999</c:v>
                </c:pt>
                <c:pt idx="6476">
                  <c:v>135.91999999999999</c:v>
                </c:pt>
                <c:pt idx="6477">
                  <c:v>135.72900000000001</c:v>
                </c:pt>
                <c:pt idx="6478">
                  <c:v>135.62799999999999</c:v>
                </c:pt>
                <c:pt idx="6479">
                  <c:v>135.58600000000001</c:v>
                </c:pt>
                <c:pt idx="6480">
                  <c:v>135.57</c:v>
                </c:pt>
                <c:pt idx="6481">
                  <c:v>135.749</c:v>
                </c:pt>
                <c:pt idx="6482">
                  <c:v>135.88800000000001</c:v>
                </c:pt>
                <c:pt idx="6483">
                  <c:v>135.88999999999999</c:v>
                </c:pt>
                <c:pt idx="6484">
                  <c:v>135.858</c:v>
                </c:pt>
                <c:pt idx="6485">
                  <c:v>135.83600000000001</c:v>
                </c:pt>
                <c:pt idx="6486">
                  <c:v>135.69300000000001</c:v>
                </c:pt>
                <c:pt idx="6487">
                  <c:v>135.822</c:v>
                </c:pt>
                <c:pt idx="6488">
                  <c:v>135.874</c:v>
                </c:pt>
                <c:pt idx="6489">
                  <c:v>135.876</c:v>
                </c:pt>
                <c:pt idx="6490">
                  <c:v>135.916</c:v>
                </c:pt>
                <c:pt idx="6491">
                  <c:v>135.86099999999999</c:v>
                </c:pt>
                <c:pt idx="6492">
                  <c:v>135.82</c:v>
                </c:pt>
                <c:pt idx="6493">
                  <c:v>135.51900000000001</c:v>
                </c:pt>
                <c:pt idx="6494">
                  <c:v>135.56700000000001</c:v>
                </c:pt>
                <c:pt idx="6495">
                  <c:v>135.75299999999999</c:v>
                </c:pt>
                <c:pt idx="6496">
                  <c:v>136.13</c:v>
                </c:pt>
                <c:pt idx="6497">
                  <c:v>136.709</c:v>
                </c:pt>
                <c:pt idx="6498">
                  <c:v>137.08600000000001</c:v>
                </c:pt>
                <c:pt idx="6499">
                  <c:v>137.17500000000001</c:v>
                </c:pt>
                <c:pt idx="6500">
                  <c:v>137.09299999999999</c:v>
                </c:pt>
                <c:pt idx="6501">
                  <c:v>136.892</c:v>
                </c:pt>
                <c:pt idx="6502">
                  <c:v>136.607</c:v>
                </c:pt>
                <c:pt idx="6503">
                  <c:v>136.03100000000001</c:v>
                </c:pt>
                <c:pt idx="6504">
                  <c:v>135.62</c:v>
                </c:pt>
                <c:pt idx="6505">
                  <c:v>135.32599999999999</c:v>
                </c:pt>
                <c:pt idx="6506">
                  <c:v>135.245</c:v>
                </c:pt>
                <c:pt idx="6507">
                  <c:v>135.20500000000001</c:v>
                </c:pt>
                <c:pt idx="6508">
                  <c:v>135.16</c:v>
                </c:pt>
                <c:pt idx="6509">
                  <c:v>135.45099999999999</c:v>
                </c:pt>
                <c:pt idx="6510">
                  <c:v>136.024</c:v>
                </c:pt>
                <c:pt idx="6511">
                  <c:v>136.55099999999999</c:v>
                </c:pt>
                <c:pt idx="6512">
                  <c:v>137.036</c:v>
                </c:pt>
                <c:pt idx="6513">
                  <c:v>137.47900000000001</c:v>
                </c:pt>
                <c:pt idx="6514">
                  <c:v>137.702</c:v>
                </c:pt>
                <c:pt idx="6515">
                  <c:v>137.81399999999999</c:v>
                </c:pt>
                <c:pt idx="6516">
                  <c:v>137.88399999999999</c:v>
                </c:pt>
                <c:pt idx="6517">
                  <c:v>137.86000000000001</c:v>
                </c:pt>
                <c:pt idx="6518">
                  <c:v>137.82400000000001</c:v>
                </c:pt>
                <c:pt idx="6519">
                  <c:v>137.857</c:v>
                </c:pt>
                <c:pt idx="6520">
                  <c:v>138.006</c:v>
                </c:pt>
                <c:pt idx="6521">
                  <c:v>138.142</c:v>
                </c:pt>
                <c:pt idx="6522">
                  <c:v>138.50899999999999</c:v>
                </c:pt>
                <c:pt idx="6523">
                  <c:v>138.67400000000001</c:v>
                </c:pt>
                <c:pt idx="6524">
                  <c:v>138.64099999999999</c:v>
                </c:pt>
                <c:pt idx="6525">
                  <c:v>138.58000000000001</c:v>
                </c:pt>
                <c:pt idx="6526">
                  <c:v>138.45099999999999</c:v>
                </c:pt>
                <c:pt idx="6527">
                  <c:v>138.23599999999999</c:v>
                </c:pt>
                <c:pt idx="6528">
                  <c:v>137.977</c:v>
                </c:pt>
                <c:pt idx="6529">
                  <c:v>137.71799999999999</c:v>
                </c:pt>
                <c:pt idx="6530">
                  <c:v>137.44200000000001</c:v>
                </c:pt>
                <c:pt idx="6531">
                  <c:v>137.24</c:v>
                </c:pt>
                <c:pt idx="6532">
                  <c:v>137.07</c:v>
                </c:pt>
                <c:pt idx="6533">
                  <c:v>136.839</c:v>
                </c:pt>
                <c:pt idx="6534">
                  <c:v>136.68600000000001</c:v>
                </c:pt>
                <c:pt idx="6535">
                  <c:v>136.58000000000001</c:v>
                </c:pt>
                <c:pt idx="6536">
                  <c:v>136.566</c:v>
                </c:pt>
                <c:pt idx="6537">
                  <c:v>136.63</c:v>
                </c:pt>
                <c:pt idx="6538">
                  <c:v>136.75700000000001</c:v>
                </c:pt>
                <c:pt idx="6539">
                  <c:v>136.94499999999999</c:v>
                </c:pt>
                <c:pt idx="6540">
                  <c:v>137.17500000000001</c:v>
                </c:pt>
                <c:pt idx="6541">
                  <c:v>137.40199999999999</c:v>
                </c:pt>
                <c:pt idx="6542">
                  <c:v>137.584</c:v>
                </c:pt>
                <c:pt idx="6543">
                  <c:v>137.74700000000001</c:v>
                </c:pt>
                <c:pt idx="6544">
                  <c:v>137.767</c:v>
                </c:pt>
                <c:pt idx="6545">
                  <c:v>137.67699999999999</c:v>
                </c:pt>
                <c:pt idx="6546">
                  <c:v>137.48400000000001</c:v>
                </c:pt>
                <c:pt idx="6547">
                  <c:v>137.12</c:v>
                </c:pt>
                <c:pt idx="6548">
                  <c:v>136.90100000000001</c:v>
                </c:pt>
                <c:pt idx="6549">
                  <c:v>136.596</c:v>
                </c:pt>
                <c:pt idx="6550">
                  <c:v>136.35300000000001</c:v>
                </c:pt>
                <c:pt idx="6551">
                  <c:v>136.346</c:v>
                </c:pt>
                <c:pt idx="6552">
                  <c:v>136.376</c:v>
                </c:pt>
                <c:pt idx="6553">
                  <c:v>136.43600000000001</c:v>
                </c:pt>
                <c:pt idx="6554">
                  <c:v>136.52199999999999</c:v>
                </c:pt>
                <c:pt idx="6555">
                  <c:v>136.62200000000001</c:v>
                </c:pt>
                <c:pt idx="6556">
                  <c:v>136.75399999999999</c:v>
                </c:pt>
                <c:pt idx="6557">
                  <c:v>136.827</c:v>
                </c:pt>
                <c:pt idx="6558">
                  <c:v>136.94499999999999</c:v>
                </c:pt>
                <c:pt idx="6559">
                  <c:v>137.00399999999999</c:v>
                </c:pt>
                <c:pt idx="6560">
                  <c:v>137.05799999999999</c:v>
                </c:pt>
                <c:pt idx="6561">
                  <c:v>137.05199999999999</c:v>
                </c:pt>
                <c:pt idx="6562">
                  <c:v>136.99100000000001</c:v>
                </c:pt>
                <c:pt idx="6563">
                  <c:v>136.905</c:v>
                </c:pt>
                <c:pt idx="6564">
                  <c:v>136.84399999999999</c:v>
                </c:pt>
                <c:pt idx="6565">
                  <c:v>136.76</c:v>
                </c:pt>
                <c:pt idx="6566">
                  <c:v>136.66399999999999</c:v>
                </c:pt>
                <c:pt idx="6567">
                  <c:v>136.59800000000001</c:v>
                </c:pt>
                <c:pt idx="6568">
                  <c:v>136.57</c:v>
                </c:pt>
                <c:pt idx="6569">
                  <c:v>136.708</c:v>
                </c:pt>
                <c:pt idx="6570">
                  <c:v>136.821</c:v>
                </c:pt>
                <c:pt idx="6571">
                  <c:v>136.923</c:v>
                </c:pt>
                <c:pt idx="6572">
                  <c:v>137.048</c:v>
                </c:pt>
                <c:pt idx="6573">
                  <c:v>137.255</c:v>
                </c:pt>
                <c:pt idx="6574">
                  <c:v>137.446</c:v>
                </c:pt>
                <c:pt idx="6575">
                  <c:v>137.58099999999999</c:v>
                </c:pt>
                <c:pt idx="6576">
                  <c:v>137.673</c:v>
                </c:pt>
                <c:pt idx="6577">
                  <c:v>137.74</c:v>
                </c:pt>
                <c:pt idx="6578">
                  <c:v>137.75399999999999</c:v>
                </c:pt>
                <c:pt idx="6579">
                  <c:v>137.90899999999999</c:v>
                </c:pt>
                <c:pt idx="6580">
                  <c:v>138.09899999999999</c:v>
                </c:pt>
                <c:pt idx="6581">
                  <c:v>138.44499999999999</c:v>
                </c:pt>
                <c:pt idx="6582">
                  <c:v>138.74600000000001</c:v>
                </c:pt>
                <c:pt idx="6583">
                  <c:v>138.971</c:v>
                </c:pt>
                <c:pt idx="6584">
                  <c:v>139.16999999999999</c:v>
                </c:pt>
                <c:pt idx="6585">
                  <c:v>139.316</c:v>
                </c:pt>
                <c:pt idx="6586">
                  <c:v>139.374</c:v>
                </c:pt>
                <c:pt idx="6587">
                  <c:v>139.304</c:v>
                </c:pt>
                <c:pt idx="6588">
                  <c:v>139.09</c:v>
                </c:pt>
                <c:pt idx="6589">
                  <c:v>138.91999999999999</c:v>
                </c:pt>
                <c:pt idx="6590">
                  <c:v>138.71</c:v>
                </c:pt>
                <c:pt idx="6591">
                  <c:v>138.49</c:v>
                </c:pt>
                <c:pt idx="6592">
                  <c:v>138.21799999999999</c:v>
                </c:pt>
                <c:pt idx="6593">
                  <c:v>137.91900000000001</c:v>
                </c:pt>
                <c:pt idx="6594">
                  <c:v>137.833</c:v>
                </c:pt>
                <c:pt idx="6595">
                  <c:v>137.946</c:v>
                </c:pt>
                <c:pt idx="6596">
                  <c:v>138.09100000000001</c:v>
                </c:pt>
                <c:pt idx="6597">
                  <c:v>138.25700000000001</c:v>
                </c:pt>
                <c:pt idx="6598">
                  <c:v>138.446</c:v>
                </c:pt>
                <c:pt idx="6599">
                  <c:v>138.673</c:v>
                </c:pt>
                <c:pt idx="6600">
                  <c:v>138.928</c:v>
                </c:pt>
                <c:pt idx="6601">
                  <c:v>139.16900000000001</c:v>
                </c:pt>
                <c:pt idx="6602">
                  <c:v>139.37100000000001</c:v>
                </c:pt>
                <c:pt idx="6603">
                  <c:v>139.45599999999999</c:v>
                </c:pt>
                <c:pt idx="6604">
                  <c:v>139.44300000000001</c:v>
                </c:pt>
                <c:pt idx="6605">
                  <c:v>139.27099999999999</c:v>
                </c:pt>
                <c:pt idx="6606">
                  <c:v>139.083</c:v>
                </c:pt>
                <c:pt idx="6607">
                  <c:v>138.96600000000001</c:v>
                </c:pt>
                <c:pt idx="6608">
                  <c:v>138.94499999999999</c:v>
                </c:pt>
                <c:pt idx="6609">
                  <c:v>138.989</c:v>
                </c:pt>
                <c:pt idx="6610">
                  <c:v>139.02699999999999</c:v>
                </c:pt>
                <c:pt idx="6611">
                  <c:v>139.12100000000001</c:v>
                </c:pt>
                <c:pt idx="6612">
                  <c:v>139.226</c:v>
                </c:pt>
                <c:pt idx="6613">
                  <c:v>139.38999999999999</c:v>
                </c:pt>
                <c:pt idx="6614">
                  <c:v>139.54300000000001</c:v>
                </c:pt>
                <c:pt idx="6615">
                  <c:v>139.55699999999999</c:v>
                </c:pt>
                <c:pt idx="6616">
                  <c:v>139.46799999999999</c:v>
                </c:pt>
                <c:pt idx="6617">
                  <c:v>139.33600000000001</c:v>
                </c:pt>
                <c:pt idx="6618">
                  <c:v>139.21700000000001</c:v>
                </c:pt>
                <c:pt idx="6619">
                  <c:v>139.125</c:v>
                </c:pt>
                <c:pt idx="6620">
                  <c:v>139.03299999999999</c:v>
                </c:pt>
                <c:pt idx="6621">
                  <c:v>138.995</c:v>
                </c:pt>
                <c:pt idx="6622">
                  <c:v>138.96700000000001</c:v>
                </c:pt>
                <c:pt idx="6623">
                  <c:v>139.095</c:v>
                </c:pt>
                <c:pt idx="6624">
                  <c:v>139.27199999999999</c:v>
                </c:pt>
                <c:pt idx="6625">
                  <c:v>139.46700000000001</c:v>
                </c:pt>
                <c:pt idx="6626">
                  <c:v>139.61099999999999</c:v>
                </c:pt>
                <c:pt idx="6627">
                  <c:v>139.69300000000001</c:v>
                </c:pt>
                <c:pt idx="6628">
                  <c:v>139.86099999999999</c:v>
                </c:pt>
                <c:pt idx="6629">
                  <c:v>139.98599999999999</c:v>
                </c:pt>
                <c:pt idx="6630">
                  <c:v>140.124</c:v>
                </c:pt>
                <c:pt idx="6631">
                  <c:v>140.15700000000001</c:v>
                </c:pt>
                <c:pt idx="6632">
                  <c:v>140.03100000000001</c:v>
                </c:pt>
                <c:pt idx="6633">
                  <c:v>139.893</c:v>
                </c:pt>
                <c:pt idx="6634">
                  <c:v>139.773</c:v>
                </c:pt>
                <c:pt idx="6635">
                  <c:v>139.67099999999999</c:v>
                </c:pt>
                <c:pt idx="6636">
                  <c:v>139.553</c:v>
                </c:pt>
                <c:pt idx="6637">
                  <c:v>139.35</c:v>
                </c:pt>
                <c:pt idx="6638">
                  <c:v>139.16499999999999</c:v>
                </c:pt>
                <c:pt idx="6639">
                  <c:v>139.012</c:v>
                </c:pt>
                <c:pt idx="6640">
                  <c:v>138.999</c:v>
                </c:pt>
                <c:pt idx="6641">
                  <c:v>139.09299999999999</c:v>
                </c:pt>
                <c:pt idx="6642">
                  <c:v>139.16499999999999</c:v>
                </c:pt>
                <c:pt idx="6643">
                  <c:v>139.25299999999999</c:v>
                </c:pt>
                <c:pt idx="6644">
                  <c:v>139.46</c:v>
                </c:pt>
                <c:pt idx="6645">
                  <c:v>139.667</c:v>
                </c:pt>
                <c:pt idx="6646">
                  <c:v>139.88800000000001</c:v>
                </c:pt>
                <c:pt idx="6647">
                  <c:v>140.042</c:v>
                </c:pt>
                <c:pt idx="6648">
                  <c:v>140.102</c:v>
                </c:pt>
                <c:pt idx="6649">
                  <c:v>140.21199999999999</c:v>
                </c:pt>
                <c:pt idx="6650">
                  <c:v>140.34200000000001</c:v>
                </c:pt>
                <c:pt idx="6651">
                  <c:v>140.41800000000001</c:v>
                </c:pt>
                <c:pt idx="6652">
                  <c:v>140.435</c:v>
                </c:pt>
                <c:pt idx="6653">
                  <c:v>140.482</c:v>
                </c:pt>
                <c:pt idx="6654">
                  <c:v>140.536</c:v>
                </c:pt>
                <c:pt idx="6655">
                  <c:v>140.65299999999999</c:v>
                </c:pt>
                <c:pt idx="6656">
                  <c:v>140.916</c:v>
                </c:pt>
                <c:pt idx="6657">
                  <c:v>141.12799999999999</c:v>
                </c:pt>
                <c:pt idx="6658">
                  <c:v>141.38300000000001</c:v>
                </c:pt>
                <c:pt idx="6659">
                  <c:v>141.66800000000001</c:v>
                </c:pt>
                <c:pt idx="6660">
                  <c:v>141.69</c:v>
                </c:pt>
                <c:pt idx="6661">
                  <c:v>141.661</c:v>
                </c:pt>
                <c:pt idx="6662">
                  <c:v>141.66200000000001</c:v>
                </c:pt>
                <c:pt idx="6663">
                  <c:v>141.73099999999999</c:v>
                </c:pt>
                <c:pt idx="6664">
                  <c:v>141.77600000000001</c:v>
                </c:pt>
                <c:pt idx="6665">
                  <c:v>141.858</c:v>
                </c:pt>
                <c:pt idx="6666">
                  <c:v>141.94399999999999</c:v>
                </c:pt>
                <c:pt idx="6667">
                  <c:v>141.94</c:v>
                </c:pt>
                <c:pt idx="6668">
                  <c:v>141.804</c:v>
                </c:pt>
                <c:pt idx="6669">
                  <c:v>141.58799999999999</c:v>
                </c:pt>
                <c:pt idx="6670">
                  <c:v>141.376</c:v>
                </c:pt>
                <c:pt idx="6671">
                  <c:v>141.12700000000001</c:v>
                </c:pt>
                <c:pt idx="6672">
                  <c:v>140.89500000000001</c:v>
                </c:pt>
                <c:pt idx="6673">
                  <c:v>140.66999999999999</c:v>
                </c:pt>
                <c:pt idx="6674">
                  <c:v>140.565</c:v>
                </c:pt>
                <c:pt idx="6675">
                  <c:v>140.654</c:v>
                </c:pt>
                <c:pt idx="6676">
                  <c:v>140.833</c:v>
                </c:pt>
                <c:pt idx="6677">
                  <c:v>140.96799999999999</c:v>
                </c:pt>
                <c:pt idx="6678">
                  <c:v>140.88399999999999</c:v>
                </c:pt>
                <c:pt idx="6679">
                  <c:v>140.803</c:v>
                </c:pt>
                <c:pt idx="6680">
                  <c:v>140.756</c:v>
                </c:pt>
                <c:pt idx="6681">
                  <c:v>140.81100000000001</c:v>
                </c:pt>
                <c:pt idx="6682">
                  <c:v>140.90899999999999</c:v>
                </c:pt>
                <c:pt idx="6683">
                  <c:v>141.00299999999999</c:v>
                </c:pt>
                <c:pt idx="6684">
                  <c:v>141.102</c:v>
                </c:pt>
                <c:pt idx="6685">
                  <c:v>141.16999999999999</c:v>
                </c:pt>
                <c:pt idx="6686">
                  <c:v>141.13900000000001</c:v>
                </c:pt>
                <c:pt idx="6687">
                  <c:v>141.15</c:v>
                </c:pt>
                <c:pt idx="6688">
                  <c:v>141.12200000000001</c:v>
                </c:pt>
                <c:pt idx="6689">
                  <c:v>141.19399999999999</c:v>
                </c:pt>
                <c:pt idx="6690">
                  <c:v>141.28</c:v>
                </c:pt>
                <c:pt idx="6691">
                  <c:v>141.38499999999999</c:v>
                </c:pt>
                <c:pt idx="6692">
                  <c:v>141.47999999999999</c:v>
                </c:pt>
                <c:pt idx="6693">
                  <c:v>141.53899999999999</c:v>
                </c:pt>
                <c:pt idx="6694">
                  <c:v>141.46100000000001</c:v>
                </c:pt>
                <c:pt idx="6695">
                  <c:v>141.31899999999999</c:v>
                </c:pt>
                <c:pt idx="6696">
                  <c:v>141.12799999999999</c:v>
                </c:pt>
                <c:pt idx="6697">
                  <c:v>140.9</c:v>
                </c:pt>
                <c:pt idx="6698">
                  <c:v>140.68</c:v>
                </c:pt>
                <c:pt idx="6699">
                  <c:v>140.47999999999999</c:v>
                </c:pt>
                <c:pt idx="6700">
                  <c:v>140.33600000000001</c:v>
                </c:pt>
                <c:pt idx="6701">
                  <c:v>140.41800000000001</c:v>
                </c:pt>
                <c:pt idx="6702">
                  <c:v>140.56700000000001</c:v>
                </c:pt>
                <c:pt idx="6703">
                  <c:v>140.85400000000001</c:v>
                </c:pt>
                <c:pt idx="6704">
                  <c:v>141.16300000000001</c:v>
                </c:pt>
                <c:pt idx="6705">
                  <c:v>141.55600000000001</c:v>
                </c:pt>
                <c:pt idx="6706">
                  <c:v>142.02500000000001</c:v>
                </c:pt>
                <c:pt idx="6707">
                  <c:v>142.417</c:v>
                </c:pt>
                <c:pt idx="6708">
                  <c:v>142.50200000000001</c:v>
                </c:pt>
                <c:pt idx="6709">
                  <c:v>142.38499999999999</c:v>
                </c:pt>
                <c:pt idx="6710">
                  <c:v>142.322</c:v>
                </c:pt>
                <c:pt idx="6711">
                  <c:v>142.30799999999999</c:v>
                </c:pt>
                <c:pt idx="6712">
                  <c:v>142.346</c:v>
                </c:pt>
                <c:pt idx="6713">
                  <c:v>142.36099999999999</c:v>
                </c:pt>
                <c:pt idx="6714">
                  <c:v>142.30699999999999</c:v>
                </c:pt>
                <c:pt idx="6715">
                  <c:v>142.31800000000001</c:v>
                </c:pt>
                <c:pt idx="6716">
                  <c:v>142.34</c:v>
                </c:pt>
                <c:pt idx="6717">
                  <c:v>142.352</c:v>
                </c:pt>
                <c:pt idx="6718">
                  <c:v>142.41999999999999</c:v>
                </c:pt>
                <c:pt idx="6719">
                  <c:v>142.60499999999999</c:v>
                </c:pt>
                <c:pt idx="6720">
                  <c:v>142.846</c:v>
                </c:pt>
                <c:pt idx="6721">
                  <c:v>142.94800000000001</c:v>
                </c:pt>
                <c:pt idx="6722">
                  <c:v>142.952</c:v>
                </c:pt>
                <c:pt idx="6723">
                  <c:v>142.89099999999999</c:v>
                </c:pt>
                <c:pt idx="6724">
                  <c:v>142.78899999999999</c:v>
                </c:pt>
                <c:pt idx="6725">
                  <c:v>142.71100000000001</c:v>
                </c:pt>
                <c:pt idx="6726">
                  <c:v>142.703</c:v>
                </c:pt>
                <c:pt idx="6727">
                  <c:v>142.54599999999999</c:v>
                </c:pt>
                <c:pt idx="6728">
                  <c:v>142.38800000000001</c:v>
                </c:pt>
                <c:pt idx="6729">
                  <c:v>142.24</c:v>
                </c:pt>
                <c:pt idx="6730">
                  <c:v>142.07499999999999</c:v>
                </c:pt>
                <c:pt idx="6731">
                  <c:v>141.98599999999999</c:v>
                </c:pt>
                <c:pt idx="6732">
                  <c:v>141.87200000000001</c:v>
                </c:pt>
                <c:pt idx="6733">
                  <c:v>142.00899999999999</c:v>
                </c:pt>
                <c:pt idx="6734">
                  <c:v>142.23099999999999</c:v>
                </c:pt>
                <c:pt idx="6735">
                  <c:v>142.428</c:v>
                </c:pt>
                <c:pt idx="6736">
                  <c:v>142.679</c:v>
                </c:pt>
                <c:pt idx="6737">
                  <c:v>142.84899999999999</c:v>
                </c:pt>
                <c:pt idx="6738">
                  <c:v>142.86500000000001</c:v>
                </c:pt>
                <c:pt idx="6739">
                  <c:v>142.84100000000001</c:v>
                </c:pt>
                <c:pt idx="6740">
                  <c:v>142.83600000000001</c:v>
                </c:pt>
                <c:pt idx="6741">
                  <c:v>142.80500000000001</c:v>
                </c:pt>
                <c:pt idx="6742">
                  <c:v>142.816</c:v>
                </c:pt>
                <c:pt idx="6743">
                  <c:v>142.755</c:v>
                </c:pt>
                <c:pt idx="6744">
                  <c:v>142.733</c:v>
                </c:pt>
                <c:pt idx="6745">
                  <c:v>142.684</c:v>
                </c:pt>
                <c:pt idx="6746">
                  <c:v>142.626</c:v>
                </c:pt>
                <c:pt idx="6747">
                  <c:v>142.572</c:v>
                </c:pt>
                <c:pt idx="6748">
                  <c:v>142.52000000000001</c:v>
                </c:pt>
                <c:pt idx="6749">
                  <c:v>142.56899999999999</c:v>
                </c:pt>
                <c:pt idx="6750">
                  <c:v>142.65</c:v>
                </c:pt>
                <c:pt idx="6751">
                  <c:v>142.684</c:v>
                </c:pt>
                <c:pt idx="6752">
                  <c:v>142.798</c:v>
                </c:pt>
                <c:pt idx="6753">
                  <c:v>143.15</c:v>
                </c:pt>
                <c:pt idx="6754">
                  <c:v>143.41800000000001</c:v>
                </c:pt>
                <c:pt idx="6755">
                  <c:v>143.661</c:v>
                </c:pt>
                <c:pt idx="6756">
                  <c:v>143.85300000000001</c:v>
                </c:pt>
                <c:pt idx="6757">
                  <c:v>143.976</c:v>
                </c:pt>
                <c:pt idx="6758">
                  <c:v>144.114</c:v>
                </c:pt>
                <c:pt idx="6759">
                  <c:v>144.172</c:v>
                </c:pt>
                <c:pt idx="6760">
                  <c:v>144.245</c:v>
                </c:pt>
                <c:pt idx="6761">
                  <c:v>144.274</c:v>
                </c:pt>
                <c:pt idx="6762">
                  <c:v>144.23699999999999</c:v>
                </c:pt>
                <c:pt idx="6763">
                  <c:v>144.173</c:v>
                </c:pt>
                <c:pt idx="6764">
                  <c:v>144.05500000000001</c:v>
                </c:pt>
                <c:pt idx="6765">
                  <c:v>143.89599999999999</c:v>
                </c:pt>
                <c:pt idx="6766">
                  <c:v>143.78100000000001</c:v>
                </c:pt>
                <c:pt idx="6767">
                  <c:v>143.66900000000001</c:v>
                </c:pt>
                <c:pt idx="6768">
                  <c:v>143.67500000000001</c:v>
                </c:pt>
                <c:pt idx="6769">
                  <c:v>143.56299999999999</c:v>
                </c:pt>
                <c:pt idx="6770">
                  <c:v>143.411</c:v>
                </c:pt>
                <c:pt idx="6771">
                  <c:v>143.24100000000001</c:v>
                </c:pt>
                <c:pt idx="6772">
                  <c:v>143.21799999999999</c:v>
                </c:pt>
                <c:pt idx="6773">
                  <c:v>143.33000000000001</c:v>
                </c:pt>
                <c:pt idx="6774">
                  <c:v>143.48500000000001</c:v>
                </c:pt>
                <c:pt idx="6775">
                  <c:v>143.654</c:v>
                </c:pt>
                <c:pt idx="6776">
                  <c:v>143.83699999999999</c:v>
                </c:pt>
                <c:pt idx="6777">
                  <c:v>144.03899999999999</c:v>
                </c:pt>
                <c:pt idx="6778">
                  <c:v>144.28299999999999</c:v>
                </c:pt>
                <c:pt idx="6779">
                  <c:v>144.554</c:v>
                </c:pt>
                <c:pt idx="6780">
                  <c:v>144.83799999999999</c:v>
                </c:pt>
                <c:pt idx="6781">
                  <c:v>145.09899999999999</c:v>
                </c:pt>
                <c:pt idx="6782">
                  <c:v>145.221</c:v>
                </c:pt>
                <c:pt idx="6783">
                  <c:v>145.27099999999999</c:v>
                </c:pt>
                <c:pt idx="6784">
                  <c:v>145.33000000000001</c:v>
                </c:pt>
                <c:pt idx="6785">
                  <c:v>145.446</c:v>
                </c:pt>
                <c:pt idx="6786">
                  <c:v>145.50299999999999</c:v>
                </c:pt>
                <c:pt idx="6787">
                  <c:v>145.529</c:v>
                </c:pt>
                <c:pt idx="6788">
                  <c:v>145.494</c:v>
                </c:pt>
                <c:pt idx="6789">
                  <c:v>145.46799999999999</c:v>
                </c:pt>
                <c:pt idx="6790">
                  <c:v>145.446</c:v>
                </c:pt>
                <c:pt idx="6791">
                  <c:v>145.44200000000001</c:v>
                </c:pt>
                <c:pt idx="6792">
                  <c:v>145.52199999999999</c:v>
                </c:pt>
                <c:pt idx="6793">
                  <c:v>145.67699999999999</c:v>
                </c:pt>
                <c:pt idx="6794">
                  <c:v>145.85400000000001</c:v>
                </c:pt>
                <c:pt idx="6795">
                  <c:v>146.065</c:v>
                </c:pt>
                <c:pt idx="6796">
                  <c:v>146.05699999999999</c:v>
                </c:pt>
                <c:pt idx="6797">
                  <c:v>146.02500000000001</c:v>
                </c:pt>
                <c:pt idx="6798">
                  <c:v>145.971</c:v>
                </c:pt>
                <c:pt idx="6799">
                  <c:v>145.93799999999999</c:v>
                </c:pt>
                <c:pt idx="6800">
                  <c:v>145.88</c:v>
                </c:pt>
                <c:pt idx="6801">
                  <c:v>145.80500000000001</c:v>
                </c:pt>
                <c:pt idx="6802">
                  <c:v>145.749</c:v>
                </c:pt>
                <c:pt idx="6803">
                  <c:v>145.667</c:v>
                </c:pt>
                <c:pt idx="6804">
                  <c:v>145.625</c:v>
                </c:pt>
                <c:pt idx="6805">
                  <c:v>145.732</c:v>
                </c:pt>
                <c:pt idx="6806">
                  <c:v>145.804</c:v>
                </c:pt>
                <c:pt idx="6807">
                  <c:v>145.77500000000001</c:v>
                </c:pt>
                <c:pt idx="6808">
                  <c:v>145.66300000000001</c:v>
                </c:pt>
                <c:pt idx="6809">
                  <c:v>145.524</c:v>
                </c:pt>
                <c:pt idx="6810">
                  <c:v>145.369</c:v>
                </c:pt>
                <c:pt idx="6811">
                  <c:v>145.22</c:v>
                </c:pt>
                <c:pt idx="6812">
                  <c:v>145.08099999999999</c:v>
                </c:pt>
                <c:pt idx="6813">
                  <c:v>144.94900000000001</c:v>
                </c:pt>
                <c:pt idx="6814">
                  <c:v>144.83099999999999</c:v>
                </c:pt>
                <c:pt idx="6815">
                  <c:v>144.73699999999999</c:v>
                </c:pt>
                <c:pt idx="6816">
                  <c:v>144.69399999999999</c:v>
                </c:pt>
                <c:pt idx="6817">
                  <c:v>144.65600000000001</c:v>
                </c:pt>
                <c:pt idx="6818">
                  <c:v>144.798</c:v>
                </c:pt>
                <c:pt idx="6819">
                  <c:v>144.84299999999999</c:v>
                </c:pt>
                <c:pt idx="6820">
                  <c:v>144.9</c:v>
                </c:pt>
                <c:pt idx="6821">
                  <c:v>145.029</c:v>
                </c:pt>
                <c:pt idx="6822">
                  <c:v>145.13499999999999</c:v>
                </c:pt>
                <c:pt idx="6823">
                  <c:v>145.22999999999999</c:v>
                </c:pt>
                <c:pt idx="6824">
                  <c:v>145.316</c:v>
                </c:pt>
                <c:pt idx="6825">
                  <c:v>145.39699999999999</c:v>
                </c:pt>
                <c:pt idx="6826">
                  <c:v>145.65199999999999</c:v>
                </c:pt>
                <c:pt idx="6827">
                  <c:v>146.101</c:v>
                </c:pt>
                <c:pt idx="6828">
                  <c:v>146.54599999999999</c:v>
                </c:pt>
                <c:pt idx="6829">
                  <c:v>146.928</c:v>
                </c:pt>
                <c:pt idx="6830">
                  <c:v>147.29599999999999</c:v>
                </c:pt>
                <c:pt idx="6831">
                  <c:v>147.56100000000001</c:v>
                </c:pt>
                <c:pt idx="6832">
                  <c:v>147.66</c:v>
                </c:pt>
                <c:pt idx="6833">
                  <c:v>147.66399999999999</c:v>
                </c:pt>
                <c:pt idx="6834">
                  <c:v>147.60400000000001</c:v>
                </c:pt>
                <c:pt idx="6835">
                  <c:v>147.43</c:v>
                </c:pt>
                <c:pt idx="6836">
                  <c:v>147.16300000000001</c:v>
                </c:pt>
                <c:pt idx="6837">
                  <c:v>146.892</c:v>
                </c:pt>
                <c:pt idx="6838">
                  <c:v>146.96</c:v>
                </c:pt>
                <c:pt idx="6839">
                  <c:v>147.393</c:v>
                </c:pt>
                <c:pt idx="6840">
                  <c:v>147.49299999999999</c:v>
                </c:pt>
                <c:pt idx="6841">
                  <c:v>147.35900000000001</c:v>
                </c:pt>
                <c:pt idx="6842">
                  <c:v>147.23699999999999</c:v>
                </c:pt>
                <c:pt idx="6843">
                  <c:v>147.09299999999999</c:v>
                </c:pt>
                <c:pt idx="6844">
                  <c:v>146.72900000000001</c:v>
                </c:pt>
                <c:pt idx="6845">
                  <c:v>146.30799999999999</c:v>
                </c:pt>
                <c:pt idx="6846">
                  <c:v>146.16300000000001</c:v>
                </c:pt>
                <c:pt idx="6847">
                  <c:v>146.40700000000001</c:v>
                </c:pt>
                <c:pt idx="6848">
                  <c:v>146.83099999999999</c:v>
                </c:pt>
                <c:pt idx="6849">
                  <c:v>147.24600000000001</c:v>
                </c:pt>
                <c:pt idx="6850">
                  <c:v>147.57300000000001</c:v>
                </c:pt>
                <c:pt idx="6851">
                  <c:v>147.88200000000001</c:v>
                </c:pt>
                <c:pt idx="6852">
                  <c:v>148.096</c:v>
                </c:pt>
                <c:pt idx="6853">
                  <c:v>148.23500000000001</c:v>
                </c:pt>
                <c:pt idx="6854">
                  <c:v>148.404</c:v>
                </c:pt>
                <c:pt idx="6855">
                  <c:v>148.52600000000001</c:v>
                </c:pt>
                <c:pt idx="6856">
                  <c:v>148.489</c:v>
                </c:pt>
                <c:pt idx="6857">
                  <c:v>148.38800000000001</c:v>
                </c:pt>
                <c:pt idx="6858">
                  <c:v>148.38399999999999</c:v>
                </c:pt>
                <c:pt idx="6859">
                  <c:v>148.26900000000001</c:v>
                </c:pt>
                <c:pt idx="6860">
                  <c:v>148.22999999999999</c:v>
                </c:pt>
                <c:pt idx="6861">
                  <c:v>148.298</c:v>
                </c:pt>
                <c:pt idx="6862">
                  <c:v>148.38900000000001</c:v>
                </c:pt>
                <c:pt idx="6863">
                  <c:v>148.42599999999999</c:v>
                </c:pt>
                <c:pt idx="6864">
                  <c:v>148.178</c:v>
                </c:pt>
                <c:pt idx="6865">
                  <c:v>148.00800000000001</c:v>
                </c:pt>
                <c:pt idx="6866">
                  <c:v>147.863</c:v>
                </c:pt>
                <c:pt idx="6867">
                  <c:v>147.78299999999999</c:v>
                </c:pt>
                <c:pt idx="6868">
                  <c:v>147.81</c:v>
                </c:pt>
                <c:pt idx="6869">
                  <c:v>147.87299999999999</c:v>
                </c:pt>
                <c:pt idx="6870">
                  <c:v>147.99299999999999</c:v>
                </c:pt>
                <c:pt idx="6871">
                  <c:v>148.114</c:v>
                </c:pt>
                <c:pt idx="6872">
                  <c:v>148.28700000000001</c:v>
                </c:pt>
                <c:pt idx="6873">
                  <c:v>148.58500000000001</c:v>
                </c:pt>
                <c:pt idx="6874">
                  <c:v>148.90799999999999</c:v>
                </c:pt>
                <c:pt idx="6875">
                  <c:v>149.06800000000001</c:v>
                </c:pt>
                <c:pt idx="6876">
                  <c:v>149.15100000000001</c:v>
                </c:pt>
                <c:pt idx="6877">
                  <c:v>149.45699999999999</c:v>
                </c:pt>
                <c:pt idx="6878">
                  <c:v>149.80600000000001</c:v>
                </c:pt>
                <c:pt idx="6879">
                  <c:v>149.96199999999999</c:v>
                </c:pt>
                <c:pt idx="6880">
                  <c:v>150.05000000000001</c:v>
                </c:pt>
                <c:pt idx="6881">
                  <c:v>150.08699999999999</c:v>
                </c:pt>
                <c:pt idx="6882">
                  <c:v>150.048</c:v>
                </c:pt>
                <c:pt idx="6883">
                  <c:v>149.95099999999999</c:v>
                </c:pt>
                <c:pt idx="6884">
                  <c:v>149.84299999999999</c:v>
                </c:pt>
                <c:pt idx="6885">
                  <c:v>149.64500000000001</c:v>
                </c:pt>
                <c:pt idx="6886">
                  <c:v>149.393</c:v>
                </c:pt>
                <c:pt idx="6887">
                  <c:v>149.08099999999999</c:v>
                </c:pt>
                <c:pt idx="6888">
                  <c:v>148.63999999999999</c:v>
                </c:pt>
                <c:pt idx="6889">
                  <c:v>148.27600000000001</c:v>
                </c:pt>
                <c:pt idx="6890">
                  <c:v>148.04300000000001</c:v>
                </c:pt>
                <c:pt idx="6891">
                  <c:v>147.86799999999999</c:v>
                </c:pt>
                <c:pt idx="6892">
                  <c:v>147.84100000000001</c:v>
                </c:pt>
                <c:pt idx="6893">
                  <c:v>147.875</c:v>
                </c:pt>
                <c:pt idx="6894">
                  <c:v>147.851</c:v>
                </c:pt>
                <c:pt idx="6895">
                  <c:v>147.78299999999999</c:v>
                </c:pt>
                <c:pt idx="6896">
                  <c:v>147.86000000000001</c:v>
                </c:pt>
                <c:pt idx="6897">
                  <c:v>147.935</c:v>
                </c:pt>
                <c:pt idx="6898">
                  <c:v>148.029</c:v>
                </c:pt>
                <c:pt idx="6899">
                  <c:v>148.12899999999999</c:v>
                </c:pt>
                <c:pt idx="6900">
                  <c:v>148.178</c:v>
                </c:pt>
                <c:pt idx="6901">
                  <c:v>148.28100000000001</c:v>
                </c:pt>
                <c:pt idx="6902">
                  <c:v>148.505</c:v>
                </c:pt>
                <c:pt idx="6903">
                  <c:v>148.96</c:v>
                </c:pt>
                <c:pt idx="6904">
                  <c:v>149.47</c:v>
                </c:pt>
                <c:pt idx="6905">
                  <c:v>149.95500000000001</c:v>
                </c:pt>
                <c:pt idx="6906">
                  <c:v>150.339</c:v>
                </c:pt>
                <c:pt idx="6907">
                  <c:v>150.54</c:v>
                </c:pt>
                <c:pt idx="6908">
                  <c:v>150.697</c:v>
                </c:pt>
                <c:pt idx="6909">
                  <c:v>150.78299999999999</c:v>
                </c:pt>
                <c:pt idx="6910">
                  <c:v>150.822</c:v>
                </c:pt>
                <c:pt idx="6911">
                  <c:v>150.91200000000001</c:v>
                </c:pt>
                <c:pt idx="6912">
                  <c:v>151.00800000000001</c:v>
                </c:pt>
                <c:pt idx="6913">
                  <c:v>151.047</c:v>
                </c:pt>
                <c:pt idx="6914">
                  <c:v>151.11199999999999</c:v>
                </c:pt>
                <c:pt idx="6915">
                  <c:v>151.12100000000001</c:v>
                </c:pt>
                <c:pt idx="6916">
                  <c:v>150.99199999999999</c:v>
                </c:pt>
                <c:pt idx="6917">
                  <c:v>150.84100000000001</c:v>
                </c:pt>
                <c:pt idx="6918">
                  <c:v>151.18700000000001</c:v>
                </c:pt>
                <c:pt idx="6919">
                  <c:v>151.18100000000001</c:v>
                </c:pt>
                <c:pt idx="6920">
                  <c:v>151.209</c:v>
                </c:pt>
                <c:pt idx="6921">
                  <c:v>151.31800000000001</c:v>
                </c:pt>
                <c:pt idx="6922">
                  <c:v>151.387</c:v>
                </c:pt>
                <c:pt idx="6923">
                  <c:v>151.37700000000001</c:v>
                </c:pt>
                <c:pt idx="6924">
                  <c:v>151.38999999999999</c:v>
                </c:pt>
                <c:pt idx="6925">
                  <c:v>151.45099999999999</c:v>
                </c:pt>
                <c:pt idx="6926">
                  <c:v>151.50399999999999</c:v>
                </c:pt>
                <c:pt idx="6927">
                  <c:v>151.548</c:v>
                </c:pt>
                <c:pt idx="6928">
                  <c:v>151.56200000000001</c:v>
                </c:pt>
                <c:pt idx="6929">
                  <c:v>151.60499999999999</c:v>
                </c:pt>
                <c:pt idx="6930">
                  <c:v>151.696</c:v>
                </c:pt>
                <c:pt idx="6931">
                  <c:v>151.79</c:v>
                </c:pt>
                <c:pt idx="6932">
                  <c:v>151.82300000000001</c:v>
                </c:pt>
                <c:pt idx="6933">
                  <c:v>151.83099999999999</c:v>
                </c:pt>
                <c:pt idx="6934">
                  <c:v>151.797</c:v>
                </c:pt>
                <c:pt idx="6935">
                  <c:v>151.71100000000001</c:v>
                </c:pt>
                <c:pt idx="6936">
                  <c:v>151.61799999999999</c:v>
                </c:pt>
                <c:pt idx="6937">
                  <c:v>151.52099999999999</c:v>
                </c:pt>
                <c:pt idx="6938">
                  <c:v>151.25200000000001</c:v>
                </c:pt>
                <c:pt idx="6939">
                  <c:v>150.95500000000001</c:v>
                </c:pt>
                <c:pt idx="6940">
                  <c:v>150.71899999999999</c:v>
                </c:pt>
                <c:pt idx="6941">
                  <c:v>150.428</c:v>
                </c:pt>
                <c:pt idx="6942">
                  <c:v>150.31399999999999</c:v>
                </c:pt>
                <c:pt idx="6943">
                  <c:v>150.33099999999999</c:v>
                </c:pt>
                <c:pt idx="6944">
                  <c:v>150.42099999999999</c:v>
                </c:pt>
                <c:pt idx="6945">
                  <c:v>150.46700000000001</c:v>
                </c:pt>
                <c:pt idx="6946">
                  <c:v>150.53399999999999</c:v>
                </c:pt>
                <c:pt idx="6947">
                  <c:v>150.57900000000001</c:v>
                </c:pt>
                <c:pt idx="6948">
                  <c:v>150.66999999999999</c:v>
                </c:pt>
                <c:pt idx="6949">
                  <c:v>150.82599999999999</c:v>
                </c:pt>
                <c:pt idx="6950">
                  <c:v>150.96600000000001</c:v>
                </c:pt>
                <c:pt idx="6951">
                  <c:v>151.03399999999999</c:v>
                </c:pt>
                <c:pt idx="6952">
                  <c:v>151.084</c:v>
                </c:pt>
                <c:pt idx="6953">
                  <c:v>151.34200000000001</c:v>
                </c:pt>
                <c:pt idx="6954">
                  <c:v>151.328</c:v>
                </c:pt>
                <c:pt idx="6955">
                  <c:v>151.30500000000001</c:v>
                </c:pt>
                <c:pt idx="6956">
                  <c:v>150.88499999999999</c:v>
                </c:pt>
                <c:pt idx="6957">
                  <c:v>150.65100000000001</c:v>
                </c:pt>
                <c:pt idx="6958">
                  <c:v>150.684</c:v>
                </c:pt>
                <c:pt idx="6959">
                  <c:v>150.77099999999999</c:v>
                </c:pt>
                <c:pt idx="6960">
                  <c:v>150.9</c:v>
                </c:pt>
                <c:pt idx="6961">
                  <c:v>150.99700000000001</c:v>
                </c:pt>
                <c:pt idx="6962">
                  <c:v>151.036</c:v>
                </c:pt>
                <c:pt idx="6963">
                  <c:v>150.98500000000001</c:v>
                </c:pt>
                <c:pt idx="6964">
                  <c:v>151.19499999999999</c:v>
                </c:pt>
                <c:pt idx="6965">
                  <c:v>151.28700000000001</c:v>
                </c:pt>
                <c:pt idx="6966">
                  <c:v>151.358</c:v>
                </c:pt>
                <c:pt idx="6967">
                  <c:v>151.18899999999999</c:v>
                </c:pt>
                <c:pt idx="6968">
                  <c:v>151.19900000000001</c:v>
                </c:pt>
                <c:pt idx="6969">
                  <c:v>151.352</c:v>
                </c:pt>
                <c:pt idx="6970">
                  <c:v>151.60400000000001</c:v>
                </c:pt>
                <c:pt idx="6971">
                  <c:v>151.87299999999999</c:v>
                </c:pt>
                <c:pt idx="6972">
                  <c:v>152.10300000000001</c:v>
                </c:pt>
                <c:pt idx="6973">
                  <c:v>152.38399999999999</c:v>
                </c:pt>
                <c:pt idx="6974">
                  <c:v>152.505</c:v>
                </c:pt>
                <c:pt idx="6975">
                  <c:v>152.59200000000001</c:v>
                </c:pt>
                <c:pt idx="6976">
                  <c:v>152.67699999999999</c:v>
                </c:pt>
                <c:pt idx="6977">
                  <c:v>152.83500000000001</c:v>
                </c:pt>
                <c:pt idx="6978">
                  <c:v>152.91399999999999</c:v>
                </c:pt>
                <c:pt idx="6979">
                  <c:v>153.054</c:v>
                </c:pt>
                <c:pt idx="6980">
                  <c:v>153.179</c:v>
                </c:pt>
                <c:pt idx="6981">
                  <c:v>153.22</c:v>
                </c:pt>
                <c:pt idx="6982">
                  <c:v>153.18</c:v>
                </c:pt>
                <c:pt idx="6983">
                  <c:v>153.089</c:v>
                </c:pt>
                <c:pt idx="6984">
                  <c:v>152.97900000000001</c:v>
                </c:pt>
                <c:pt idx="6985">
                  <c:v>152.864</c:v>
                </c:pt>
                <c:pt idx="6986">
                  <c:v>152.85900000000001</c:v>
                </c:pt>
                <c:pt idx="6987">
                  <c:v>152.88999999999999</c:v>
                </c:pt>
                <c:pt idx="6988">
                  <c:v>152.91200000000001</c:v>
                </c:pt>
                <c:pt idx="6989">
                  <c:v>152.98500000000001</c:v>
                </c:pt>
                <c:pt idx="6990">
                  <c:v>153.07599999999999</c:v>
                </c:pt>
                <c:pt idx="6991">
                  <c:v>153.15100000000001</c:v>
                </c:pt>
                <c:pt idx="6992">
                  <c:v>153.203</c:v>
                </c:pt>
                <c:pt idx="6993">
                  <c:v>153.208</c:v>
                </c:pt>
                <c:pt idx="6994">
                  <c:v>153.20099999999999</c:v>
                </c:pt>
                <c:pt idx="6995">
                  <c:v>153.214</c:v>
                </c:pt>
                <c:pt idx="6996">
                  <c:v>153.12299999999999</c:v>
                </c:pt>
                <c:pt idx="6997">
                  <c:v>152.95699999999999</c:v>
                </c:pt>
                <c:pt idx="6998">
                  <c:v>152.87</c:v>
                </c:pt>
                <c:pt idx="6999">
                  <c:v>152.876</c:v>
                </c:pt>
                <c:pt idx="7000">
                  <c:v>152.91999999999999</c:v>
                </c:pt>
                <c:pt idx="7001">
                  <c:v>153.01599999999999</c:v>
                </c:pt>
                <c:pt idx="7002">
                  <c:v>153.26900000000001</c:v>
                </c:pt>
                <c:pt idx="7003">
                  <c:v>153.482</c:v>
                </c:pt>
                <c:pt idx="7004">
                  <c:v>153.72</c:v>
                </c:pt>
                <c:pt idx="7005">
                  <c:v>153.96899999999999</c:v>
                </c:pt>
                <c:pt idx="7006">
                  <c:v>154.262</c:v>
                </c:pt>
                <c:pt idx="7007">
                  <c:v>154.56</c:v>
                </c:pt>
                <c:pt idx="7008">
                  <c:v>154.88900000000001</c:v>
                </c:pt>
                <c:pt idx="7009">
                  <c:v>155.22800000000001</c:v>
                </c:pt>
                <c:pt idx="7010">
                  <c:v>155.33699999999999</c:v>
                </c:pt>
                <c:pt idx="7011">
                  <c:v>155.352</c:v>
                </c:pt>
                <c:pt idx="7012">
                  <c:v>155.23699999999999</c:v>
                </c:pt>
                <c:pt idx="7013">
                  <c:v>155.07599999999999</c:v>
                </c:pt>
                <c:pt idx="7014">
                  <c:v>155.21799999999999</c:v>
                </c:pt>
                <c:pt idx="7015">
                  <c:v>155.363</c:v>
                </c:pt>
                <c:pt idx="7016">
                  <c:v>155.56200000000001</c:v>
                </c:pt>
                <c:pt idx="7017">
                  <c:v>155.72399999999999</c:v>
                </c:pt>
                <c:pt idx="7018">
                  <c:v>155.58500000000001</c:v>
                </c:pt>
                <c:pt idx="7019">
                  <c:v>155.34399999999999</c:v>
                </c:pt>
                <c:pt idx="7020">
                  <c:v>155.24299999999999</c:v>
                </c:pt>
                <c:pt idx="7021">
                  <c:v>155.256</c:v>
                </c:pt>
                <c:pt idx="7022">
                  <c:v>155.18</c:v>
                </c:pt>
                <c:pt idx="7023">
                  <c:v>155.40100000000001</c:v>
                </c:pt>
                <c:pt idx="7024">
                  <c:v>155.66300000000001</c:v>
                </c:pt>
                <c:pt idx="7025">
                  <c:v>155.745</c:v>
                </c:pt>
                <c:pt idx="7026">
                  <c:v>155.822</c:v>
                </c:pt>
                <c:pt idx="7027">
                  <c:v>155.839</c:v>
                </c:pt>
                <c:pt idx="7028">
                  <c:v>155.70400000000001</c:v>
                </c:pt>
                <c:pt idx="7029">
                  <c:v>155.31100000000001</c:v>
                </c:pt>
                <c:pt idx="7030">
                  <c:v>154.76900000000001</c:v>
                </c:pt>
                <c:pt idx="7031">
                  <c:v>154.655</c:v>
                </c:pt>
                <c:pt idx="7032">
                  <c:v>154.60599999999999</c:v>
                </c:pt>
                <c:pt idx="7033">
                  <c:v>154.74299999999999</c:v>
                </c:pt>
                <c:pt idx="7034">
                  <c:v>155.02799999999999</c:v>
                </c:pt>
                <c:pt idx="7035">
                  <c:v>155.32300000000001</c:v>
                </c:pt>
                <c:pt idx="7036">
                  <c:v>155.46600000000001</c:v>
                </c:pt>
                <c:pt idx="7037">
                  <c:v>155.595</c:v>
                </c:pt>
                <c:pt idx="7038">
                  <c:v>155.70500000000001</c:v>
                </c:pt>
                <c:pt idx="7039">
                  <c:v>155.80199999999999</c:v>
                </c:pt>
                <c:pt idx="7040">
                  <c:v>155.94499999999999</c:v>
                </c:pt>
                <c:pt idx="7041">
                  <c:v>156.12100000000001</c:v>
                </c:pt>
                <c:pt idx="7042">
                  <c:v>156.31299999999999</c:v>
                </c:pt>
                <c:pt idx="7043">
                  <c:v>156.471</c:v>
                </c:pt>
                <c:pt idx="7044">
                  <c:v>156.58799999999999</c:v>
                </c:pt>
                <c:pt idx="7045">
                  <c:v>156.536</c:v>
                </c:pt>
                <c:pt idx="7046">
                  <c:v>156.47800000000001</c:v>
                </c:pt>
                <c:pt idx="7047">
                  <c:v>156.47999999999999</c:v>
                </c:pt>
                <c:pt idx="7048">
                  <c:v>156.50800000000001</c:v>
                </c:pt>
                <c:pt idx="7049">
                  <c:v>156.52799999999999</c:v>
                </c:pt>
                <c:pt idx="7050">
                  <c:v>156.559</c:v>
                </c:pt>
                <c:pt idx="7051">
                  <c:v>156.53299999999999</c:v>
                </c:pt>
                <c:pt idx="7052">
                  <c:v>156.51900000000001</c:v>
                </c:pt>
                <c:pt idx="7053">
                  <c:v>156.56700000000001</c:v>
                </c:pt>
                <c:pt idx="7054">
                  <c:v>156.512</c:v>
                </c:pt>
                <c:pt idx="7055">
                  <c:v>156.52699999999999</c:v>
                </c:pt>
                <c:pt idx="7056">
                  <c:v>156.637</c:v>
                </c:pt>
                <c:pt idx="7057">
                  <c:v>156.67699999999999</c:v>
                </c:pt>
                <c:pt idx="7058">
                  <c:v>156.71700000000001</c:v>
                </c:pt>
                <c:pt idx="7059">
                  <c:v>156.959</c:v>
                </c:pt>
                <c:pt idx="7060">
                  <c:v>157.13300000000001</c:v>
                </c:pt>
                <c:pt idx="7061">
                  <c:v>157.27199999999999</c:v>
                </c:pt>
                <c:pt idx="7062">
                  <c:v>157.31299999999999</c:v>
                </c:pt>
                <c:pt idx="7063">
                  <c:v>157.29300000000001</c:v>
                </c:pt>
                <c:pt idx="7064">
                  <c:v>157.21299999999999</c:v>
                </c:pt>
                <c:pt idx="7065">
                  <c:v>157.10599999999999</c:v>
                </c:pt>
                <c:pt idx="7066">
                  <c:v>156.96299999999999</c:v>
                </c:pt>
                <c:pt idx="7067">
                  <c:v>156.84399999999999</c:v>
                </c:pt>
                <c:pt idx="7068">
                  <c:v>156.86500000000001</c:v>
                </c:pt>
                <c:pt idx="7069">
                  <c:v>156.80600000000001</c:v>
                </c:pt>
                <c:pt idx="7070">
                  <c:v>156.78299999999999</c:v>
                </c:pt>
                <c:pt idx="7071">
                  <c:v>156.631</c:v>
                </c:pt>
                <c:pt idx="7072">
                  <c:v>156.56100000000001</c:v>
                </c:pt>
                <c:pt idx="7073">
                  <c:v>156.39699999999999</c:v>
                </c:pt>
                <c:pt idx="7074">
                  <c:v>156.23699999999999</c:v>
                </c:pt>
                <c:pt idx="7075">
                  <c:v>156.14099999999999</c:v>
                </c:pt>
                <c:pt idx="7076">
                  <c:v>156.124</c:v>
                </c:pt>
                <c:pt idx="7077">
                  <c:v>156.227</c:v>
                </c:pt>
                <c:pt idx="7078">
                  <c:v>156.392</c:v>
                </c:pt>
                <c:pt idx="7079">
                  <c:v>156.46100000000001</c:v>
                </c:pt>
                <c:pt idx="7080">
                  <c:v>156.38300000000001</c:v>
                </c:pt>
                <c:pt idx="7081">
                  <c:v>156.28399999999999</c:v>
                </c:pt>
                <c:pt idx="7082">
                  <c:v>156.19300000000001</c:v>
                </c:pt>
                <c:pt idx="7083">
                  <c:v>156.10599999999999</c:v>
                </c:pt>
                <c:pt idx="7084">
                  <c:v>156.15600000000001</c:v>
                </c:pt>
                <c:pt idx="7085">
                  <c:v>156.63399999999999</c:v>
                </c:pt>
                <c:pt idx="7086">
                  <c:v>157.26900000000001</c:v>
                </c:pt>
                <c:pt idx="7087">
                  <c:v>157.785</c:v>
                </c:pt>
                <c:pt idx="7088">
                  <c:v>158.17400000000001</c:v>
                </c:pt>
                <c:pt idx="7089">
                  <c:v>158.578</c:v>
                </c:pt>
                <c:pt idx="7090">
                  <c:v>159.01</c:v>
                </c:pt>
                <c:pt idx="7091">
                  <c:v>159.43299999999999</c:v>
                </c:pt>
                <c:pt idx="7092">
                  <c:v>159.78800000000001</c:v>
                </c:pt>
                <c:pt idx="7093">
                  <c:v>160.05500000000001</c:v>
                </c:pt>
                <c:pt idx="7094">
                  <c:v>160.352</c:v>
                </c:pt>
                <c:pt idx="7095">
                  <c:v>160.49199999999999</c:v>
                </c:pt>
                <c:pt idx="7096">
                  <c:v>160.67400000000001</c:v>
                </c:pt>
                <c:pt idx="7097">
                  <c:v>160.941</c:v>
                </c:pt>
                <c:pt idx="7098">
                  <c:v>161.273</c:v>
                </c:pt>
                <c:pt idx="7099">
                  <c:v>161.61000000000001</c:v>
                </c:pt>
                <c:pt idx="7100">
                  <c:v>161.63399999999999</c:v>
                </c:pt>
                <c:pt idx="7101">
                  <c:v>161.49700000000001</c:v>
                </c:pt>
                <c:pt idx="7102">
                  <c:v>161.36699999999999</c:v>
                </c:pt>
                <c:pt idx="7103">
                  <c:v>161.31299999999999</c:v>
                </c:pt>
                <c:pt idx="7104">
                  <c:v>161.392</c:v>
                </c:pt>
                <c:pt idx="7105">
                  <c:v>161.36099999999999</c:v>
                </c:pt>
                <c:pt idx="7106">
                  <c:v>161.131</c:v>
                </c:pt>
                <c:pt idx="7107">
                  <c:v>160.92099999999999</c:v>
                </c:pt>
                <c:pt idx="7108">
                  <c:v>160.62299999999999</c:v>
                </c:pt>
                <c:pt idx="7109">
                  <c:v>160.31200000000001</c:v>
                </c:pt>
                <c:pt idx="7110">
                  <c:v>160.04</c:v>
                </c:pt>
                <c:pt idx="7111">
                  <c:v>159.839</c:v>
                </c:pt>
                <c:pt idx="7112">
                  <c:v>159.839</c:v>
                </c:pt>
                <c:pt idx="7113">
                  <c:v>159.91800000000001</c:v>
                </c:pt>
                <c:pt idx="7114">
                  <c:v>160.02500000000001</c:v>
                </c:pt>
                <c:pt idx="7115">
                  <c:v>160.20699999999999</c:v>
                </c:pt>
                <c:pt idx="7116">
                  <c:v>160.32599999999999</c:v>
                </c:pt>
                <c:pt idx="7117">
                  <c:v>160.476</c:v>
                </c:pt>
                <c:pt idx="7118">
                  <c:v>160.72499999999999</c:v>
                </c:pt>
                <c:pt idx="7119">
                  <c:v>161.023</c:v>
                </c:pt>
                <c:pt idx="7120">
                  <c:v>161.22800000000001</c:v>
                </c:pt>
                <c:pt idx="7121">
                  <c:v>161.261</c:v>
                </c:pt>
                <c:pt idx="7122">
                  <c:v>161.398</c:v>
                </c:pt>
                <c:pt idx="7123">
                  <c:v>161.333</c:v>
                </c:pt>
                <c:pt idx="7124">
                  <c:v>161.30600000000001</c:v>
                </c:pt>
                <c:pt idx="7125">
                  <c:v>161.10499999999999</c:v>
                </c:pt>
                <c:pt idx="7126">
                  <c:v>160.93899999999999</c:v>
                </c:pt>
                <c:pt idx="7127">
                  <c:v>160.79300000000001</c:v>
                </c:pt>
                <c:pt idx="7128">
                  <c:v>160.839</c:v>
                </c:pt>
                <c:pt idx="7129">
                  <c:v>160.821</c:v>
                </c:pt>
                <c:pt idx="7130">
                  <c:v>160.76499999999999</c:v>
                </c:pt>
                <c:pt idx="7131">
                  <c:v>160.68700000000001</c:v>
                </c:pt>
                <c:pt idx="7132">
                  <c:v>160.69900000000001</c:v>
                </c:pt>
                <c:pt idx="7133">
                  <c:v>160.745</c:v>
                </c:pt>
                <c:pt idx="7134">
                  <c:v>160.851</c:v>
                </c:pt>
                <c:pt idx="7135">
                  <c:v>160.977</c:v>
                </c:pt>
                <c:pt idx="7136">
                  <c:v>161.137</c:v>
                </c:pt>
                <c:pt idx="7137">
                  <c:v>161.41900000000001</c:v>
                </c:pt>
                <c:pt idx="7138">
                  <c:v>161.828</c:v>
                </c:pt>
                <c:pt idx="7139">
                  <c:v>162.19200000000001</c:v>
                </c:pt>
                <c:pt idx="7140">
                  <c:v>162.428</c:v>
                </c:pt>
                <c:pt idx="7141">
                  <c:v>162.53100000000001</c:v>
                </c:pt>
                <c:pt idx="7142">
                  <c:v>162.58099999999999</c:v>
                </c:pt>
                <c:pt idx="7143">
                  <c:v>162.63</c:v>
                </c:pt>
                <c:pt idx="7144">
                  <c:v>162.66999999999999</c:v>
                </c:pt>
                <c:pt idx="7145">
                  <c:v>162.62299999999999</c:v>
                </c:pt>
                <c:pt idx="7146">
                  <c:v>162.56700000000001</c:v>
                </c:pt>
                <c:pt idx="7147">
                  <c:v>162.57900000000001</c:v>
                </c:pt>
                <c:pt idx="7148">
                  <c:v>162.61600000000001</c:v>
                </c:pt>
                <c:pt idx="7149">
                  <c:v>162.37</c:v>
                </c:pt>
                <c:pt idx="7150">
                  <c:v>162.18</c:v>
                </c:pt>
                <c:pt idx="7151">
                  <c:v>162.001</c:v>
                </c:pt>
                <c:pt idx="7152">
                  <c:v>161.834</c:v>
                </c:pt>
                <c:pt idx="7153">
                  <c:v>161.83600000000001</c:v>
                </c:pt>
                <c:pt idx="7154">
                  <c:v>161.85499999999999</c:v>
                </c:pt>
                <c:pt idx="7155">
                  <c:v>161.982</c:v>
                </c:pt>
                <c:pt idx="7156">
                  <c:v>162.06200000000001</c:v>
                </c:pt>
                <c:pt idx="7157">
                  <c:v>162.19499999999999</c:v>
                </c:pt>
                <c:pt idx="7158">
                  <c:v>162.34299999999999</c:v>
                </c:pt>
                <c:pt idx="7159">
                  <c:v>162.52799999999999</c:v>
                </c:pt>
                <c:pt idx="7160">
                  <c:v>162.834</c:v>
                </c:pt>
                <c:pt idx="7161">
                  <c:v>163.07400000000001</c:v>
                </c:pt>
                <c:pt idx="7162">
                  <c:v>163.20599999999999</c:v>
                </c:pt>
                <c:pt idx="7163">
                  <c:v>163.63900000000001</c:v>
                </c:pt>
                <c:pt idx="7164">
                  <c:v>163.84899999999999</c:v>
                </c:pt>
                <c:pt idx="7165">
                  <c:v>164.029</c:v>
                </c:pt>
                <c:pt idx="7166">
                  <c:v>164.13800000000001</c:v>
                </c:pt>
                <c:pt idx="7167">
                  <c:v>164.25700000000001</c:v>
                </c:pt>
                <c:pt idx="7168">
                  <c:v>164.38900000000001</c:v>
                </c:pt>
                <c:pt idx="7169">
                  <c:v>164.44300000000001</c:v>
                </c:pt>
                <c:pt idx="7170">
                  <c:v>164.43799999999999</c:v>
                </c:pt>
                <c:pt idx="7171">
                  <c:v>164.43</c:v>
                </c:pt>
                <c:pt idx="7172">
                  <c:v>164.37200000000001</c:v>
                </c:pt>
                <c:pt idx="7173">
                  <c:v>164.34899999999999</c:v>
                </c:pt>
                <c:pt idx="7174">
                  <c:v>164.386</c:v>
                </c:pt>
                <c:pt idx="7175">
                  <c:v>164.51300000000001</c:v>
                </c:pt>
                <c:pt idx="7176">
                  <c:v>164.738</c:v>
                </c:pt>
                <c:pt idx="7177">
                  <c:v>164.785</c:v>
                </c:pt>
                <c:pt idx="7178">
                  <c:v>164.851</c:v>
                </c:pt>
                <c:pt idx="7179">
                  <c:v>164.91499999999999</c:v>
                </c:pt>
                <c:pt idx="7180">
                  <c:v>164.96100000000001</c:v>
                </c:pt>
                <c:pt idx="7181">
                  <c:v>165.00800000000001</c:v>
                </c:pt>
                <c:pt idx="7182">
                  <c:v>165.06</c:v>
                </c:pt>
                <c:pt idx="7183">
                  <c:v>165.05500000000001</c:v>
                </c:pt>
                <c:pt idx="7184">
                  <c:v>165.12</c:v>
                </c:pt>
                <c:pt idx="7185">
                  <c:v>165.31</c:v>
                </c:pt>
                <c:pt idx="7186">
                  <c:v>165.429</c:v>
                </c:pt>
                <c:pt idx="7187">
                  <c:v>165.46799999999999</c:v>
                </c:pt>
                <c:pt idx="7188">
                  <c:v>165.53800000000001</c:v>
                </c:pt>
                <c:pt idx="7189">
                  <c:v>165.55699999999999</c:v>
                </c:pt>
                <c:pt idx="7190">
                  <c:v>165.55799999999999</c:v>
                </c:pt>
                <c:pt idx="7191">
                  <c:v>166.09700000000001</c:v>
                </c:pt>
                <c:pt idx="7192">
                  <c:v>166.251</c:v>
                </c:pt>
                <c:pt idx="7193">
                  <c:v>166.41</c:v>
                </c:pt>
                <c:pt idx="7194">
                  <c:v>166.518</c:v>
                </c:pt>
                <c:pt idx="7195">
                  <c:v>166.607</c:v>
                </c:pt>
                <c:pt idx="7196">
                  <c:v>166.62200000000001</c:v>
                </c:pt>
                <c:pt idx="7197">
                  <c:v>166.58</c:v>
                </c:pt>
                <c:pt idx="7198">
                  <c:v>166.572</c:v>
                </c:pt>
                <c:pt idx="7199">
                  <c:v>166.51599999999999</c:v>
                </c:pt>
                <c:pt idx="7200">
                  <c:v>166.48</c:v>
                </c:pt>
                <c:pt idx="7201">
                  <c:v>166.458</c:v>
                </c:pt>
                <c:pt idx="7202">
                  <c:v>166.42</c:v>
                </c:pt>
                <c:pt idx="7203">
                  <c:v>166.41</c:v>
                </c:pt>
                <c:pt idx="7204">
                  <c:v>166.43899999999999</c:v>
                </c:pt>
                <c:pt idx="7205">
                  <c:v>166.476</c:v>
                </c:pt>
                <c:pt idx="7206">
                  <c:v>166.636</c:v>
                </c:pt>
                <c:pt idx="7207">
                  <c:v>166.833</c:v>
                </c:pt>
                <c:pt idx="7208">
                  <c:v>167.05</c:v>
                </c:pt>
                <c:pt idx="7209">
                  <c:v>167.214</c:v>
                </c:pt>
                <c:pt idx="7210">
                  <c:v>167.36799999999999</c:v>
                </c:pt>
                <c:pt idx="7211">
                  <c:v>167.536</c:v>
                </c:pt>
                <c:pt idx="7212">
                  <c:v>167.636</c:v>
                </c:pt>
                <c:pt idx="7213">
                  <c:v>167.73099999999999</c:v>
                </c:pt>
                <c:pt idx="7214">
                  <c:v>167.81</c:v>
                </c:pt>
                <c:pt idx="7215">
                  <c:v>167.90299999999999</c:v>
                </c:pt>
                <c:pt idx="7216">
                  <c:v>168.042</c:v>
                </c:pt>
                <c:pt idx="7217">
                  <c:v>168.239</c:v>
                </c:pt>
                <c:pt idx="7218">
                  <c:v>168.46899999999999</c:v>
                </c:pt>
                <c:pt idx="7219">
                  <c:v>168.745</c:v>
                </c:pt>
                <c:pt idx="7220">
                  <c:v>168.91499999999999</c:v>
                </c:pt>
                <c:pt idx="7221">
                  <c:v>169.136</c:v>
                </c:pt>
                <c:pt idx="7222">
                  <c:v>169.15899999999999</c:v>
                </c:pt>
                <c:pt idx="7223">
                  <c:v>169.14599999999999</c:v>
                </c:pt>
                <c:pt idx="7224">
                  <c:v>168.99700000000001</c:v>
                </c:pt>
                <c:pt idx="7225">
                  <c:v>168.77</c:v>
                </c:pt>
                <c:pt idx="7226">
                  <c:v>168.55199999999999</c:v>
                </c:pt>
                <c:pt idx="7227">
                  <c:v>168.30099999999999</c:v>
                </c:pt>
                <c:pt idx="7228">
                  <c:v>168.01900000000001</c:v>
                </c:pt>
                <c:pt idx="7229">
                  <c:v>167.815</c:v>
                </c:pt>
                <c:pt idx="7230">
                  <c:v>167.72300000000001</c:v>
                </c:pt>
                <c:pt idx="7231">
                  <c:v>167.80500000000001</c:v>
                </c:pt>
                <c:pt idx="7232">
                  <c:v>167.86799999999999</c:v>
                </c:pt>
                <c:pt idx="7233">
                  <c:v>167.86500000000001</c:v>
                </c:pt>
                <c:pt idx="7234">
                  <c:v>167.78399999999999</c:v>
                </c:pt>
                <c:pt idx="7235">
                  <c:v>167.733</c:v>
                </c:pt>
                <c:pt idx="7236">
                  <c:v>167.727</c:v>
                </c:pt>
                <c:pt idx="7237">
                  <c:v>167.74100000000001</c:v>
                </c:pt>
                <c:pt idx="7238">
                  <c:v>167.83</c:v>
                </c:pt>
                <c:pt idx="7239">
                  <c:v>167.911</c:v>
                </c:pt>
                <c:pt idx="7240">
                  <c:v>167.98</c:v>
                </c:pt>
                <c:pt idx="7241">
                  <c:v>168.06700000000001</c:v>
                </c:pt>
                <c:pt idx="7242">
                  <c:v>168.10900000000001</c:v>
                </c:pt>
                <c:pt idx="7243">
                  <c:v>168.32300000000001</c:v>
                </c:pt>
                <c:pt idx="7244">
                  <c:v>168.53899999999999</c:v>
                </c:pt>
                <c:pt idx="7245">
                  <c:v>168.73599999999999</c:v>
                </c:pt>
                <c:pt idx="7246">
                  <c:v>168.893</c:v>
                </c:pt>
                <c:pt idx="7247">
                  <c:v>169.11799999999999</c:v>
                </c:pt>
                <c:pt idx="7248">
                  <c:v>169.40299999999999</c:v>
                </c:pt>
                <c:pt idx="7249">
                  <c:v>169.346</c:v>
                </c:pt>
                <c:pt idx="7250">
                  <c:v>169.61</c:v>
                </c:pt>
                <c:pt idx="7251">
                  <c:v>169.881</c:v>
                </c:pt>
                <c:pt idx="7252">
                  <c:v>169.99199999999999</c:v>
                </c:pt>
                <c:pt idx="7253">
                  <c:v>169.95</c:v>
                </c:pt>
                <c:pt idx="7254">
                  <c:v>169.82900000000001</c:v>
                </c:pt>
                <c:pt idx="7255">
                  <c:v>169.70699999999999</c:v>
                </c:pt>
                <c:pt idx="7256">
                  <c:v>169.62899999999999</c:v>
                </c:pt>
                <c:pt idx="7257">
                  <c:v>169.56200000000001</c:v>
                </c:pt>
                <c:pt idx="7258">
                  <c:v>169.50899999999999</c:v>
                </c:pt>
                <c:pt idx="7259">
                  <c:v>169.53899999999999</c:v>
                </c:pt>
                <c:pt idx="7260">
                  <c:v>169.66</c:v>
                </c:pt>
                <c:pt idx="7261">
                  <c:v>169.83600000000001</c:v>
                </c:pt>
                <c:pt idx="7262">
                  <c:v>170.01599999999999</c:v>
                </c:pt>
                <c:pt idx="7263">
                  <c:v>170.232</c:v>
                </c:pt>
                <c:pt idx="7264">
                  <c:v>170.44800000000001</c:v>
                </c:pt>
                <c:pt idx="7265">
                  <c:v>170.55199999999999</c:v>
                </c:pt>
                <c:pt idx="7266">
                  <c:v>170.57400000000001</c:v>
                </c:pt>
                <c:pt idx="7267">
                  <c:v>170.726</c:v>
                </c:pt>
                <c:pt idx="7268">
                  <c:v>170.613</c:v>
                </c:pt>
                <c:pt idx="7269">
                  <c:v>170.49799999999999</c:v>
                </c:pt>
                <c:pt idx="7270">
                  <c:v>170.37899999999999</c:v>
                </c:pt>
                <c:pt idx="7271">
                  <c:v>170.30099999999999</c:v>
                </c:pt>
                <c:pt idx="7272">
                  <c:v>170.29300000000001</c:v>
                </c:pt>
                <c:pt idx="7273">
                  <c:v>170.18299999999999</c:v>
                </c:pt>
                <c:pt idx="7274">
                  <c:v>169.89500000000001</c:v>
                </c:pt>
                <c:pt idx="7275">
                  <c:v>169.62200000000001</c:v>
                </c:pt>
                <c:pt idx="7276">
                  <c:v>169.464</c:v>
                </c:pt>
                <c:pt idx="7277">
                  <c:v>169.35499999999999</c:v>
                </c:pt>
                <c:pt idx="7278">
                  <c:v>169.23400000000001</c:v>
                </c:pt>
                <c:pt idx="7279">
                  <c:v>169.11600000000001</c:v>
                </c:pt>
                <c:pt idx="7280">
                  <c:v>168.989</c:v>
                </c:pt>
                <c:pt idx="7281">
                  <c:v>168.88</c:v>
                </c:pt>
                <c:pt idx="7282">
                  <c:v>169.15199999999999</c:v>
                </c:pt>
                <c:pt idx="7283">
                  <c:v>169.44300000000001</c:v>
                </c:pt>
                <c:pt idx="7284">
                  <c:v>169.19900000000001</c:v>
                </c:pt>
                <c:pt idx="7285">
                  <c:v>168.959</c:v>
                </c:pt>
                <c:pt idx="7286">
                  <c:v>169.26400000000001</c:v>
                </c:pt>
                <c:pt idx="7287">
                  <c:v>169.82300000000001</c:v>
                </c:pt>
                <c:pt idx="7288">
                  <c:v>170.26900000000001</c:v>
                </c:pt>
                <c:pt idx="7289">
                  <c:v>170.583</c:v>
                </c:pt>
                <c:pt idx="7290">
                  <c:v>170.68700000000001</c:v>
                </c:pt>
                <c:pt idx="7291">
                  <c:v>170.68600000000001</c:v>
                </c:pt>
                <c:pt idx="7292">
                  <c:v>170.69800000000001</c:v>
                </c:pt>
                <c:pt idx="7293">
                  <c:v>170.864</c:v>
                </c:pt>
                <c:pt idx="7294">
                  <c:v>171.12899999999999</c:v>
                </c:pt>
                <c:pt idx="7295">
                  <c:v>171.41499999999999</c:v>
                </c:pt>
                <c:pt idx="7296">
                  <c:v>171.79400000000001</c:v>
                </c:pt>
                <c:pt idx="7297">
                  <c:v>172.16</c:v>
                </c:pt>
                <c:pt idx="7298">
                  <c:v>172.49</c:v>
                </c:pt>
                <c:pt idx="7299">
                  <c:v>172.71199999999999</c:v>
                </c:pt>
                <c:pt idx="7300">
                  <c:v>172.77600000000001</c:v>
                </c:pt>
                <c:pt idx="7301">
                  <c:v>172.9</c:v>
                </c:pt>
                <c:pt idx="7302">
                  <c:v>172.96799999999999</c:v>
                </c:pt>
                <c:pt idx="7303">
                  <c:v>173.01499999999999</c:v>
                </c:pt>
                <c:pt idx="7304">
                  <c:v>173.03800000000001</c:v>
                </c:pt>
                <c:pt idx="7305">
                  <c:v>172.95500000000001</c:v>
                </c:pt>
                <c:pt idx="7306">
                  <c:v>172.886</c:v>
                </c:pt>
                <c:pt idx="7307">
                  <c:v>172.79300000000001</c:v>
                </c:pt>
                <c:pt idx="7308">
                  <c:v>172.559</c:v>
                </c:pt>
                <c:pt idx="7309">
                  <c:v>172.32400000000001</c:v>
                </c:pt>
                <c:pt idx="7310">
                  <c:v>172.10599999999999</c:v>
                </c:pt>
                <c:pt idx="7311">
                  <c:v>171.92400000000001</c:v>
                </c:pt>
                <c:pt idx="7312">
                  <c:v>171.83799999999999</c:v>
                </c:pt>
                <c:pt idx="7313">
                  <c:v>171.80099999999999</c:v>
                </c:pt>
                <c:pt idx="7314">
                  <c:v>171.821</c:v>
                </c:pt>
                <c:pt idx="7315">
                  <c:v>171.81899999999999</c:v>
                </c:pt>
                <c:pt idx="7316">
                  <c:v>171.83799999999999</c:v>
                </c:pt>
                <c:pt idx="7317">
                  <c:v>171.875</c:v>
                </c:pt>
                <c:pt idx="7318">
                  <c:v>171.98500000000001</c:v>
                </c:pt>
                <c:pt idx="7319">
                  <c:v>172.15899999999999</c:v>
                </c:pt>
                <c:pt idx="7320">
                  <c:v>172.31200000000001</c:v>
                </c:pt>
                <c:pt idx="7321">
                  <c:v>172.47200000000001</c:v>
                </c:pt>
                <c:pt idx="7322">
                  <c:v>172.56700000000001</c:v>
                </c:pt>
                <c:pt idx="7323">
                  <c:v>172.74700000000001</c:v>
                </c:pt>
                <c:pt idx="7324">
                  <c:v>173.07</c:v>
                </c:pt>
                <c:pt idx="7325">
                  <c:v>173.40199999999999</c:v>
                </c:pt>
                <c:pt idx="7326">
                  <c:v>173.74</c:v>
                </c:pt>
                <c:pt idx="7327">
                  <c:v>174</c:v>
                </c:pt>
                <c:pt idx="7328">
                  <c:v>174.203</c:v>
                </c:pt>
                <c:pt idx="7329">
                  <c:v>174.41</c:v>
                </c:pt>
                <c:pt idx="7330">
                  <c:v>174.59700000000001</c:v>
                </c:pt>
                <c:pt idx="7331">
                  <c:v>174.846</c:v>
                </c:pt>
                <c:pt idx="7332">
                  <c:v>175.066</c:v>
                </c:pt>
                <c:pt idx="7333">
                  <c:v>175.59100000000001</c:v>
                </c:pt>
                <c:pt idx="7334">
                  <c:v>175.81299999999999</c:v>
                </c:pt>
                <c:pt idx="7335">
                  <c:v>175.83799999999999</c:v>
                </c:pt>
                <c:pt idx="7336">
                  <c:v>175.82400000000001</c:v>
                </c:pt>
                <c:pt idx="7337">
                  <c:v>175.708</c:v>
                </c:pt>
                <c:pt idx="7338">
                  <c:v>175.56299999999999</c:v>
                </c:pt>
                <c:pt idx="7339">
                  <c:v>175.33600000000001</c:v>
                </c:pt>
                <c:pt idx="7340">
                  <c:v>175.06</c:v>
                </c:pt>
                <c:pt idx="7341">
                  <c:v>174.785</c:v>
                </c:pt>
                <c:pt idx="7342">
                  <c:v>174.607</c:v>
                </c:pt>
                <c:pt idx="7343">
                  <c:v>174.56200000000001</c:v>
                </c:pt>
                <c:pt idx="7344">
                  <c:v>174.44399999999999</c:v>
                </c:pt>
                <c:pt idx="7345">
                  <c:v>174.215</c:v>
                </c:pt>
                <c:pt idx="7346">
                  <c:v>174.04300000000001</c:v>
                </c:pt>
                <c:pt idx="7347">
                  <c:v>174.738</c:v>
                </c:pt>
                <c:pt idx="7348">
                  <c:v>175.38900000000001</c:v>
                </c:pt>
                <c:pt idx="7349">
                  <c:v>175.892</c:v>
                </c:pt>
                <c:pt idx="7350">
                  <c:v>176.33</c:v>
                </c:pt>
                <c:pt idx="7351">
                  <c:v>176.178</c:v>
                </c:pt>
                <c:pt idx="7352">
                  <c:v>176.07599999999999</c:v>
                </c:pt>
                <c:pt idx="7353">
                  <c:v>176.08099999999999</c:v>
                </c:pt>
                <c:pt idx="7354">
                  <c:v>176.102</c:v>
                </c:pt>
                <c:pt idx="7355">
                  <c:v>176.226</c:v>
                </c:pt>
                <c:pt idx="7356">
                  <c:v>176.334</c:v>
                </c:pt>
                <c:pt idx="7357">
                  <c:v>176.43799999999999</c:v>
                </c:pt>
                <c:pt idx="7358">
                  <c:v>176.553</c:v>
                </c:pt>
                <c:pt idx="7359">
                  <c:v>176.595</c:v>
                </c:pt>
                <c:pt idx="7360">
                  <c:v>176.57400000000001</c:v>
                </c:pt>
                <c:pt idx="7361">
                  <c:v>176.417</c:v>
                </c:pt>
                <c:pt idx="7362">
                  <c:v>176.18</c:v>
                </c:pt>
                <c:pt idx="7363">
                  <c:v>175.89699999999999</c:v>
                </c:pt>
                <c:pt idx="7364">
                  <c:v>175.81</c:v>
                </c:pt>
                <c:pt idx="7365">
                  <c:v>175.75800000000001</c:v>
                </c:pt>
                <c:pt idx="7366">
                  <c:v>175.81800000000001</c:v>
                </c:pt>
                <c:pt idx="7367">
                  <c:v>175.83600000000001</c:v>
                </c:pt>
                <c:pt idx="7368">
                  <c:v>175.86199999999999</c:v>
                </c:pt>
                <c:pt idx="7369">
                  <c:v>175.98400000000001</c:v>
                </c:pt>
                <c:pt idx="7370">
                  <c:v>176.19900000000001</c:v>
                </c:pt>
                <c:pt idx="7371">
                  <c:v>176.42400000000001</c:v>
                </c:pt>
                <c:pt idx="7372">
                  <c:v>176.67599999999999</c:v>
                </c:pt>
                <c:pt idx="7373">
                  <c:v>176.97499999999999</c:v>
                </c:pt>
                <c:pt idx="7374">
                  <c:v>177.23500000000001</c:v>
                </c:pt>
                <c:pt idx="7375">
                  <c:v>177.43299999999999</c:v>
                </c:pt>
                <c:pt idx="7376">
                  <c:v>177.65</c:v>
                </c:pt>
                <c:pt idx="7377">
                  <c:v>177.90600000000001</c:v>
                </c:pt>
                <c:pt idx="7378">
                  <c:v>178.10599999999999</c:v>
                </c:pt>
                <c:pt idx="7379">
                  <c:v>178.27</c:v>
                </c:pt>
                <c:pt idx="7380">
                  <c:v>178.36099999999999</c:v>
                </c:pt>
                <c:pt idx="7381">
                  <c:v>178.44499999999999</c:v>
                </c:pt>
                <c:pt idx="7382">
                  <c:v>178.495</c:v>
                </c:pt>
                <c:pt idx="7383">
                  <c:v>178.51499999999999</c:v>
                </c:pt>
                <c:pt idx="7384">
                  <c:v>178.49100000000001</c:v>
                </c:pt>
                <c:pt idx="7385">
                  <c:v>178.458</c:v>
                </c:pt>
                <c:pt idx="7386">
                  <c:v>178.37</c:v>
                </c:pt>
                <c:pt idx="7387">
                  <c:v>178.209</c:v>
                </c:pt>
                <c:pt idx="7388">
                  <c:v>177.958</c:v>
                </c:pt>
                <c:pt idx="7389">
                  <c:v>177.67099999999999</c:v>
                </c:pt>
                <c:pt idx="7390">
                  <c:v>177.518</c:v>
                </c:pt>
                <c:pt idx="7391">
                  <c:v>177.404</c:v>
                </c:pt>
                <c:pt idx="7392">
                  <c:v>177.309</c:v>
                </c:pt>
                <c:pt idx="7393">
                  <c:v>177.285</c:v>
                </c:pt>
                <c:pt idx="7394">
                  <c:v>177.54400000000001</c:v>
                </c:pt>
                <c:pt idx="7395">
                  <c:v>177.76300000000001</c:v>
                </c:pt>
                <c:pt idx="7396">
                  <c:v>177.73599999999999</c:v>
                </c:pt>
                <c:pt idx="7397">
                  <c:v>177.714</c:v>
                </c:pt>
                <c:pt idx="7398">
                  <c:v>177.53899999999999</c:v>
                </c:pt>
                <c:pt idx="7399">
                  <c:v>177.392</c:v>
                </c:pt>
                <c:pt idx="7400">
                  <c:v>177.41</c:v>
                </c:pt>
                <c:pt idx="7401">
                  <c:v>177.59200000000001</c:v>
                </c:pt>
                <c:pt idx="7402">
                  <c:v>177.934</c:v>
                </c:pt>
                <c:pt idx="7403">
                  <c:v>178.273</c:v>
                </c:pt>
                <c:pt idx="7404">
                  <c:v>178.53</c:v>
                </c:pt>
                <c:pt idx="7405">
                  <c:v>178.74</c:v>
                </c:pt>
                <c:pt idx="7406">
                  <c:v>178.87700000000001</c:v>
                </c:pt>
                <c:pt idx="7407">
                  <c:v>179.12</c:v>
                </c:pt>
                <c:pt idx="7408">
                  <c:v>179.523</c:v>
                </c:pt>
                <c:pt idx="7409">
                  <c:v>180.00299999999999</c:v>
                </c:pt>
                <c:pt idx="7410">
                  <c:v>180.43299999999999</c:v>
                </c:pt>
                <c:pt idx="7411">
                  <c:v>180.77500000000001</c:v>
                </c:pt>
                <c:pt idx="7412">
                  <c:v>181.12899999999999</c:v>
                </c:pt>
                <c:pt idx="7413">
                  <c:v>181.38</c:v>
                </c:pt>
                <c:pt idx="7414">
                  <c:v>181.596</c:v>
                </c:pt>
                <c:pt idx="7415">
                  <c:v>181.797</c:v>
                </c:pt>
                <c:pt idx="7416">
                  <c:v>181.80199999999999</c:v>
                </c:pt>
                <c:pt idx="7417">
                  <c:v>181.73500000000001</c:v>
                </c:pt>
                <c:pt idx="7418">
                  <c:v>181.654</c:v>
                </c:pt>
                <c:pt idx="7419">
                  <c:v>181.51900000000001</c:v>
                </c:pt>
                <c:pt idx="7420">
                  <c:v>181.36699999999999</c:v>
                </c:pt>
                <c:pt idx="7421">
                  <c:v>181.21799999999999</c:v>
                </c:pt>
                <c:pt idx="7422">
                  <c:v>181.166</c:v>
                </c:pt>
                <c:pt idx="7423">
                  <c:v>181.136</c:v>
                </c:pt>
                <c:pt idx="7424">
                  <c:v>181.119</c:v>
                </c:pt>
                <c:pt idx="7425">
                  <c:v>181.17500000000001</c:v>
                </c:pt>
                <c:pt idx="7426">
                  <c:v>181.34</c:v>
                </c:pt>
                <c:pt idx="7427">
                  <c:v>181.63300000000001</c:v>
                </c:pt>
                <c:pt idx="7428">
                  <c:v>182.01300000000001</c:v>
                </c:pt>
                <c:pt idx="7429">
                  <c:v>182.37299999999999</c:v>
                </c:pt>
                <c:pt idx="7430">
                  <c:v>182.61600000000001</c:v>
                </c:pt>
                <c:pt idx="7431">
                  <c:v>182.702</c:v>
                </c:pt>
                <c:pt idx="7432">
                  <c:v>182.74700000000001</c:v>
                </c:pt>
                <c:pt idx="7433">
                  <c:v>182.70500000000001</c:v>
                </c:pt>
                <c:pt idx="7434">
                  <c:v>182.648</c:v>
                </c:pt>
                <c:pt idx="7435">
                  <c:v>182.57599999999999</c:v>
                </c:pt>
                <c:pt idx="7436">
                  <c:v>182.45699999999999</c:v>
                </c:pt>
                <c:pt idx="7437">
                  <c:v>182.404</c:v>
                </c:pt>
                <c:pt idx="7438">
                  <c:v>182.364</c:v>
                </c:pt>
                <c:pt idx="7439">
                  <c:v>182.47399999999999</c:v>
                </c:pt>
                <c:pt idx="7440">
                  <c:v>182.6</c:v>
                </c:pt>
                <c:pt idx="7441">
                  <c:v>182.70400000000001</c:v>
                </c:pt>
                <c:pt idx="7442">
                  <c:v>182.88399999999999</c:v>
                </c:pt>
                <c:pt idx="7443">
                  <c:v>183.05199999999999</c:v>
                </c:pt>
                <c:pt idx="7444">
                  <c:v>183.09899999999999</c:v>
                </c:pt>
                <c:pt idx="7445">
                  <c:v>183.04499999999999</c:v>
                </c:pt>
                <c:pt idx="7446">
                  <c:v>183.101</c:v>
                </c:pt>
                <c:pt idx="7447">
                  <c:v>183.31399999999999</c:v>
                </c:pt>
                <c:pt idx="7448">
                  <c:v>183.55199999999999</c:v>
                </c:pt>
                <c:pt idx="7449">
                  <c:v>183.72800000000001</c:v>
                </c:pt>
                <c:pt idx="7450">
                  <c:v>183.886</c:v>
                </c:pt>
                <c:pt idx="7451">
                  <c:v>184.03899999999999</c:v>
                </c:pt>
                <c:pt idx="7452">
                  <c:v>184.197</c:v>
                </c:pt>
                <c:pt idx="7453">
                  <c:v>184.339</c:v>
                </c:pt>
                <c:pt idx="7454">
                  <c:v>184.44300000000001</c:v>
                </c:pt>
                <c:pt idx="7455">
                  <c:v>184.45599999999999</c:v>
                </c:pt>
                <c:pt idx="7456">
                  <c:v>184.381</c:v>
                </c:pt>
                <c:pt idx="7457">
                  <c:v>184.267</c:v>
                </c:pt>
                <c:pt idx="7458">
                  <c:v>184.167</c:v>
                </c:pt>
                <c:pt idx="7459">
                  <c:v>184.078</c:v>
                </c:pt>
                <c:pt idx="7460">
                  <c:v>184.124</c:v>
                </c:pt>
                <c:pt idx="7461">
                  <c:v>184.18100000000001</c:v>
                </c:pt>
                <c:pt idx="7462">
                  <c:v>184.23099999999999</c:v>
                </c:pt>
                <c:pt idx="7463">
                  <c:v>184.261</c:v>
                </c:pt>
                <c:pt idx="7464">
                  <c:v>184.518</c:v>
                </c:pt>
                <c:pt idx="7465">
                  <c:v>185.11</c:v>
                </c:pt>
                <c:pt idx="7466">
                  <c:v>185.26</c:v>
                </c:pt>
                <c:pt idx="7467">
                  <c:v>185.476</c:v>
                </c:pt>
                <c:pt idx="7468">
                  <c:v>185.73500000000001</c:v>
                </c:pt>
                <c:pt idx="7469">
                  <c:v>185.87</c:v>
                </c:pt>
                <c:pt idx="7470">
                  <c:v>185.93700000000001</c:v>
                </c:pt>
                <c:pt idx="7471">
                  <c:v>185.87200000000001</c:v>
                </c:pt>
                <c:pt idx="7472">
                  <c:v>185.72800000000001</c:v>
                </c:pt>
                <c:pt idx="7473">
                  <c:v>185.50299999999999</c:v>
                </c:pt>
                <c:pt idx="7474">
                  <c:v>185.54900000000001</c:v>
                </c:pt>
                <c:pt idx="7475">
                  <c:v>185.66</c:v>
                </c:pt>
                <c:pt idx="7476">
                  <c:v>186.20699999999999</c:v>
                </c:pt>
                <c:pt idx="7477">
                  <c:v>186.50399999999999</c:v>
                </c:pt>
                <c:pt idx="7478">
                  <c:v>186.565</c:v>
                </c:pt>
                <c:pt idx="7479">
                  <c:v>186.60599999999999</c:v>
                </c:pt>
                <c:pt idx="7480">
                  <c:v>186.63499999999999</c:v>
                </c:pt>
                <c:pt idx="7481">
                  <c:v>186.64400000000001</c:v>
                </c:pt>
                <c:pt idx="7482">
                  <c:v>186.816</c:v>
                </c:pt>
                <c:pt idx="7483">
                  <c:v>186.9</c:v>
                </c:pt>
                <c:pt idx="7484">
                  <c:v>186.89599999999999</c:v>
                </c:pt>
                <c:pt idx="7485">
                  <c:v>186.964</c:v>
                </c:pt>
                <c:pt idx="7486">
                  <c:v>186.98500000000001</c:v>
                </c:pt>
                <c:pt idx="7487">
                  <c:v>186.62</c:v>
                </c:pt>
                <c:pt idx="7488">
                  <c:v>186.577</c:v>
                </c:pt>
                <c:pt idx="7489">
                  <c:v>186.62700000000001</c:v>
                </c:pt>
                <c:pt idx="7490">
                  <c:v>186.76599999999999</c:v>
                </c:pt>
                <c:pt idx="7491">
                  <c:v>186.643</c:v>
                </c:pt>
                <c:pt idx="7492">
                  <c:v>186.56299999999999</c:v>
                </c:pt>
                <c:pt idx="7493">
                  <c:v>186.59299999999999</c:v>
                </c:pt>
                <c:pt idx="7494">
                  <c:v>186.88800000000001</c:v>
                </c:pt>
                <c:pt idx="7495">
                  <c:v>187.047</c:v>
                </c:pt>
                <c:pt idx="7496">
                  <c:v>186.745</c:v>
                </c:pt>
                <c:pt idx="7497">
                  <c:v>187.267</c:v>
                </c:pt>
                <c:pt idx="7498">
                  <c:v>187.86099999999999</c:v>
                </c:pt>
                <c:pt idx="7499">
                  <c:v>188.4</c:v>
                </c:pt>
                <c:pt idx="7500">
                  <c:v>188.70500000000001</c:v>
                </c:pt>
                <c:pt idx="7501">
                  <c:v>188.958</c:v>
                </c:pt>
                <c:pt idx="7502">
                  <c:v>189.25899999999999</c:v>
                </c:pt>
                <c:pt idx="7503">
                  <c:v>189.50299999999999</c:v>
                </c:pt>
                <c:pt idx="7504">
                  <c:v>189.78299999999999</c:v>
                </c:pt>
                <c:pt idx="7505">
                  <c:v>190.05099999999999</c:v>
                </c:pt>
                <c:pt idx="7506">
                  <c:v>190.34399999999999</c:v>
                </c:pt>
                <c:pt idx="7507">
                  <c:v>190.614</c:v>
                </c:pt>
                <c:pt idx="7508">
                  <c:v>190.899</c:v>
                </c:pt>
                <c:pt idx="7509">
                  <c:v>191.06700000000001</c:v>
                </c:pt>
                <c:pt idx="7510">
                  <c:v>191.119</c:v>
                </c:pt>
                <c:pt idx="7511">
                  <c:v>191.06299999999999</c:v>
                </c:pt>
                <c:pt idx="7512">
                  <c:v>190.97800000000001</c:v>
                </c:pt>
                <c:pt idx="7513">
                  <c:v>190.84399999999999</c:v>
                </c:pt>
                <c:pt idx="7514">
                  <c:v>190.47200000000001</c:v>
                </c:pt>
                <c:pt idx="7515">
                  <c:v>190.006</c:v>
                </c:pt>
                <c:pt idx="7516">
                  <c:v>189.589</c:v>
                </c:pt>
                <c:pt idx="7517">
                  <c:v>189.12799999999999</c:v>
                </c:pt>
                <c:pt idx="7518">
                  <c:v>189.18100000000001</c:v>
                </c:pt>
                <c:pt idx="7519">
                  <c:v>189.298</c:v>
                </c:pt>
                <c:pt idx="7520">
                  <c:v>189.46600000000001</c:v>
                </c:pt>
                <c:pt idx="7521">
                  <c:v>189.75899999999999</c:v>
                </c:pt>
                <c:pt idx="7522">
                  <c:v>190.12899999999999</c:v>
                </c:pt>
                <c:pt idx="7523">
                  <c:v>189.92400000000001</c:v>
                </c:pt>
                <c:pt idx="7524">
                  <c:v>189.845</c:v>
                </c:pt>
                <c:pt idx="7525">
                  <c:v>190.27699999999999</c:v>
                </c:pt>
                <c:pt idx="7526">
                  <c:v>190.57599999999999</c:v>
                </c:pt>
                <c:pt idx="7527">
                  <c:v>191.059</c:v>
                </c:pt>
                <c:pt idx="7528">
                  <c:v>191.392</c:v>
                </c:pt>
                <c:pt idx="7529">
                  <c:v>191.85499999999999</c:v>
                </c:pt>
                <c:pt idx="7530">
                  <c:v>192.18899999999999</c:v>
                </c:pt>
                <c:pt idx="7531">
                  <c:v>192.374</c:v>
                </c:pt>
                <c:pt idx="7532">
                  <c:v>192.422</c:v>
                </c:pt>
                <c:pt idx="7533">
                  <c:v>191.69499999999999</c:v>
                </c:pt>
                <c:pt idx="7534">
                  <c:v>191.566</c:v>
                </c:pt>
                <c:pt idx="7535">
                  <c:v>191.536</c:v>
                </c:pt>
                <c:pt idx="7536">
                  <c:v>191.315</c:v>
                </c:pt>
                <c:pt idx="7537">
                  <c:v>191.029</c:v>
                </c:pt>
                <c:pt idx="7538">
                  <c:v>190.90700000000001</c:v>
                </c:pt>
                <c:pt idx="7539">
                  <c:v>190.75299999999999</c:v>
                </c:pt>
                <c:pt idx="7540">
                  <c:v>190.63900000000001</c:v>
                </c:pt>
                <c:pt idx="7541">
                  <c:v>190.54900000000001</c:v>
                </c:pt>
                <c:pt idx="7542">
                  <c:v>190.465</c:v>
                </c:pt>
                <c:pt idx="7543">
                  <c:v>190.423</c:v>
                </c:pt>
                <c:pt idx="7544">
                  <c:v>190.399</c:v>
                </c:pt>
                <c:pt idx="7545">
                  <c:v>190.404</c:v>
                </c:pt>
                <c:pt idx="7546">
                  <c:v>190.46199999999999</c:v>
                </c:pt>
                <c:pt idx="7547">
                  <c:v>190.47200000000001</c:v>
                </c:pt>
                <c:pt idx="7548">
                  <c:v>190.459</c:v>
                </c:pt>
                <c:pt idx="7549">
                  <c:v>190.471</c:v>
                </c:pt>
                <c:pt idx="7550">
                  <c:v>190.596</c:v>
                </c:pt>
                <c:pt idx="7551">
                  <c:v>190.751</c:v>
                </c:pt>
                <c:pt idx="7552">
                  <c:v>191.18199999999999</c:v>
                </c:pt>
                <c:pt idx="7553">
                  <c:v>191.49299999999999</c:v>
                </c:pt>
                <c:pt idx="7554">
                  <c:v>190.745</c:v>
                </c:pt>
                <c:pt idx="7555">
                  <c:v>189.86600000000001</c:v>
                </c:pt>
                <c:pt idx="7556">
                  <c:v>191.09100000000001</c:v>
                </c:pt>
                <c:pt idx="7557">
                  <c:v>191.79599999999999</c:v>
                </c:pt>
                <c:pt idx="7558">
                  <c:v>192.24100000000001</c:v>
                </c:pt>
                <c:pt idx="7559">
                  <c:v>192.58799999999999</c:v>
                </c:pt>
                <c:pt idx="7560">
                  <c:v>192.714</c:v>
                </c:pt>
                <c:pt idx="7561">
                  <c:v>192.797</c:v>
                </c:pt>
                <c:pt idx="7562">
                  <c:v>192.774</c:v>
                </c:pt>
                <c:pt idx="7563">
                  <c:v>192.803</c:v>
                </c:pt>
                <c:pt idx="7564">
                  <c:v>192.85300000000001</c:v>
                </c:pt>
                <c:pt idx="7565">
                  <c:v>192.922</c:v>
                </c:pt>
                <c:pt idx="7566">
                  <c:v>192.953</c:v>
                </c:pt>
                <c:pt idx="7567">
                  <c:v>192.97399999999999</c:v>
                </c:pt>
                <c:pt idx="7568">
                  <c:v>192.98599999999999</c:v>
                </c:pt>
                <c:pt idx="7569">
                  <c:v>192.946</c:v>
                </c:pt>
                <c:pt idx="7570">
                  <c:v>192.947</c:v>
                </c:pt>
                <c:pt idx="7571">
                  <c:v>192.93100000000001</c:v>
                </c:pt>
                <c:pt idx="7572">
                  <c:v>192.82599999999999</c:v>
                </c:pt>
                <c:pt idx="7573">
                  <c:v>192.89400000000001</c:v>
                </c:pt>
                <c:pt idx="7574">
                  <c:v>192.98400000000001</c:v>
                </c:pt>
                <c:pt idx="7575">
                  <c:v>192.92599999999999</c:v>
                </c:pt>
                <c:pt idx="7576">
                  <c:v>192.9</c:v>
                </c:pt>
                <c:pt idx="7577">
                  <c:v>192.852</c:v>
                </c:pt>
                <c:pt idx="7578">
                  <c:v>192.98</c:v>
                </c:pt>
                <c:pt idx="7579">
                  <c:v>193.19900000000001</c:v>
                </c:pt>
                <c:pt idx="7580">
                  <c:v>193.43299999999999</c:v>
                </c:pt>
                <c:pt idx="7581">
                  <c:v>193.852</c:v>
                </c:pt>
                <c:pt idx="7582">
                  <c:v>194.31100000000001</c:v>
                </c:pt>
                <c:pt idx="7583">
                  <c:v>194.86600000000001</c:v>
                </c:pt>
                <c:pt idx="7584">
                  <c:v>195.24100000000001</c:v>
                </c:pt>
                <c:pt idx="7585">
                  <c:v>195.50899999999999</c:v>
                </c:pt>
                <c:pt idx="7586">
                  <c:v>195.50399999999999</c:v>
                </c:pt>
                <c:pt idx="7587">
                  <c:v>195.50299999999999</c:v>
                </c:pt>
                <c:pt idx="7588">
                  <c:v>195.441</c:v>
                </c:pt>
                <c:pt idx="7589">
                  <c:v>195.273</c:v>
                </c:pt>
                <c:pt idx="7590">
                  <c:v>195.136</c:v>
                </c:pt>
                <c:pt idx="7591">
                  <c:v>195.06899999999999</c:v>
                </c:pt>
                <c:pt idx="7592">
                  <c:v>195.06200000000001</c:v>
                </c:pt>
                <c:pt idx="7593">
                  <c:v>195.13499999999999</c:v>
                </c:pt>
                <c:pt idx="7594">
                  <c:v>195.33500000000001</c:v>
                </c:pt>
                <c:pt idx="7595">
                  <c:v>195.59299999999999</c:v>
                </c:pt>
                <c:pt idx="7596">
                  <c:v>195.87299999999999</c:v>
                </c:pt>
                <c:pt idx="7597">
                  <c:v>196.114</c:v>
                </c:pt>
                <c:pt idx="7598">
                  <c:v>196.21700000000001</c:v>
                </c:pt>
                <c:pt idx="7599">
                  <c:v>196.48500000000001</c:v>
                </c:pt>
                <c:pt idx="7600">
                  <c:v>196.77199999999999</c:v>
                </c:pt>
                <c:pt idx="7601">
                  <c:v>197.00899999999999</c:v>
                </c:pt>
                <c:pt idx="7602">
                  <c:v>197.12799999999999</c:v>
                </c:pt>
                <c:pt idx="7603">
                  <c:v>197.17500000000001</c:v>
                </c:pt>
                <c:pt idx="7604">
                  <c:v>197.017</c:v>
                </c:pt>
                <c:pt idx="7605">
                  <c:v>196.66900000000001</c:v>
                </c:pt>
                <c:pt idx="7606">
                  <c:v>196.286</c:v>
                </c:pt>
                <c:pt idx="7607">
                  <c:v>195.91900000000001</c:v>
                </c:pt>
                <c:pt idx="7608">
                  <c:v>195.501</c:v>
                </c:pt>
                <c:pt idx="7609">
                  <c:v>195.29400000000001</c:v>
                </c:pt>
                <c:pt idx="7610">
                  <c:v>195.23099999999999</c:v>
                </c:pt>
                <c:pt idx="7611">
                  <c:v>195.506</c:v>
                </c:pt>
                <c:pt idx="7612">
                  <c:v>195.684</c:v>
                </c:pt>
                <c:pt idx="7613">
                  <c:v>195.905</c:v>
                </c:pt>
                <c:pt idx="7614">
                  <c:v>196.048</c:v>
                </c:pt>
                <c:pt idx="7615">
                  <c:v>196.262</c:v>
                </c:pt>
                <c:pt idx="7616">
                  <c:v>196.547</c:v>
                </c:pt>
                <c:pt idx="7617">
                  <c:v>197.01300000000001</c:v>
                </c:pt>
                <c:pt idx="7618">
                  <c:v>197.18199999999999</c:v>
                </c:pt>
                <c:pt idx="7619">
                  <c:v>197.18700000000001</c:v>
                </c:pt>
                <c:pt idx="7620">
                  <c:v>197.09</c:v>
                </c:pt>
                <c:pt idx="7621">
                  <c:v>197.11600000000001</c:v>
                </c:pt>
                <c:pt idx="7622">
                  <c:v>197.249</c:v>
                </c:pt>
                <c:pt idx="7623">
                  <c:v>197.45099999999999</c:v>
                </c:pt>
                <c:pt idx="7624">
                  <c:v>197.67099999999999</c:v>
                </c:pt>
                <c:pt idx="7625">
                  <c:v>197.97900000000001</c:v>
                </c:pt>
                <c:pt idx="7626">
                  <c:v>198.27500000000001</c:v>
                </c:pt>
                <c:pt idx="7627">
                  <c:v>198.536</c:v>
                </c:pt>
                <c:pt idx="7628">
                  <c:v>198.858</c:v>
                </c:pt>
                <c:pt idx="7629">
                  <c:v>199.196</c:v>
                </c:pt>
                <c:pt idx="7630">
                  <c:v>199.45500000000001</c:v>
                </c:pt>
                <c:pt idx="7631">
                  <c:v>199.56800000000001</c:v>
                </c:pt>
                <c:pt idx="7632">
                  <c:v>199.61699999999999</c:v>
                </c:pt>
                <c:pt idx="7633">
                  <c:v>199.65299999999999</c:v>
                </c:pt>
                <c:pt idx="7634">
                  <c:v>199.61099999999999</c:v>
                </c:pt>
                <c:pt idx="7635">
                  <c:v>199.48599999999999</c:v>
                </c:pt>
                <c:pt idx="7636">
                  <c:v>199.42699999999999</c:v>
                </c:pt>
                <c:pt idx="7637">
                  <c:v>199.36199999999999</c:v>
                </c:pt>
                <c:pt idx="7638">
                  <c:v>199.31399999999999</c:v>
                </c:pt>
                <c:pt idx="7639">
                  <c:v>199.262</c:v>
                </c:pt>
                <c:pt idx="7640">
                  <c:v>199.26599999999999</c:v>
                </c:pt>
                <c:pt idx="7641">
                  <c:v>199.31899999999999</c:v>
                </c:pt>
                <c:pt idx="7642">
                  <c:v>199.32900000000001</c:v>
                </c:pt>
                <c:pt idx="7643">
                  <c:v>199.268</c:v>
                </c:pt>
                <c:pt idx="7644">
                  <c:v>199.24100000000001</c:v>
                </c:pt>
                <c:pt idx="7645">
                  <c:v>199.24199999999999</c:v>
                </c:pt>
                <c:pt idx="7646">
                  <c:v>199.19200000000001</c:v>
                </c:pt>
                <c:pt idx="7647">
                  <c:v>199.13499999999999</c:v>
                </c:pt>
                <c:pt idx="7648">
                  <c:v>199.077</c:v>
                </c:pt>
                <c:pt idx="7649">
                  <c:v>199.02600000000001</c:v>
                </c:pt>
                <c:pt idx="7650">
                  <c:v>198.98599999999999</c:v>
                </c:pt>
                <c:pt idx="7651">
                  <c:v>198.91499999999999</c:v>
                </c:pt>
                <c:pt idx="7652">
                  <c:v>198.773</c:v>
                </c:pt>
                <c:pt idx="7653">
                  <c:v>198.613</c:v>
                </c:pt>
                <c:pt idx="7654">
                  <c:v>198.453</c:v>
                </c:pt>
                <c:pt idx="7655">
                  <c:v>198.364</c:v>
                </c:pt>
                <c:pt idx="7656">
                  <c:v>198.23699999999999</c:v>
                </c:pt>
                <c:pt idx="7657">
                  <c:v>198.131</c:v>
                </c:pt>
                <c:pt idx="7658">
                  <c:v>197.99199999999999</c:v>
                </c:pt>
                <c:pt idx="7659">
                  <c:v>197.71600000000001</c:v>
                </c:pt>
                <c:pt idx="7660">
                  <c:v>197.44300000000001</c:v>
                </c:pt>
                <c:pt idx="7661">
                  <c:v>197.39599999999999</c:v>
                </c:pt>
                <c:pt idx="7662">
                  <c:v>197.286</c:v>
                </c:pt>
                <c:pt idx="7663">
                  <c:v>198.09800000000001</c:v>
                </c:pt>
                <c:pt idx="7664">
                  <c:v>198.584</c:v>
                </c:pt>
                <c:pt idx="7665">
                  <c:v>197.84299999999999</c:v>
                </c:pt>
                <c:pt idx="7666">
                  <c:v>197.34700000000001</c:v>
                </c:pt>
                <c:pt idx="7667">
                  <c:v>196.88300000000001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D_20!$D$1</c:f>
              <c:strCache>
                <c:ptCount val="1"/>
                <c:pt idx="0">
                  <c:v>D_22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D_20!$A$2:$A$7670</c:f>
              <c:numCache>
                <c:formatCode>General</c:formatCode>
                <c:ptCount val="7669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D_20!$D$2:$D$7670</c:f>
              <c:numCache>
                <c:formatCode>General</c:formatCode>
                <c:ptCount val="7669"/>
                <c:pt idx="0">
                  <c:v>21.330200000000001</c:v>
                </c:pt>
                <c:pt idx="1">
                  <c:v>21.345400000000001</c:v>
                </c:pt>
                <c:pt idx="2">
                  <c:v>21.411300000000001</c:v>
                </c:pt>
                <c:pt idx="3">
                  <c:v>21.404599999999999</c:v>
                </c:pt>
                <c:pt idx="4">
                  <c:v>21.3432</c:v>
                </c:pt>
                <c:pt idx="5">
                  <c:v>21.564800000000002</c:v>
                </c:pt>
                <c:pt idx="6">
                  <c:v>21.853999999999999</c:v>
                </c:pt>
                <c:pt idx="7">
                  <c:v>22.202200000000001</c:v>
                </c:pt>
                <c:pt idx="8">
                  <c:v>22.500399999999999</c:v>
                </c:pt>
                <c:pt idx="9">
                  <c:v>22.6326</c:v>
                </c:pt>
                <c:pt idx="10">
                  <c:v>22.653600000000001</c:v>
                </c:pt>
                <c:pt idx="11">
                  <c:v>22.6082</c:v>
                </c:pt>
                <c:pt idx="12">
                  <c:v>22.495000000000001</c:v>
                </c:pt>
                <c:pt idx="13">
                  <c:v>22.5166</c:v>
                </c:pt>
                <c:pt idx="14">
                  <c:v>22.563700000000001</c:v>
                </c:pt>
                <c:pt idx="15">
                  <c:v>22.602</c:v>
                </c:pt>
                <c:pt idx="16">
                  <c:v>22.6295</c:v>
                </c:pt>
                <c:pt idx="17">
                  <c:v>22.535799999999998</c:v>
                </c:pt>
                <c:pt idx="18">
                  <c:v>22.422499999999999</c:v>
                </c:pt>
                <c:pt idx="19">
                  <c:v>22.3583</c:v>
                </c:pt>
                <c:pt idx="20">
                  <c:v>22.317799999999998</c:v>
                </c:pt>
                <c:pt idx="21">
                  <c:v>22.312999999999999</c:v>
                </c:pt>
                <c:pt idx="22">
                  <c:v>22.316600000000001</c:v>
                </c:pt>
                <c:pt idx="23">
                  <c:v>22.381499999999999</c:v>
                </c:pt>
                <c:pt idx="24">
                  <c:v>22.3476</c:v>
                </c:pt>
                <c:pt idx="25">
                  <c:v>22.275700000000001</c:v>
                </c:pt>
                <c:pt idx="26">
                  <c:v>22.2623</c:v>
                </c:pt>
                <c:pt idx="27">
                  <c:v>22.183900000000001</c:v>
                </c:pt>
                <c:pt idx="28">
                  <c:v>22.093299999999999</c:v>
                </c:pt>
                <c:pt idx="29">
                  <c:v>22.0808</c:v>
                </c:pt>
                <c:pt idx="30">
                  <c:v>22.185300000000002</c:v>
                </c:pt>
                <c:pt idx="31">
                  <c:v>22.386900000000001</c:v>
                </c:pt>
                <c:pt idx="32">
                  <c:v>22.7317</c:v>
                </c:pt>
                <c:pt idx="33">
                  <c:v>22.866800000000001</c:v>
                </c:pt>
                <c:pt idx="34">
                  <c:v>23.104399999999998</c:v>
                </c:pt>
                <c:pt idx="35">
                  <c:v>23.5383</c:v>
                </c:pt>
                <c:pt idx="36">
                  <c:v>23.889199999999999</c:v>
                </c:pt>
                <c:pt idx="37">
                  <c:v>24.598099999999999</c:v>
                </c:pt>
                <c:pt idx="38">
                  <c:v>25.7483</c:v>
                </c:pt>
                <c:pt idx="39">
                  <c:v>27.246099999999998</c:v>
                </c:pt>
                <c:pt idx="40">
                  <c:v>29.878900000000002</c:v>
                </c:pt>
                <c:pt idx="41">
                  <c:v>32.781999999999996</c:v>
                </c:pt>
                <c:pt idx="42">
                  <c:v>33.610199999999999</c:v>
                </c:pt>
                <c:pt idx="43">
                  <c:v>32.258400000000002</c:v>
                </c:pt>
                <c:pt idx="44">
                  <c:v>29.5185</c:v>
                </c:pt>
                <c:pt idx="45">
                  <c:v>26.6919</c:v>
                </c:pt>
                <c:pt idx="46">
                  <c:v>24.525200000000002</c:v>
                </c:pt>
                <c:pt idx="47">
                  <c:v>23.4848</c:v>
                </c:pt>
                <c:pt idx="48">
                  <c:v>22.872900000000001</c:v>
                </c:pt>
                <c:pt idx="49">
                  <c:v>22.475100000000001</c:v>
                </c:pt>
                <c:pt idx="50">
                  <c:v>22.260100000000001</c:v>
                </c:pt>
                <c:pt idx="51">
                  <c:v>22.146999999999998</c:v>
                </c:pt>
                <c:pt idx="52">
                  <c:v>22.132100000000001</c:v>
                </c:pt>
                <c:pt idx="53">
                  <c:v>22.113700000000001</c:v>
                </c:pt>
                <c:pt idx="54">
                  <c:v>22.357299999999999</c:v>
                </c:pt>
                <c:pt idx="55">
                  <c:v>22.366599999999998</c:v>
                </c:pt>
                <c:pt idx="56">
                  <c:v>22.395</c:v>
                </c:pt>
                <c:pt idx="57">
                  <c:v>22.393999999999998</c:v>
                </c:pt>
                <c:pt idx="58">
                  <c:v>22.667999999999999</c:v>
                </c:pt>
                <c:pt idx="59">
                  <c:v>23.054600000000001</c:v>
                </c:pt>
                <c:pt idx="60">
                  <c:v>23.186199999999999</c:v>
                </c:pt>
                <c:pt idx="61">
                  <c:v>23.173100000000002</c:v>
                </c:pt>
                <c:pt idx="62">
                  <c:v>22.339500000000001</c:v>
                </c:pt>
                <c:pt idx="63">
                  <c:v>22.5822</c:v>
                </c:pt>
                <c:pt idx="64">
                  <c:v>22.973199999999999</c:v>
                </c:pt>
                <c:pt idx="65">
                  <c:v>23.366099999999999</c:v>
                </c:pt>
                <c:pt idx="66">
                  <c:v>23.393799999999999</c:v>
                </c:pt>
                <c:pt idx="67">
                  <c:v>23.3917</c:v>
                </c:pt>
                <c:pt idx="68">
                  <c:v>23.378399999999999</c:v>
                </c:pt>
                <c:pt idx="69">
                  <c:v>23.270099999999999</c:v>
                </c:pt>
                <c:pt idx="70">
                  <c:v>23.269600000000001</c:v>
                </c:pt>
                <c:pt idx="71">
                  <c:v>23.451000000000001</c:v>
                </c:pt>
                <c:pt idx="72">
                  <c:v>23.546600000000002</c:v>
                </c:pt>
                <c:pt idx="73">
                  <c:v>23.571100000000001</c:v>
                </c:pt>
                <c:pt idx="74">
                  <c:v>23.4894</c:v>
                </c:pt>
                <c:pt idx="75">
                  <c:v>23.4434</c:v>
                </c:pt>
                <c:pt idx="76">
                  <c:v>23.4099</c:v>
                </c:pt>
                <c:pt idx="77">
                  <c:v>23.347799999999999</c:v>
                </c:pt>
                <c:pt idx="78">
                  <c:v>23.232099999999999</c:v>
                </c:pt>
                <c:pt idx="79">
                  <c:v>23.0687</c:v>
                </c:pt>
                <c:pt idx="80">
                  <c:v>23.038900000000002</c:v>
                </c:pt>
                <c:pt idx="81">
                  <c:v>23.003399999999999</c:v>
                </c:pt>
                <c:pt idx="82">
                  <c:v>22.9681</c:v>
                </c:pt>
                <c:pt idx="83">
                  <c:v>22.9862</c:v>
                </c:pt>
                <c:pt idx="84">
                  <c:v>22.9954</c:v>
                </c:pt>
                <c:pt idx="85">
                  <c:v>23.045400000000001</c:v>
                </c:pt>
                <c:pt idx="86">
                  <c:v>23.098700000000001</c:v>
                </c:pt>
                <c:pt idx="87">
                  <c:v>23.138400000000001</c:v>
                </c:pt>
                <c:pt idx="88">
                  <c:v>23.199000000000002</c:v>
                </c:pt>
                <c:pt idx="89">
                  <c:v>23.227799999999998</c:v>
                </c:pt>
                <c:pt idx="90">
                  <c:v>23.253399999999999</c:v>
                </c:pt>
                <c:pt idx="91">
                  <c:v>23.245799999999999</c:v>
                </c:pt>
                <c:pt idx="92">
                  <c:v>23.179400000000001</c:v>
                </c:pt>
                <c:pt idx="93">
                  <c:v>23.140999999999998</c:v>
                </c:pt>
                <c:pt idx="94">
                  <c:v>23.147099999999998</c:v>
                </c:pt>
                <c:pt idx="95">
                  <c:v>23.1568</c:v>
                </c:pt>
                <c:pt idx="96">
                  <c:v>23.1477</c:v>
                </c:pt>
                <c:pt idx="97">
                  <c:v>23.032499999999999</c:v>
                </c:pt>
                <c:pt idx="98">
                  <c:v>22.9419</c:v>
                </c:pt>
                <c:pt idx="99">
                  <c:v>22.799499999999998</c:v>
                </c:pt>
                <c:pt idx="100">
                  <c:v>22.559100000000001</c:v>
                </c:pt>
                <c:pt idx="101">
                  <c:v>22.4725</c:v>
                </c:pt>
                <c:pt idx="102">
                  <c:v>22.466799999999999</c:v>
                </c:pt>
                <c:pt idx="103">
                  <c:v>22.503699999999998</c:v>
                </c:pt>
                <c:pt idx="104">
                  <c:v>22.592199999999998</c:v>
                </c:pt>
                <c:pt idx="105">
                  <c:v>22.659300000000002</c:v>
                </c:pt>
                <c:pt idx="106">
                  <c:v>22.730399999999999</c:v>
                </c:pt>
                <c:pt idx="107">
                  <c:v>22.8294</c:v>
                </c:pt>
                <c:pt idx="108">
                  <c:v>22.902999999999999</c:v>
                </c:pt>
                <c:pt idx="109">
                  <c:v>22.908000000000001</c:v>
                </c:pt>
                <c:pt idx="110">
                  <c:v>23.0014</c:v>
                </c:pt>
                <c:pt idx="111">
                  <c:v>23.082100000000001</c:v>
                </c:pt>
                <c:pt idx="112">
                  <c:v>23.150500000000001</c:v>
                </c:pt>
                <c:pt idx="113">
                  <c:v>23.264600000000002</c:v>
                </c:pt>
                <c:pt idx="114">
                  <c:v>23.3779</c:v>
                </c:pt>
                <c:pt idx="115">
                  <c:v>23.472100000000001</c:v>
                </c:pt>
                <c:pt idx="116">
                  <c:v>23.606999999999999</c:v>
                </c:pt>
                <c:pt idx="117">
                  <c:v>23.777899999999999</c:v>
                </c:pt>
                <c:pt idx="118">
                  <c:v>23.903700000000001</c:v>
                </c:pt>
                <c:pt idx="119">
                  <c:v>23.900600000000001</c:v>
                </c:pt>
                <c:pt idx="120">
                  <c:v>23.8995</c:v>
                </c:pt>
                <c:pt idx="121">
                  <c:v>23.903700000000001</c:v>
                </c:pt>
                <c:pt idx="122">
                  <c:v>23.869800000000001</c:v>
                </c:pt>
                <c:pt idx="123">
                  <c:v>23.8184</c:v>
                </c:pt>
                <c:pt idx="124">
                  <c:v>23.776199999999999</c:v>
                </c:pt>
                <c:pt idx="125">
                  <c:v>23.747499999999999</c:v>
                </c:pt>
                <c:pt idx="126">
                  <c:v>23.7059</c:v>
                </c:pt>
                <c:pt idx="127">
                  <c:v>23.700399999999998</c:v>
                </c:pt>
                <c:pt idx="128">
                  <c:v>23.702500000000001</c:v>
                </c:pt>
                <c:pt idx="129">
                  <c:v>23.721599999999999</c:v>
                </c:pt>
                <c:pt idx="130">
                  <c:v>23.765000000000001</c:v>
                </c:pt>
                <c:pt idx="131">
                  <c:v>23.8154</c:v>
                </c:pt>
                <c:pt idx="132">
                  <c:v>23.878799999999998</c:v>
                </c:pt>
                <c:pt idx="133">
                  <c:v>23.8965</c:v>
                </c:pt>
                <c:pt idx="134">
                  <c:v>23.7075</c:v>
                </c:pt>
                <c:pt idx="135">
                  <c:v>23.925000000000001</c:v>
                </c:pt>
                <c:pt idx="136">
                  <c:v>24.109100000000002</c:v>
                </c:pt>
                <c:pt idx="137">
                  <c:v>23.846</c:v>
                </c:pt>
                <c:pt idx="138">
                  <c:v>23.988099999999999</c:v>
                </c:pt>
                <c:pt idx="139">
                  <c:v>24.610800000000001</c:v>
                </c:pt>
                <c:pt idx="140">
                  <c:v>24.622499999999999</c:v>
                </c:pt>
                <c:pt idx="141">
                  <c:v>24.5686</c:v>
                </c:pt>
                <c:pt idx="142">
                  <c:v>24.463000000000001</c:v>
                </c:pt>
                <c:pt idx="143">
                  <c:v>24.262599999999999</c:v>
                </c:pt>
                <c:pt idx="144">
                  <c:v>24.063500000000001</c:v>
                </c:pt>
                <c:pt idx="145">
                  <c:v>23.843599999999999</c:v>
                </c:pt>
                <c:pt idx="146">
                  <c:v>23.8324</c:v>
                </c:pt>
                <c:pt idx="147">
                  <c:v>23.878</c:v>
                </c:pt>
                <c:pt idx="148">
                  <c:v>23.775300000000001</c:v>
                </c:pt>
                <c:pt idx="149">
                  <c:v>23.8156</c:v>
                </c:pt>
                <c:pt idx="150">
                  <c:v>23.91</c:v>
                </c:pt>
                <c:pt idx="151">
                  <c:v>24.1389</c:v>
                </c:pt>
                <c:pt idx="152">
                  <c:v>24.98</c:v>
                </c:pt>
                <c:pt idx="153">
                  <c:v>25.271999999999998</c:v>
                </c:pt>
                <c:pt idx="154">
                  <c:v>25.974299999999999</c:v>
                </c:pt>
                <c:pt idx="155">
                  <c:v>26.8551</c:v>
                </c:pt>
                <c:pt idx="156">
                  <c:v>29.920999999999999</c:v>
                </c:pt>
                <c:pt idx="157">
                  <c:v>29.2681</c:v>
                </c:pt>
                <c:pt idx="158">
                  <c:v>29.902999999999999</c:v>
                </c:pt>
                <c:pt idx="159">
                  <c:v>30.217600000000001</c:v>
                </c:pt>
                <c:pt idx="160">
                  <c:v>30.765699999999999</c:v>
                </c:pt>
                <c:pt idx="161">
                  <c:v>30.745899999999999</c:v>
                </c:pt>
                <c:pt idx="162">
                  <c:v>30.912500000000001</c:v>
                </c:pt>
                <c:pt idx="163">
                  <c:v>30.876899999999999</c:v>
                </c:pt>
                <c:pt idx="164">
                  <c:v>30.778600000000001</c:v>
                </c:pt>
                <c:pt idx="165">
                  <c:v>30.638500000000001</c:v>
                </c:pt>
                <c:pt idx="166">
                  <c:v>30.4419</c:v>
                </c:pt>
                <c:pt idx="167">
                  <c:v>30.184000000000001</c:v>
                </c:pt>
                <c:pt idx="168">
                  <c:v>29.789400000000001</c:v>
                </c:pt>
                <c:pt idx="169">
                  <c:v>29.038</c:v>
                </c:pt>
                <c:pt idx="170">
                  <c:v>28.257899999999999</c:v>
                </c:pt>
                <c:pt idx="171">
                  <c:v>27.376000000000001</c:v>
                </c:pt>
                <c:pt idx="172">
                  <c:v>26.546700000000001</c:v>
                </c:pt>
                <c:pt idx="173">
                  <c:v>25.665900000000001</c:v>
                </c:pt>
                <c:pt idx="174">
                  <c:v>24.937100000000001</c:v>
                </c:pt>
                <c:pt idx="175">
                  <c:v>24.296399999999998</c:v>
                </c:pt>
                <c:pt idx="176">
                  <c:v>23.8063</c:v>
                </c:pt>
                <c:pt idx="177">
                  <c:v>23.387</c:v>
                </c:pt>
                <c:pt idx="178">
                  <c:v>23.1081</c:v>
                </c:pt>
                <c:pt idx="179">
                  <c:v>22.914999999999999</c:v>
                </c:pt>
                <c:pt idx="180">
                  <c:v>22.767800000000001</c:v>
                </c:pt>
                <c:pt idx="181">
                  <c:v>22.641999999999999</c:v>
                </c:pt>
                <c:pt idx="182">
                  <c:v>22.5684</c:v>
                </c:pt>
                <c:pt idx="183">
                  <c:v>22.643999999999998</c:v>
                </c:pt>
                <c:pt idx="184">
                  <c:v>22.709199999999999</c:v>
                </c:pt>
                <c:pt idx="185">
                  <c:v>22.802700000000002</c:v>
                </c:pt>
                <c:pt idx="186">
                  <c:v>22.956199999999999</c:v>
                </c:pt>
                <c:pt idx="187">
                  <c:v>23.1694</c:v>
                </c:pt>
                <c:pt idx="188">
                  <c:v>23.382200000000001</c:v>
                </c:pt>
                <c:pt idx="189">
                  <c:v>23.503399999999999</c:v>
                </c:pt>
                <c:pt idx="190">
                  <c:v>23.608699999999999</c:v>
                </c:pt>
                <c:pt idx="191">
                  <c:v>23.685400000000001</c:v>
                </c:pt>
                <c:pt idx="192">
                  <c:v>23.833400000000001</c:v>
                </c:pt>
                <c:pt idx="193">
                  <c:v>24.037600000000001</c:v>
                </c:pt>
                <c:pt idx="194">
                  <c:v>24.294</c:v>
                </c:pt>
                <c:pt idx="195">
                  <c:v>24.5928</c:v>
                </c:pt>
                <c:pt idx="196">
                  <c:v>25.0428</c:v>
                </c:pt>
                <c:pt idx="197">
                  <c:v>25.637499999999999</c:v>
                </c:pt>
                <c:pt idx="198">
                  <c:v>26.252700000000001</c:v>
                </c:pt>
                <c:pt idx="199">
                  <c:v>26.610800000000001</c:v>
                </c:pt>
                <c:pt idx="200">
                  <c:v>26.572600000000001</c:v>
                </c:pt>
                <c:pt idx="201">
                  <c:v>26.162299999999998</c:v>
                </c:pt>
                <c:pt idx="202">
                  <c:v>25.7164</c:v>
                </c:pt>
                <c:pt idx="203">
                  <c:v>25.2727</c:v>
                </c:pt>
                <c:pt idx="204">
                  <c:v>24.717300000000002</c:v>
                </c:pt>
                <c:pt idx="205">
                  <c:v>24.224599999999999</c:v>
                </c:pt>
                <c:pt idx="206">
                  <c:v>23.7974</c:v>
                </c:pt>
                <c:pt idx="207">
                  <c:v>23.509699999999999</c:v>
                </c:pt>
                <c:pt idx="208">
                  <c:v>23.204599999999999</c:v>
                </c:pt>
                <c:pt idx="209">
                  <c:v>22.8931</c:v>
                </c:pt>
                <c:pt idx="210">
                  <c:v>22.6129</c:v>
                </c:pt>
                <c:pt idx="211">
                  <c:v>22.5749</c:v>
                </c:pt>
                <c:pt idx="212">
                  <c:v>22.6374</c:v>
                </c:pt>
                <c:pt idx="213">
                  <c:v>22.651700000000002</c:v>
                </c:pt>
                <c:pt idx="214">
                  <c:v>22.563199999999998</c:v>
                </c:pt>
                <c:pt idx="215">
                  <c:v>22.4862</c:v>
                </c:pt>
                <c:pt idx="216">
                  <c:v>22.441700000000001</c:v>
                </c:pt>
                <c:pt idx="217">
                  <c:v>22.380800000000001</c:v>
                </c:pt>
                <c:pt idx="218">
                  <c:v>22.319700000000001</c:v>
                </c:pt>
                <c:pt idx="219">
                  <c:v>22.314900000000002</c:v>
                </c:pt>
                <c:pt idx="220">
                  <c:v>22.3505</c:v>
                </c:pt>
                <c:pt idx="221">
                  <c:v>22.3691</c:v>
                </c:pt>
                <c:pt idx="222">
                  <c:v>22.3155</c:v>
                </c:pt>
                <c:pt idx="223">
                  <c:v>22.230399999999999</c:v>
                </c:pt>
                <c:pt idx="224">
                  <c:v>22.133299999999998</c:v>
                </c:pt>
                <c:pt idx="225">
                  <c:v>22.124099999999999</c:v>
                </c:pt>
                <c:pt idx="226">
                  <c:v>22.1233</c:v>
                </c:pt>
                <c:pt idx="227">
                  <c:v>22.179300000000001</c:v>
                </c:pt>
                <c:pt idx="228">
                  <c:v>22.218900000000001</c:v>
                </c:pt>
                <c:pt idx="229">
                  <c:v>22.253699999999998</c:v>
                </c:pt>
                <c:pt idx="230">
                  <c:v>22.287600000000001</c:v>
                </c:pt>
                <c:pt idx="231">
                  <c:v>22.307500000000001</c:v>
                </c:pt>
                <c:pt idx="232">
                  <c:v>22.291499999999999</c:v>
                </c:pt>
                <c:pt idx="233">
                  <c:v>22.252600000000001</c:v>
                </c:pt>
                <c:pt idx="234">
                  <c:v>22.208100000000002</c:v>
                </c:pt>
                <c:pt idx="235">
                  <c:v>22.1248</c:v>
                </c:pt>
                <c:pt idx="236">
                  <c:v>21.915400000000002</c:v>
                </c:pt>
                <c:pt idx="237">
                  <c:v>21.705400000000001</c:v>
                </c:pt>
                <c:pt idx="238">
                  <c:v>21.514399999999998</c:v>
                </c:pt>
                <c:pt idx="239">
                  <c:v>21.4176</c:v>
                </c:pt>
                <c:pt idx="240">
                  <c:v>21.459900000000001</c:v>
                </c:pt>
                <c:pt idx="241">
                  <c:v>21.226400000000002</c:v>
                </c:pt>
                <c:pt idx="242">
                  <c:v>21.034300000000002</c:v>
                </c:pt>
                <c:pt idx="243">
                  <c:v>21.026</c:v>
                </c:pt>
                <c:pt idx="244">
                  <c:v>20.9969</c:v>
                </c:pt>
                <c:pt idx="245">
                  <c:v>20.8782</c:v>
                </c:pt>
                <c:pt idx="246">
                  <c:v>20.995699999999999</c:v>
                </c:pt>
                <c:pt idx="247">
                  <c:v>21.7517</c:v>
                </c:pt>
                <c:pt idx="248">
                  <c:v>22.277699999999999</c:v>
                </c:pt>
                <c:pt idx="249">
                  <c:v>21.6738</c:v>
                </c:pt>
                <c:pt idx="250">
                  <c:v>21.488600000000002</c:v>
                </c:pt>
                <c:pt idx="251">
                  <c:v>21.1235</c:v>
                </c:pt>
                <c:pt idx="252">
                  <c:v>21.126999999999999</c:v>
                </c:pt>
                <c:pt idx="253">
                  <c:v>21.151800000000001</c:v>
                </c:pt>
                <c:pt idx="254">
                  <c:v>21.143899999999999</c:v>
                </c:pt>
                <c:pt idx="255">
                  <c:v>21.1677</c:v>
                </c:pt>
                <c:pt idx="256">
                  <c:v>21.1904</c:v>
                </c:pt>
                <c:pt idx="257">
                  <c:v>21.201699999999999</c:v>
                </c:pt>
                <c:pt idx="258">
                  <c:v>21.2423</c:v>
                </c:pt>
                <c:pt idx="259">
                  <c:v>21.373000000000001</c:v>
                </c:pt>
                <c:pt idx="260">
                  <c:v>21.494</c:v>
                </c:pt>
                <c:pt idx="261">
                  <c:v>21.5503</c:v>
                </c:pt>
                <c:pt idx="262">
                  <c:v>21.570499999999999</c:v>
                </c:pt>
                <c:pt idx="263">
                  <c:v>21.580100000000002</c:v>
                </c:pt>
                <c:pt idx="264">
                  <c:v>21.613600000000002</c:v>
                </c:pt>
                <c:pt idx="265">
                  <c:v>21.631699999999999</c:v>
                </c:pt>
                <c:pt idx="266">
                  <c:v>21.637499999999999</c:v>
                </c:pt>
                <c:pt idx="267">
                  <c:v>21.644300000000001</c:v>
                </c:pt>
                <c:pt idx="268">
                  <c:v>21.655899999999999</c:v>
                </c:pt>
                <c:pt idx="269">
                  <c:v>21.639399999999998</c:v>
                </c:pt>
                <c:pt idx="270">
                  <c:v>21.593900000000001</c:v>
                </c:pt>
                <c:pt idx="271">
                  <c:v>21.502300000000002</c:v>
                </c:pt>
                <c:pt idx="272">
                  <c:v>21.463699999999999</c:v>
                </c:pt>
                <c:pt idx="273">
                  <c:v>21.484400000000001</c:v>
                </c:pt>
                <c:pt idx="274">
                  <c:v>21.508099999999999</c:v>
                </c:pt>
                <c:pt idx="275">
                  <c:v>21.549800000000001</c:v>
                </c:pt>
                <c:pt idx="276">
                  <c:v>21.6342</c:v>
                </c:pt>
                <c:pt idx="277">
                  <c:v>21.642700000000001</c:v>
                </c:pt>
                <c:pt idx="278">
                  <c:v>21.664899999999999</c:v>
                </c:pt>
                <c:pt idx="279">
                  <c:v>21.7271</c:v>
                </c:pt>
                <c:pt idx="280">
                  <c:v>21.8233</c:v>
                </c:pt>
                <c:pt idx="281">
                  <c:v>21.869299999999999</c:v>
                </c:pt>
                <c:pt idx="282">
                  <c:v>21.928899999999999</c:v>
                </c:pt>
                <c:pt idx="283">
                  <c:v>22.045300000000001</c:v>
                </c:pt>
                <c:pt idx="284">
                  <c:v>22.136700000000001</c:v>
                </c:pt>
                <c:pt idx="285">
                  <c:v>22.164000000000001</c:v>
                </c:pt>
                <c:pt idx="286">
                  <c:v>22.217099999999999</c:v>
                </c:pt>
                <c:pt idx="287">
                  <c:v>22.228200000000001</c:v>
                </c:pt>
                <c:pt idx="288">
                  <c:v>22.198</c:v>
                </c:pt>
                <c:pt idx="289">
                  <c:v>22.1541</c:v>
                </c:pt>
                <c:pt idx="290">
                  <c:v>22.145099999999999</c:v>
                </c:pt>
                <c:pt idx="291">
                  <c:v>22.143599999999999</c:v>
                </c:pt>
                <c:pt idx="292">
                  <c:v>22.1694</c:v>
                </c:pt>
                <c:pt idx="293">
                  <c:v>22.165700000000001</c:v>
                </c:pt>
                <c:pt idx="294">
                  <c:v>22.084499999999998</c:v>
                </c:pt>
                <c:pt idx="295">
                  <c:v>22.015699999999999</c:v>
                </c:pt>
                <c:pt idx="296">
                  <c:v>21.953099999999999</c:v>
                </c:pt>
                <c:pt idx="297">
                  <c:v>21.913699999999999</c:v>
                </c:pt>
                <c:pt idx="298">
                  <c:v>21.826499999999999</c:v>
                </c:pt>
                <c:pt idx="299">
                  <c:v>21.7315</c:v>
                </c:pt>
                <c:pt idx="300">
                  <c:v>21.6998</c:v>
                </c:pt>
                <c:pt idx="301">
                  <c:v>21.714400000000001</c:v>
                </c:pt>
                <c:pt idx="302">
                  <c:v>21.707999999999998</c:v>
                </c:pt>
                <c:pt idx="303">
                  <c:v>21.6724</c:v>
                </c:pt>
                <c:pt idx="304">
                  <c:v>21.696999999999999</c:v>
                </c:pt>
                <c:pt idx="305">
                  <c:v>21.736999999999998</c:v>
                </c:pt>
                <c:pt idx="306">
                  <c:v>21.813300000000002</c:v>
                </c:pt>
                <c:pt idx="307">
                  <c:v>21.905000000000001</c:v>
                </c:pt>
                <c:pt idx="308">
                  <c:v>21.9847</c:v>
                </c:pt>
                <c:pt idx="309">
                  <c:v>22.0578</c:v>
                </c:pt>
                <c:pt idx="310">
                  <c:v>22.188099999999999</c:v>
                </c:pt>
                <c:pt idx="311">
                  <c:v>22.320900000000002</c:v>
                </c:pt>
                <c:pt idx="312">
                  <c:v>22.436499999999999</c:v>
                </c:pt>
                <c:pt idx="313">
                  <c:v>22.4956</c:v>
                </c:pt>
                <c:pt idx="314">
                  <c:v>22.543900000000001</c:v>
                </c:pt>
                <c:pt idx="315">
                  <c:v>22.496099999999998</c:v>
                </c:pt>
                <c:pt idx="316">
                  <c:v>22.485199999999999</c:v>
                </c:pt>
                <c:pt idx="317">
                  <c:v>22.491299999999999</c:v>
                </c:pt>
                <c:pt idx="318">
                  <c:v>22.570699999999999</c:v>
                </c:pt>
                <c:pt idx="319">
                  <c:v>22.463799999999999</c:v>
                </c:pt>
                <c:pt idx="320">
                  <c:v>22.561199999999999</c:v>
                </c:pt>
                <c:pt idx="321">
                  <c:v>22.607900000000001</c:v>
                </c:pt>
                <c:pt idx="322">
                  <c:v>22.618300000000001</c:v>
                </c:pt>
                <c:pt idx="323">
                  <c:v>22.7926</c:v>
                </c:pt>
                <c:pt idx="324">
                  <c:v>22.526599999999998</c:v>
                </c:pt>
                <c:pt idx="325">
                  <c:v>22.403300000000002</c:v>
                </c:pt>
                <c:pt idx="326">
                  <c:v>22.3093</c:v>
                </c:pt>
                <c:pt idx="327">
                  <c:v>22.259799999999998</c:v>
                </c:pt>
                <c:pt idx="328">
                  <c:v>22.214400000000001</c:v>
                </c:pt>
                <c:pt idx="329">
                  <c:v>22.164300000000001</c:v>
                </c:pt>
                <c:pt idx="330">
                  <c:v>22.203800000000001</c:v>
                </c:pt>
                <c:pt idx="331">
                  <c:v>22.2713</c:v>
                </c:pt>
                <c:pt idx="332">
                  <c:v>22.345099999999999</c:v>
                </c:pt>
                <c:pt idx="333">
                  <c:v>22.4541</c:v>
                </c:pt>
                <c:pt idx="334">
                  <c:v>22.543299999999999</c:v>
                </c:pt>
                <c:pt idx="335">
                  <c:v>22.635200000000001</c:v>
                </c:pt>
                <c:pt idx="336">
                  <c:v>22.745000000000001</c:v>
                </c:pt>
                <c:pt idx="337">
                  <c:v>22.860399999999998</c:v>
                </c:pt>
                <c:pt idx="338">
                  <c:v>22.956499999999998</c:v>
                </c:pt>
                <c:pt idx="339">
                  <c:v>23.0245</c:v>
                </c:pt>
                <c:pt idx="340">
                  <c:v>23.0943</c:v>
                </c:pt>
                <c:pt idx="341">
                  <c:v>23.1678</c:v>
                </c:pt>
                <c:pt idx="342">
                  <c:v>23.200600000000001</c:v>
                </c:pt>
                <c:pt idx="343">
                  <c:v>23.203700000000001</c:v>
                </c:pt>
                <c:pt idx="344">
                  <c:v>23.1967</c:v>
                </c:pt>
                <c:pt idx="345">
                  <c:v>23.206700000000001</c:v>
                </c:pt>
                <c:pt idx="346">
                  <c:v>23.196100000000001</c:v>
                </c:pt>
                <c:pt idx="347">
                  <c:v>23.206499999999998</c:v>
                </c:pt>
                <c:pt idx="348">
                  <c:v>23.256900000000002</c:v>
                </c:pt>
                <c:pt idx="349">
                  <c:v>23.308900000000001</c:v>
                </c:pt>
                <c:pt idx="350">
                  <c:v>23.397099999999998</c:v>
                </c:pt>
                <c:pt idx="351">
                  <c:v>23.436299999999999</c:v>
                </c:pt>
                <c:pt idx="352">
                  <c:v>23.453299999999999</c:v>
                </c:pt>
                <c:pt idx="353">
                  <c:v>23.4634</c:v>
                </c:pt>
                <c:pt idx="354">
                  <c:v>23.433700000000002</c:v>
                </c:pt>
                <c:pt idx="355">
                  <c:v>23.4237</c:v>
                </c:pt>
                <c:pt idx="356">
                  <c:v>23.4206</c:v>
                </c:pt>
                <c:pt idx="357">
                  <c:v>23.381499999999999</c:v>
                </c:pt>
                <c:pt idx="358">
                  <c:v>23.313400000000001</c:v>
                </c:pt>
                <c:pt idx="359">
                  <c:v>23.265699999999999</c:v>
                </c:pt>
                <c:pt idx="360">
                  <c:v>23.241800000000001</c:v>
                </c:pt>
                <c:pt idx="361">
                  <c:v>23.1526</c:v>
                </c:pt>
                <c:pt idx="362">
                  <c:v>23.035900000000002</c:v>
                </c:pt>
                <c:pt idx="363">
                  <c:v>22.921500000000002</c:v>
                </c:pt>
                <c:pt idx="364">
                  <c:v>22.821999999999999</c:v>
                </c:pt>
                <c:pt idx="365">
                  <c:v>22.706600000000002</c:v>
                </c:pt>
                <c:pt idx="366">
                  <c:v>22.645099999999999</c:v>
                </c:pt>
                <c:pt idx="367">
                  <c:v>22.5321</c:v>
                </c:pt>
                <c:pt idx="368">
                  <c:v>22.5244</c:v>
                </c:pt>
                <c:pt idx="369">
                  <c:v>22.547499999999999</c:v>
                </c:pt>
                <c:pt idx="370">
                  <c:v>22.595400000000001</c:v>
                </c:pt>
                <c:pt idx="371">
                  <c:v>22.7118</c:v>
                </c:pt>
                <c:pt idx="372">
                  <c:v>22.824100000000001</c:v>
                </c:pt>
                <c:pt idx="373">
                  <c:v>22.998200000000001</c:v>
                </c:pt>
                <c:pt idx="374">
                  <c:v>23.190300000000001</c:v>
                </c:pt>
                <c:pt idx="375">
                  <c:v>23.405100000000001</c:v>
                </c:pt>
                <c:pt idx="376">
                  <c:v>23.620899999999999</c:v>
                </c:pt>
                <c:pt idx="377">
                  <c:v>23.863499999999998</c:v>
                </c:pt>
                <c:pt idx="378">
                  <c:v>24.205300000000001</c:v>
                </c:pt>
                <c:pt idx="379">
                  <c:v>24.877400000000002</c:v>
                </c:pt>
                <c:pt idx="380">
                  <c:v>25.7012</c:v>
                </c:pt>
                <c:pt idx="381">
                  <c:v>25.414899999999999</c:v>
                </c:pt>
                <c:pt idx="382">
                  <c:v>25.407800000000002</c:v>
                </c:pt>
                <c:pt idx="383">
                  <c:v>25.684100000000001</c:v>
                </c:pt>
                <c:pt idx="384">
                  <c:v>25.9178</c:v>
                </c:pt>
                <c:pt idx="385">
                  <c:v>26.102599999999999</c:v>
                </c:pt>
                <c:pt idx="386">
                  <c:v>26.240300000000001</c:v>
                </c:pt>
                <c:pt idx="387">
                  <c:v>26.3278</c:v>
                </c:pt>
                <c:pt idx="388">
                  <c:v>26.4373</c:v>
                </c:pt>
                <c:pt idx="389">
                  <c:v>26.504799999999999</c:v>
                </c:pt>
                <c:pt idx="390">
                  <c:v>26.486699999999999</c:v>
                </c:pt>
                <c:pt idx="391">
                  <c:v>26.5168</c:v>
                </c:pt>
                <c:pt idx="392">
                  <c:v>26.414200000000001</c:v>
                </c:pt>
                <c:pt idx="393">
                  <c:v>26.308399999999999</c:v>
                </c:pt>
                <c:pt idx="394">
                  <c:v>26.122699999999998</c:v>
                </c:pt>
                <c:pt idx="395">
                  <c:v>25.881499999999999</c:v>
                </c:pt>
                <c:pt idx="396">
                  <c:v>25.6281</c:v>
                </c:pt>
                <c:pt idx="397">
                  <c:v>25.388000000000002</c:v>
                </c:pt>
                <c:pt idx="398">
                  <c:v>25.1463</c:v>
                </c:pt>
                <c:pt idx="399">
                  <c:v>24.959599999999998</c:v>
                </c:pt>
                <c:pt idx="400">
                  <c:v>24.893799999999999</c:v>
                </c:pt>
                <c:pt idx="401">
                  <c:v>24.9452</c:v>
                </c:pt>
                <c:pt idx="402">
                  <c:v>25.0779</c:v>
                </c:pt>
                <c:pt idx="403">
                  <c:v>25.257400000000001</c:v>
                </c:pt>
                <c:pt idx="404">
                  <c:v>25.604099999999999</c:v>
                </c:pt>
                <c:pt idx="405">
                  <c:v>26.073699999999999</c:v>
                </c:pt>
                <c:pt idx="406">
                  <c:v>26.4209</c:v>
                </c:pt>
                <c:pt idx="407">
                  <c:v>27.020499999999998</c:v>
                </c:pt>
                <c:pt idx="408">
                  <c:v>27.6859</c:v>
                </c:pt>
                <c:pt idx="409">
                  <c:v>28.3749</c:v>
                </c:pt>
                <c:pt idx="410">
                  <c:v>29.033799999999999</c:v>
                </c:pt>
                <c:pt idx="411">
                  <c:v>29.609300000000001</c:v>
                </c:pt>
                <c:pt idx="412">
                  <c:v>30.063700000000001</c:v>
                </c:pt>
                <c:pt idx="413">
                  <c:v>30.4268</c:v>
                </c:pt>
                <c:pt idx="414">
                  <c:v>30.636500000000002</c:v>
                </c:pt>
                <c:pt idx="415">
                  <c:v>30.799700000000001</c:v>
                </c:pt>
                <c:pt idx="416">
                  <c:v>30.710899999999999</c:v>
                </c:pt>
                <c:pt idx="417">
                  <c:v>30.5839</c:v>
                </c:pt>
                <c:pt idx="418">
                  <c:v>30.366099999999999</c:v>
                </c:pt>
                <c:pt idx="419">
                  <c:v>30.076499999999999</c:v>
                </c:pt>
                <c:pt idx="420">
                  <c:v>29.698599999999999</c:v>
                </c:pt>
                <c:pt idx="421">
                  <c:v>29.4895</c:v>
                </c:pt>
                <c:pt idx="422">
                  <c:v>29.177199999999999</c:v>
                </c:pt>
                <c:pt idx="423">
                  <c:v>29.0731</c:v>
                </c:pt>
                <c:pt idx="424">
                  <c:v>28.941700000000001</c:v>
                </c:pt>
                <c:pt idx="425">
                  <c:v>28.975100000000001</c:v>
                </c:pt>
                <c:pt idx="426">
                  <c:v>29.047899999999998</c:v>
                </c:pt>
                <c:pt idx="427">
                  <c:v>29.2515</c:v>
                </c:pt>
                <c:pt idx="428">
                  <c:v>29.7941</c:v>
                </c:pt>
                <c:pt idx="429">
                  <c:v>30.407399999999999</c:v>
                </c:pt>
                <c:pt idx="430">
                  <c:v>31.289899999999999</c:v>
                </c:pt>
                <c:pt idx="431">
                  <c:v>32.341299999999997</c:v>
                </c:pt>
                <c:pt idx="432">
                  <c:v>33.663200000000003</c:v>
                </c:pt>
                <c:pt idx="433">
                  <c:v>35.386800000000001</c:v>
                </c:pt>
                <c:pt idx="434">
                  <c:v>37.259</c:v>
                </c:pt>
                <c:pt idx="435">
                  <c:v>39.557699999999997</c:v>
                </c:pt>
                <c:pt idx="436">
                  <c:v>42.364800000000002</c:v>
                </c:pt>
                <c:pt idx="437">
                  <c:v>46.838000000000001</c:v>
                </c:pt>
                <c:pt idx="438">
                  <c:v>52.692599999999999</c:v>
                </c:pt>
                <c:pt idx="439">
                  <c:v>61.237299999999998</c:v>
                </c:pt>
                <c:pt idx="440">
                  <c:v>73.308700000000002</c:v>
                </c:pt>
                <c:pt idx="441">
                  <c:v>86.350999999999999</c:v>
                </c:pt>
                <c:pt idx="442">
                  <c:v>100.13500000000001</c:v>
                </c:pt>
                <c:pt idx="443">
                  <c:v>109.364</c:v>
                </c:pt>
                <c:pt idx="444">
                  <c:v>107.32299999999999</c:v>
                </c:pt>
                <c:pt idx="445">
                  <c:v>95.798199999999994</c:v>
                </c:pt>
                <c:pt idx="446">
                  <c:v>79.636899999999997</c:v>
                </c:pt>
                <c:pt idx="447">
                  <c:v>63.430999999999997</c:v>
                </c:pt>
                <c:pt idx="448">
                  <c:v>48.980499999999999</c:v>
                </c:pt>
                <c:pt idx="449">
                  <c:v>40.402299999999997</c:v>
                </c:pt>
                <c:pt idx="450">
                  <c:v>34.78</c:v>
                </c:pt>
                <c:pt idx="451">
                  <c:v>31.169599999999999</c:v>
                </c:pt>
                <c:pt idx="452">
                  <c:v>29.0914</c:v>
                </c:pt>
                <c:pt idx="453">
                  <c:v>28.186</c:v>
                </c:pt>
                <c:pt idx="454">
                  <c:v>27.685500000000001</c:v>
                </c:pt>
                <c:pt idx="455">
                  <c:v>27.4574</c:v>
                </c:pt>
                <c:pt idx="456">
                  <c:v>26.812999999999999</c:v>
                </c:pt>
                <c:pt idx="457">
                  <c:v>26.401700000000002</c:v>
                </c:pt>
                <c:pt idx="458">
                  <c:v>26.234000000000002</c:v>
                </c:pt>
                <c:pt idx="459">
                  <c:v>26.125399999999999</c:v>
                </c:pt>
                <c:pt idx="460">
                  <c:v>26.2469</c:v>
                </c:pt>
                <c:pt idx="461">
                  <c:v>26.5167</c:v>
                </c:pt>
                <c:pt idx="462">
                  <c:v>26.894500000000001</c:v>
                </c:pt>
                <c:pt idx="463">
                  <c:v>27.38</c:v>
                </c:pt>
                <c:pt idx="464">
                  <c:v>28.036200000000001</c:v>
                </c:pt>
                <c:pt idx="465">
                  <c:v>28.622699999999998</c:v>
                </c:pt>
                <c:pt idx="466">
                  <c:v>29.494499999999999</c:v>
                </c:pt>
                <c:pt idx="467">
                  <c:v>30.479500000000002</c:v>
                </c:pt>
                <c:pt idx="468">
                  <c:v>31.796700000000001</c:v>
                </c:pt>
                <c:pt idx="469">
                  <c:v>33.450800000000001</c:v>
                </c:pt>
                <c:pt idx="470">
                  <c:v>35.226100000000002</c:v>
                </c:pt>
                <c:pt idx="471">
                  <c:v>36.7988</c:v>
                </c:pt>
                <c:pt idx="472">
                  <c:v>38.614699999999999</c:v>
                </c:pt>
                <c:pt idx="473">
                  <c:v>40.758299999999998</c:v>
                </c:pt>
                <c:pt idx="474">
                  <c:v>44.135599999999997</c:v>
                </c:pt>
                <c:pt idx="475">
                  <c:v>49.038899999999998</c:v>
                </c:pt>
                <c:pt idx="476">
                  <c:v>56.645600000000002</c:v>
                </c:pt>
                <c:pt idx="477">
                  <c:v>66.220500000000001</c:v>
                </c:pt>
                <c:pt idx="478">
                  <c:v>78.399699999999996</c:v>
                </c:pt>
                <c:pt idx="479">
                  <c:v>97.745999999999995</c:v>
                </c:pt>
                <c:pt idx="480">
                  <c:v>127.233</c:v>
                </c:pt>
                <c:pt idx="481">
                  <c:v>165.52799999999999</c:v>
                </c:pt>
                <c:pt idx="482">
                  <c:v>220.09899999999999</c:v>
                </c:pt>
                <c:pt idx="483">
                  <c:v>266.79700000000003</c:v>
                </c:pt>
                <c:pt idx="484">
                  <c:v>292.512</c:v>
                </c:pt>
                <c:pt idx="485">
                  <c:v>280.49400000000003</c:v>
                </c:pt>
                <c:pt idx="486">
                  <c:v>237.792</c:v>
                </c:pt>
                <c:pt idx="487">
                  <c:v>183.114</c:v>
                </c:pt>
                <c:pt idx="488">
                  <c:v>125.82899999999999</c:v>
                </c:pt>
                <c:pt idx="489">
                  <c:v>87.885199999999998</c:v>
                </c:pt>
                <c:pt idx="490">
                  <c:v>66.150899999999993</c:v>
                </c:pt>
                <c:pt idx="491">
                  <c:v>55.113900000000001</c:v>
                </c:pt>
                <c:pt idx="492">
                  <c:v>48.0747</c:v>
                </c:pt>
                <c:pt idx="493">
                  <c:v>42.749899999999997</c:v>
                </c:pt>
                <c:pt idx="494">
                  <c:v>38.875100000000003</c:v>
                </c:pt>
                <c:pt idx="495">
                  <c:v>36.309800000000003</c:v>
                </c:pt>
                <c:pt idx="496">
                  <c:v>34.515599999999999</c:v>
                </c:pt>
                <c:pt idx="497">
                  <c:v>33.017299999999999</c:v>
                </c:pt>
                <c:pt idx="498">
                  <c:v>31.8094</c:v>
                </c:pt>
                <c:pt idx="499">
                  <c:v>30.897500000000001</c:v>
                </c:pt>
                <c:pt idx="500">
                  <c:v>30.009799999999998</c:v>
                </c:pt>
                <c:pt idx="501">
                  <c:v>29.308299999999999</c:v>
                </c:pt>
                <c:pt idx="502">
                  <c:v>28.6069</c:v>
                </c:pt>
                <c:pt idx="503">
                  <c:v>28.1661</c:v>
                </c:pt>
                <c:pt idx="504">
                  <c:v>27.749400000000001</c:v>
                </c:pt>
                <c:pt idx="505">
                  <c:v>27.472200000000001</c:v>
                </c:pt>
                <c:pt idx="506">
                  <c:v>27.3734</c:v>
                </c:pt>
                <c:pt idx="507">
                  <c:v>27.252300000000002</c:v>
                </c:pt>
                <c:pt idx="508">
                  <c:v>27.158100000000001</c:v>
                </c:pt>
                <c:pt idx="509">
                  <c:v>26.946400000000001</c:v>
                </c:pt>
                <c:pt idx="510">
                  <c:v>26.851600000000001</c:v>
                </c:pt>
                <c:pt idx="511">
                  <c:v>26.7852</c:v>
                </c:pt>
                <c:pt idx="512">
                  <c:v>26.764700000000001</c:v>
                </c:pt>
                <c:pt idx="513">
                  <c:v>26.805700000000002</c:v>
                </c:pt>
                <c:pt idx="514">
                  <c:v>26.8827</c:v>
                </c:pt>
                <c:pt idx="515">
                  <c:v>26.955500000000001</c:v>
                </c:pt>
                <c:pt idx="516">
                  <c:v>27.041399999999999</c:v>
                </c:pt>
                <c:pt idx="517">
                  <c:v>27.128</c:v>
                </c:pt>
                <c:pt idx="518">
                  <c:v>27.186800000000002</c:v>
                </c:pt>
                <c:pt idx="519">
                  <c:v>27.243300000000001</c:v>
                </c:pt>
                <c:pt idx="520">
                  <c:v>27.2972</c:v>
                </c:pt>
                <c:pt idx="521">
                  <c:v>27.398199999999999</c:v>
                </c:pt>
                <c:pt idx="522">
                  <c:v>27.521899999999999</c:v>
                </c:pt>
                <c:pt idx="523">
                  <c:v>27.6233</c:v>
                </c:pt>
                <c:pt idx="524">
                  <c:v>27.691299999999998</c:v>
                </c:pt>
                <c:pt idx="525">
                  <c:v>27.7836</c:v>
                </c:pt>
                <c:pt idx="526">
                  <c:v>27.904399999999999</c:v>
                </c:pt>
                <c:pt idx="527">
                  <c:v>28.024699999999999</c:v>
                </c:pt>
                <c:pt idx="528">
                  <c:v>28.101900000000001</c:v>
                </c:pt>
                <c:pt idx="529">
                  <c:v>28.130099999999999</c:v>
                </c:pt>
                <c:pt idx="530">
                  <c:v>28.187899999999999</c:v>
                </c:pt>
                <c:pt idx="531">
                  <c:v>28.249600000000001</c:v>
                </c:pt>
                <c:pt idx="532">
                  <c:v>28.398399999999999</c:v>
                </c:pt>
                <c:pt idx="533">
                  <c:v>28.619399999999999</c:v>
                </c:pt>
                <c:pt idx="534">
                  <c:v>28.877099999999999</c:v>
                </c:pt>
                <c:pt idx="535">
                  <c:v>29.208600000000001</c:v>
                </c:pt>
                <c:pt idx="536">
                  <c:v>29.552499999999998</c:v>
                </c:pt>
                <c:pt idx="537">
                  <c:v>29.825299999999999</c:v>
                </c:pt>
                <c:pt idx="538">
                  <c:v>30.1511</c:v>
                </c:pt>
                <c:pt idx="539">
                  <c:v>30.508400000000002</c:v>
                </c:pt>
                <c:pt idx="540">
                  <c:v>30.9648</c:v>
                </c:pt>
                <c:pt idx="541">
                  <c:v>31.4023</c:v>
                </c:pt>
                <c:pt idx="542">
                  <c:v>31.659500000000001</c:v>
                </c:pt>
                <c:pt idx="543">
                  <c:v>31.913799999999998</c:v>
                </c:pt>
                <c:pt idx="544">
                  <c:v>32.222299999999997</c:v>
                </c:pt>
                <c:pt idx="545">
                  <c:v>32.555900000000001</c:v>
                </c:pt>
                <c:pt idx="546">
                  <c:v>32.944400000000002</c:v>
                </c:pt>
                <c:pt idx="547">
                  <c:v>33.374699999999997</c:v>
                </c:pt>
                <c:pt idx="548">
                  <c:v>33.858899999999998</c:v>
                </c:pt>
                <c:pt idx="549">
                  <c:v>34.389699999999998</c:v>
                </c:pt>
                <c:pt idx="550">
                  <c:v>34.9024</c:v>
                </c:pt>
                <c:pt idx="551">
                  <c:v>35.348700000000001</c:v>
                </c:pt>
                <c:pt idx="552">
                  <c:v>35.737299999999998</c:v>
                </c:pt>
                <c:pt idx="553">
                  <c:v>36.210999999999999</c:v>
                </c:pt>
                <c:pt idx="554">
                  <c:v>36.607599999999998</c:v>
                </c:pt>
                <c:pt idx="555">
                  <c:v>36.781300000000002</c:v>
                </c:pt>
                <c:pt idx="556">
                  <c:v>36.899000000000001</c:v>
                </c:pt>
                <c:pt idx="557">
                  <c:v>36.693199999999997</c:v>
                </c:pt>
                <c:pt idx="558">
                  <c:v>36.082999999999998</c:v>
                </c:pt>
                <c:pt idx="559">
                  <c:v>35.701599999999999</c:v>
                </c:pt>
                <c:pt idx="560">
                  <c:v>35.3934</c:v>
                </c:pt>
                <c:pt idx="561">
                  <c:v>35.013500000000001</c:v>
                </c:pt>
                <c:pt idx="562">
                  <c:v>34.527700000000003</c:v>
                </c:pt>
                <c:pt idx="563">
                  <c:v>34.010300000000001</c:v>
                </c:pt>
                <c:pt idx="564">
                  <c:v>33.5413</c:v>
                </c:pt>
                <c:pt idx="565">
                  <c:v>33.099400000000003</c:v>
                </c:pt>
                <c:pt idx="566">
                  <c:v>32.730800000000002</c:v>
                </c:pt>
                <c:pt idx="567">
                  <c:v>32.353499999999997</c:v>
                </c:pt>
                <c:pt idx="568">
                  <c:v>31.9985</c:v>
                </c:pt>
                <c:pt idx="569">
                  <c:v>31.693100000000001</c:v>
                </c:pt>
                <c:pt idx="570">
                  <c:v>31.367799999999999</c:v>
                </c:pt>
                <c:pt idx="571">
                  <c:v>31.025500000000001</c:v>
                </c:pt>
                <c:pt idx="572">
                  <c:v>30.771599999999999</c:v>
                </c:pt>
                <c:pt idx="573">
                  <c:v>30.5136</c:v>
                </c:pt>
                <c:pt idx="574">
                  <c:v>30.2486</c:v>
                </c:pt>
                <c:pt idx="575">
                  <c:v>29.986599999999999</c:v>
                </c:pt>
                <c:pt idx="576">
                  <c:v>29.747599999999998</c:v>
                </c:pt>
                <c:pt idx="577">
                  <c:v>29.5321</c:v>
                </c:pt>
                <c:pt idx="578">
                  <c:v>29.2986</c:v>
                </c:pt>
                <c:pt idx="579">
                  <c:v>29.021100000000001</c:v>
                </c:pt>
                <c:pt idx="580">
                  <c:v>28.713799999999999</c:v>
                </c:pt>
                <c:pt idx="581">
                  <c:v>28.4924</c:v>
                </c:pt>
                <c:pt idx="582">
                  <c:v>28.1845</c:v>
                </c:pt>
                <c:pt idx="583">
                  <c:v>27.728899999999999</c:v>
                </c:pt>
                <c:pt idx="584">
                  <c:v>27.247399999999999</c:v>
                </c:pt>
                <c:pt idx="585">
                  <c:v>26.623899999999999</c:v>
                </c:pt>
                <c:pt idx="586">
                  <c:v>25.6707</c:v>
                </c:pt>
                <c:pt idx="587">
                  <c:v>25.603899999999999</c:v>
                </c:pt>
                <c:pt idx="588">
                  <c:v>25.027699999999999</c:v>
                </c:pt>
                <c:pt idx="589">
                  <c:v>24.643699999999999</c:v>
                </c:pt>
                <c:pt idx="590">
                  <c:v>24.298200000000001</c:v>
                </c:pt>
                <c:pt idx="591">
                  <c:v>23.968800000000002</c:v>
                </c:pt>
                <c:pt idx="592">
                  <c:v>23.694800000000001</c:v>
                </c:pt>
                <c:pt idx="593">
                  <c:v>23.489100000000001</c:v>
                </c:pt>
                <c:pt idx="594">
                  <c:v>22.974599999999999</c:v>
                </c:pt>
                <c:pt idx="595">
                  <c:v>22.870999999999999</c:v>
                </c:pt>
                <c:pt idx="596">
                  <c:v>22.8444</c:v>
                </c:pt>
                <c:pt idx="597">
                  <c:v>22.869800000000001</c:v>
                </c:pt>
                <c:pt idx="598">
                  <c:v>22.936499999999999</c:v>
                </c:pt>
                <c:pt idx="599">
                  <c:v>23.041799999999999</c:v>
                </c:pt>
                <c:pt idx="600">
                  <c:v>23.127500000000001</c:v>
                </c:pt>
                <c:pt idx="601">
                  <c:v>23.212900000000001</c:v>
                </c:pt>
                <c:pt idx="602">
                  <c:v>23.2743</c:v>
                </c:pt>
                <c:pt idx="603">
                  <c:v>23.3187</c:v>
                </c:pt>
                <c:pt idx="604">
                  <c:v>23.299600000000002</c:v>
                </c:pt>
                <c:pt idx="605">
                  <c:v>23.259899999999998</c:v>
                </c:pt>
                <c:pt idx="606">
                  <c:v>23.1721</c:v>
                </c:pt>
                <c:pt idx="607">
                  <c:v>23.0596</c:v>
                </c:pt>
                <c:pt idx="608">
                  <c:v>22.906199999999998</c:v>
                </c:pt>
                <c:pt idx="609">
                  <c:v>22.795400000000001</c:v>
                </c:pt>
                <c:pt idx="610">
                  <c:v>22.729299999999999</c:v>
                </c:pt>
                <c:pt idx="611">
                  <c:v>22.6845</c:v>
                </c:pt>
                <c:pt idx="612">
                  <c:v>22.700099999999999</c:v>
                </c:pt>
                <c:pt idx="613">
                  <c:v>22.802</c:v>
                </c:pt>
                <c:pt idx="614">
                  <c:v>22.854099999999999</c:v>
                </c:pt>
                <c:pt idx="615">
                  <c:v>22.908300000000001</c:v>
                </c:pt>
                <c:pt idx="616">
                  <c:v>23.0915</c:v>
                </c:pt>
                <c:pt idx="617">
                  <c:v>23.3749</c:v>
                </c:pt>
                <c:pt idx="618">
                  <c:v>23.715699999999998</c:v>
                </c:pt>
                <c:pt idx="619">
                  <c:v>24.148900000000001</c:v>
                </c:pt>
                <c:pt idx="620">
                  <c:v>24.697099999999999</c:v>
                </c:pt>
                <c:pt idx="621">
                  <c:v>25.202100000000002</c:v>
                </c:pt>
                <c:pt idx="622">
                  <c:v>25.816400000000002</c:v>
                </c:pt>
                <c:pt idx="623">
                  <c:v>26.3598</c:v>
                </c:pt>
                <c:pt idx="624">
                  <c:v>26.902200000000001</c:v>
                </c:pt>
                <c:pt idx="625">
                  <c:v>27.415500000000002</c:v>
                </c:pt>
                <c:pt idx="626">
                  <c:v>27.9069</c:v>
                </c:pt>
                <c:pt idx="627">
                  <c:v>28.163599999999999</c:v>
                </c:pt>
                <c:pt idx="628">
                  <c:v>28.218800000000002</c:v>
                </c:pt>
                <c:pt idx="629">
                  <c:v>28.078099999999999</c:v>
                </c:pt>
                <c:pt idx="630">
                  <c:v>27.786300000000001</c:v>
                </c:pt>
                <c:pt idx="631">
                  <c:v>27.444700000000001</c:v>
                </c:pt>
                <c:pt idx="632">
                  <c:v>26.729700000000001</c:v>
                </c:pt>
                <c:pt idx="633">
                  <c:v>25.962499999999999</c:v>
                </c:pt>
                <c:pt idx="634">
                  <c:v>25.257000000000001</c:v>
                </c:pt>
                <c:pt idx="635">
                  <c:v>24.635100000000001</c:v>
                </c:pt>
                <c:pt idx="636">
                  <c:v>24.3246</c:v>
                </c:pt>
                <c:pt idx="637">
                  <c:v>24.179500000000001</c:v>
                </c:pt>
                <c:pt idx="638">
                  <c:v>23.997</c:v>
                </c:pt>
                <c:pt idx="639">
                  <c:v>23.739599999999999</c:v>
                </c:pt>
                <c:pt idx="640">
                  <c:v>23.5488</c:v>
                </c:pt>
                <c:pt idx="641">
                  <c:v>23.4436</c:v>
                </c:pt>
                <c:pt idx="642">
                  <c:v>23.3687</c:v>
                </c:pt>
                <c:pt idx="643">
                  <c:v>23.408999999999999</c:v>
                </c:pt>
                <c:pt idx="644">
                  <c:v>23.435600000000001</c:v>
                </c:pt>
                <c:pt idx="645">
                  <c:v>23.554300000000001</c:v>
                </c:pt>
                <c:pt idx="646">
                  <c:v>23.694500000000001</c:v>
                </c:pt>
                <c:pt idx="647">
                  <c:v>23.9603</c:v>
                </c:pt>
                <c:pt idx="648">
                  <c:v>24.176400000000001</c:v>
                </c:pt>
                <c:pt idx="649">
                  <c:v>24.439800000000002</c:v>
                </c:pt>
                <c:pt idx="650">
                  <c:v>24.6995</c:v>
                </c:pt>
                <c:pt idx="651">
                  <c:v>25.099699999999999</c:v>
                </c:pt>
                <c:pt idx="652">
                  <c:v>25.369900000000001</c:v>
                </c:pt>
                <c:pt idx="653">
                  <c:v>25.460699999999999</c:v>
                </c:pt>
                <c:pt idx="654">
                  <c:v>26.186</c:v>
                </c:pt>
                <c:pt idx="655">
                  <c:v>27.306699999999999</c:v>
                </c:pt>
                <c:pt idx="656">
                  <c:v>27.8504</c:v>
                </c:pt>
                <c:pt idx="657">
                  <c:v>28.370100000000001</c:v>
                </c:pt>
                <c:pt idx="658">
                  <c:v>29.348099999999999</c:v>
                </c:pt>
                <c:pt idx="659">
                  <c:v>30.583500000000001</c:v>
                </c:pt>
                <c:pt idx="660">
                  <c:v>32.038800000000002</c:v>
                </c:pt>
                <c:pt idx="661">
                  <c:v>33.478299999999997</c:v>
                </c:pt>
                <c:pt idx="662">
                  <c:v>34.947200000000002</c:v>
                </c:pt>
                <c:pt idx="663">
                  <c:v>36.418799999999997</c:v>
                </c:pt>
                <c:pt idx="664">
                  <c:v>37.382199999999997</c:v>
                </c:pt>
                <c:pt idx="665">
                  <c:v>38.218000000000004</c:v>
                </c:pt>
                <c:pt idx="666">
                  <c:v>38.629399999999997</c:v>
                </c:pt>
                <c:pt idx="667">
                  <c:v>38.8857</c:v>
                </c:pt>
                <c:pt idx="668">
                  <c:v>38.5124</c:v>
                </c:pt>
                <c:pt idx="669">
                  <c:v>37.878100000000003</c:v>
                </c:pt>
                <c:pt idx="670">
                  <c:v>37.1021</c:v>
                </c:pt>
                <c:pt idx="671">
                  <c:v>36.148000000000003</c:v>
                </c:pt>
                <c:pt idx="672">
                  <c:v>34.991399999999999</c:v>
                </c:pt>
                <c:pt idx="673">
                  <c:v>33.646999999999998</c:v>
                </c:pt>
                <c:pt idx="674">
                  <c:v>32.415100000000002</c:v>
                </c:pt>
                <c:pt idx="675">
                  <c:v>31.3889</c:v>
                </c:pt>
                <c:pt idx="676">
                  <c:v>30.4879</c:v>
                </c:pt>
                <c:pt idx="677">
                  <c:v>29.507899999999999</c:v>
                </c:pt>
                <c:pt idx="678">
                  <c:v>28.713999999999999</c:v>
                </c:pt>
                <c:pt idx="679">
                  <c:v>28.0884</c:v>
                </c:pt>
                <c:pt idx="680">
                  <c:v>27.710899999999999</c:v>
                </c:pt>
                <c:pt idx="681">
                  <c:v>27.389099999999999</c:v>
                </c:pt>
                <c:pt idx="682">
                  <c:v>27.1129</c:v>
                </c:pt>
                <c:pt idx="683">
                  <c:v>26.845600000000001</c:v>
                </c:pt>
                <c:pt idx="684">
                  <c:v>26.653300000000002</c:v>
                </c:pt>
                <c:pt idx="685">
                  <c:v>26.4878</c:v>
                </c:pt>
                <c:pt idx="686">
                  <c:v>26.367699999999999</c:v>
                </c:pt>
                <c:pt idx="687">
                  <c:v>26.28</c:v>
                </c:pt>
                <c:pt idx="688">
                  <c:v>26.1553</c:v>
                </c:pt>
                <c:pt idx="689">
                  <c:v>26.056999999999999</c:v>
                </c:pt>
                <c:pt idx="690">
                  <c:v>25.977699999999999</c:v>
                </c:pt>
                <c:pt idx="691">
                  <c:v>25.9069</c:v>
                </c:pt>
                <c:pt idx="692">
                  <c:v>25.905999999999999</c:v>
                </c:pt>
                <c:pt idx="693">
                  <c:v>25.837800000000001</c:v>
                </c:pt>
                <c:pt idx="694">
                  <c:v>25.722100000000001</c:v>
                </c:pt>
                <c:pt idx="695">
                  <c:v>25.587700000000002</c:v>
                </c:pt>
                <c:pt idx="696">
                  <c:v>25.444500000000001</c:v>
                </c:pt>
                <c:pt idx="697">
                  <c:v>25.3261</c:v>
                </c:pt>
                <c:pt idx="698">
                  <c:v>25.225000000000001</c:v>
                </c:pt>
                <c:pt idx="699">
                  <c:v>25.114599999999999</c:v>
                </c:pt>
                <c:pt idx="700">
                  <c:v>25.016100000000002</c:v>
                </c:pt>
                <c:pt idx="701">
                  <c:v>24.908200000000001</c:v>
                </c:pt>
                <c:pt idx="702">
                  <c:v>24.8581</c:v>
                </c:pt>
                <c:pt idx="703">
                  <c:v>24.759399999999999</c:v>
                </c:pt>
                <c:pt idx="704">
                  <c:v>24.715900000000001</c:v>
                </c:pt>
                <c:pt idx="705">
                  <c:v>24.718800000000002</c:v>
                </c:pt>
                <c:pt idx="706">
                  <c:v>24.729199999999999</c:v>
                </c:pt>
                <c:pt idx="707">
                  <c:v>24.789000000000001</c:v>
                </c:pt>
                <c:pt idx="708">
                  <c:v>24.755700000000001</c:v>
                </c:pt>
                <c:pt idx="709">
                  <c:v>24.727799999999998</c:v>
                </c:pt>
                <c:pt idx="710">
                  <c:v>24.643000000000001</c:v>
                </c:pt>
                <c:pt idx="711">
                  <c:v>24.582599999999999</c:v>
                </c:pt>
                <c:pt idx="712">
                  <c:v>24.712900000000001</c:v>
                </c:pt>
                <c:pt idx="713">
                  <c:v>24.821400000000001</c:v>
                </c:pt>
                <c:pt idx="714">
                  <c:v>25.385100000000001</c:v>
                </c:pt>
                <c:pt idx="715">
                  <c:v>26.026199999999999</c:v>
                </c:pt>
                <c:pt idx="716">
                  <c:v>25.763500000000001</c:v>
                </c:pt>
                <c:pt idx="717">
                  <c:v>25.583600000000001</c:v>
                </c:pt>
                <c:pt idx="718">
                  <c:v>25.684000000000001</c:v>
                </c:pt>
                <c:pt idx="719">
                  <c:v>25.8568</c:v>
                </c:pt>
                <c:pt idx="720">
                  <c:v>25.936900000000001</c:v>
                </c:pt>
                <c:pt idx="721">
                  <c:v>25.9557</c:v>
                </c:pt>
                <c:pt idx="722">
                  <c:v>25.950399999999998</c:v>
                </c:pt>
                <c:pt idx="723">
                  <c:v>25.9589</c:v>
                </c:pt>
                <c:pt idx="724">
                  <c:v>25.966100000000001</c:v>
                </c:pt>
                <c:pt idx="725">
                  <c:v>26.025099999999998</c:v>
                </c:pt>
                <c:pt idx="726">
                  <c:v>26.079499999999999</c:v>
                </c:pt>
                <c:pt idx="727">
                  <c:v>26.139600000000002</c:v>
                </c:pt>
                <c:pt idx="728">
                  <c:v>26.223800000000001</c:v>
                </c:pt>
                <c:pt idx="729">
                  <c:v>26.343800000000002</c:v>
                </c:pt>
                <c:pt idx="730">
                  <c:v>26.487200000000001</c:v>
                </c:pt>
                <c:pt idx="731">
                  <c:v>26.632100000000001</c:v>
                </c:pt>
                <c:pt idx="732">
                  <c:v>26.752700000000001</c:v>
                </c:pt>
                <c:pt idx="733">
                  <c:v>26.927299999999999</c:v>
                </c:pt>
                <c:pt idx="734">
                  <c:v>27.214500000000001</c:v>
                </c:pt>
                <c:pt idx="735">
                  <c:v>27.470199999999998</c:v>
                </c:pt>
                <c:pt idx="736">
                  <c:v>27.699100000000001</c:v>
                </c:pt>
                <c:pt idx="737">
                  <c:v>27.915500000000002</c:v>
                </c:pt>
                <c:pt idx="738">
                  <c:v>28.134599999999999</c:v>
                </c:pt>
                <c:pt idx="739">
                  <c:v>28.390999999999998</c:v>
                </c:pt>
                <c:pt idx="740">
                  <c:v>28.696999999999999</c:v>
                </c:pt>
                <c:pt idx="741">
                  <c:v>29.0395</c:v>
                </c:pt>
                <c:pt idx="742">
                  <c:v>29.423500000000001</c:v>
                </c:pt>
                <c:pt idx="743">
                  <c:v>29.855599999999999</c:v>
                </c:pt>
                <c:pt idx="744">
                  <c:v>30.2075</c:v>
                </c:pt>
                <c:pt idx="745">
                  <c:v>30.5792</c:v>
                </c:pt>
                <c:pt idx="746">
                  <c:v>30.8979</c:v>
                </c:pt>
                <c:pt idx="747">
                  <c:v>31.132400000000001</c:v>
                </c:pt>
                <c:pt idx="748">
                  <c:v>31.269100000000002</c:v>
                </c:pt>
                <c:pt idx="749">
                  <c:v>31.322199999999999</c:v>
                </c:pt>
                <c:pt idx="750">
                  <c:v>31.314</c:v>
                </c:pt>
                <c:pt idx="751">
                  <c:v>31.196400000000001</c:v>
                </c:pt>
                <c:pt idx="752">
                  <c:v>30.963999999999999</c:v>
                </c:pt>
                <c:pt idx="753">
                  <c:v>30.724299999999999</c:v>
                </c:pt>
                <c:pt idx="754">
                  <c:v>30.4528</c:v>
                </c:pt>
                <c:pt idx="755">
                  <c:v>30.0534</c:v>
                </c:pt>
                <c:pt idx="756">
                  <c:v>29.687100000000001</c:v>
                </c:pt>
                <c:pt idx="757">
                  <c:v>29.295500000000001</c:v>
                </c:pt>
                <c:pt idx="758">
                  <c:v>28.947500000000002</c:v>
                </c:pt>
                <c:pt idx="759">
                  <c:v>28.616399999999999</c:v>
                </c:pt>
                <c:pt idx="760">
                  <c:v>28.389399999999998</c:v>
                </c:pt>
                <c:pt idx="761">
                  <c:v>28.1722</c:v>
                </c:pt>
                <c:pt idx="762">
                  <c:v>28.097999999999999</c:v>
                </c:pt>
                <c:pt idx="763">
                  <c:v>28.0488</c:v>
                </c:pt>
                <c:pt idx="764">
                  <c:v>27.938199999999998</c:v>
                </c:pt>
                <c:pt idx="765">
                  <c:v>27.647200000000002</c:v>
                </c:pt>
                <c:pt idx="766">
                  <c:v>27.4633</c:v>
                </c:pt>
                <c:pt idx="767">
                  <c:v>27.3612</c:v>
                </c:pt>
                <c:pt idx="768">
                  <c:v>27.356999999999999</c:v>
                </c:pt>
                <c:pt idx="769">
                  <c:v>27.306999999999999</c:v>
                </c:pt>
                <c:pt idx="770">
                  <c:v>27.391200000000001</c:v>
                </c:pt>
                <c:pt idx="771">
                  <c:v>27.505600000000001</c:v>
                </c:pt>
                <c:pt idx="772">
                  <c:v>27.6495</c:v>
                </c:pt>
                <c:pt idx="773">
                  <c:v>27.8432</c:v>
                </c:pt>
                <c:pt idx="774">
                  <c:v>28.040299999999998</c:v>
                </c:pt>
                <c:pt idx="775">
                  <c:v>28.2087</c:v>
                </c:pt>
                <c:pt idx="776">
                  <c:v>28.362100000000002</c:v>
                </c:pt>
                <c:pt idx="777">
                  <c:v>28.513500000000001</c:v>
                </c:pt>
                <c:pt idx="778">
                  <c:v>28.699100000000001</c:v>
                </c:pt>
                <c:pt idx="779">
                  <c:v>28.790600000000001</c:v>
                </c:pt>
                <c:pt idx="780">
                  <c:v>28.8429</c:v>
                </c:pt>
                <c:pt idx="781">
                  <c:v>28.876899999999999</c:v>
                </c:pt>
                <c:pt idx="782">
                  <c:v>28.770900000000001</c:v>
                </c:pt>
                <c:pt idx="783">
                  <c:v>28.620699999999999</c:v>
                </c:pt>
                <c:pt idx="784">
                  <c:v>28.492699999999999</c:v>
                </c:pt>
                <c:pt idx="785">
                  <c:v>28.411799999999999</c:v>
                </c:pt>
                <c:pt idx="786">
                  <c:v>28.3474</c:v>
                </c:pt>
                <c:pt idx="787">
                  <c:v>28.282699999999998</c:v>
                </c:pt>
                <c:pt idx="788">
                  <c:v>28.207100000000001</c:v>
                </c:pt>
                <c:pt idx="789">
                  <c:v>28.1586</c:v>
                </c:pt>
                <c:pt idx="790">
                  <c:v>28.035399999999999</c:v>
                </c:pt>
                <c:pt idx="791">
                  <c:v>27.8491</c:v>
                </c:pt>
                <c:pt idx="792">
                  <c:v>27.584099999999999</c:v>
                </c:pt>
                <c:pt idx="793">
                  <c:v>27.3553</c:v>
                </c:pt>
                <c:pt idx="794">
                  <c:v>27.223199999999999</c:v>
                </c:pt>
                <c:pt idx="795">
                  <c:v>27.1327</c:v>
                </c:pt>
                <c:pt idx="796">
                  <c:v>27.084099999999999</c:v>
                </c:pt>
                <c:pt idx="797">
                  <c:v>26.9986</c:v>
                </c:pt>
                <c:pt idx="798">
                  <c:v>26.914999999999999</c:v>
                </c:pt>
                <c:pt idx="799">
                  <c:v>26.841699999999999</c:v>
                </c:pt>
                <c:pt idx="800">
                  <c:v>26.795300000000001</c:v>
                </c:pt>
                <c:pt idx="801">
                  <c:v>26.758800000000001</c:v>
                </c:pt>
                <c:pt idx="802">
                  <c:v>26.7286</c:v>
                </c:pt>
                <c:pt idx="803">
                  <c:v>26.706700000000001</c:v>
                </c:pt>
                <c:pt idx="804">
                  <c:v>26.5762</c:v>
                </c:pt>
                <c:pt idx="805">
                  <c:v>26.410299999999999</c:v>
                </c:pt>
                <c:pt idx="806">
                  <c:v>26.066199999999998</c:v>
                </c:pt>
                <c:pt idx="807">
                  <c:v>25.888300000000001</c:v>
                </c:pt>
                <c:pt idx="808">
                  <c:v>25.878</c:v>
                </c:pt>
                <c:pt idx="809">
                  <c:v>25.566099999999999</c:v>
                </c:pt>
                <c:pt idx="810">
                  <c:v>25.249099999999999</c:v>
                </c:pt>
                <c:pt idx="811">
                  <c:v>24.973400000000002</c:v>
                </c:pt>
                <c:pt idx="812">
                  <c:v>24.891100000000002</c:v>
                </c:pt>
                <c:pt idx="813">
                  <c:v>24.904299999999999</c:v>
                </c:pt>
                <c:pt idx="814">
                  <c:v>24.727399999999999</c:v>
                </c:pt>
                <c:pt idx="815">
                  <c:v>24.517099999999999</c:v>
                </c:pt>
                <c:pt idx="816">
                  <c:v>24.000399999999999</c:v>
                </c:pt>
                <c:pt idx="817">
                  <c:v>25.816199999999998</c:v>
                </c:pt>
                <c:pt idx="818">
                  <c:v>24.3871</c:v>
                </c:pt>
                <c:pt idx="819">
                  <c:v>24.260899999999999</c:v>
                </c:pt>
                <c:pt idx="820">
                  <c:v>24.026199999999999</c:v>
                </c:pt>
                <c:pt idx="821">
                  <c:v>23.9267</c:v>
                </c:pt>
                <c:pt idx="822">
                  <c:v>23.870100000000001</c:v>
                </c:pt>
                <c:pt idx="823">
                  <c:v>24.008600000000001</c:v>
                </c:pt>
                <c:pt idx="824">
                  <c:v>24.179200000000002</c:v>
                </c:pt>
                <c:pt idx="825">
                  <c:v>24.421800000000001</c:v>
                </c:pt>
                <c:pt idx="826">
                  <c:v>24.603899999999999</c:v>
                </c:pt>
                <c:pt idx="827">
                  <c:v>24.715399999999999</c:v>
                </c:pt>
                <c:pt idx="828">
                  <c:v>24.822500000000002</c:v>
                </c:pt>
                <c:pt idx="829">
                  <c:v>24.8414</c:v>
                </c:pt>
                <c:pt idx="830">
                  <c:v>25.008199999999999</c:v>
                </c:pt>
                <c:pt idx="831">
                  <c:v>24.9575</c:v>
                </c:pt>
                <c:pt idx="832">
                  <c:v>25.337399999999999</c:v>
                </c:pt>
                <c:pt idx="833">
                  <c:v>25.650400000000001</c:v>
                </c:pt>
                <c:pt idx="834">
                  <c:v>25.6358</c:v>
                </c:pt>
                <c:pt idx="835">
                  <c:v>25.716000000000001</c:v>
                </c:pt>
                <c:pt idx="836">
                  <c:v>25.720800000000001</c:v>
                </c:pt>
                <c:pt idx="837">
                  <c:v>25.935700000000001</c:v>
                </c:pt>
                <c:pt idx="838">
                  <c:v>25.824300000000001</c:v>
                </c:pt>
                <c:pt idx="839">
                  <c:v>25.590900000000001</c:v>
                </c:pt>
                <c:pt idx="840">
                  <c:v>25.384799999999998</c:v>
                </c:pt>
                <c:pt idx="841">
                  <c:v>25.2395</c:v>
                </c:pt>
                <c:pt idx="842">
                  <c:v>25.171600000000002</c:v>
                </c:pt>
                <c:pt idx="843">
                  <c:v>25.120100000000001</c:v>
                </c:pt>
                <c:pt idx="844">
                  <c:v>25.100200000000001</c:v>
                </c:pt>
                <c:pt idx="845">
                  <c:v>25.093800000000002</c:v>
                </c:pt>
                <c:pt idx="846">
                  <c:v>25.116399999999999</c:v>
                </c:pt>
                <c:pt idx="847">
                  <c:v>25.122800000000002</c:v>
                </c:pt>
                <c:pt idx="848">
                  <c:v>25.092099999999999</c:v>
                </c:pt>
                <c:pt idx="849">
                  <c:v>25.056699999999999</c:v>
                </c:pt>
                <c:pt idx="850">
                  <c:v>25.028600000000001</c:v>
                </c:pt>
                <c:pt idx="851">
                  <c:v>25.014500000000002</c:v>
                </c:pt>
                <c:pt idx="852">
                  <c:v>24.996700000000001</c:v>
                </c:pt>
                <c:pt idx="853">
                  <c:v>24.958600000000001</c:v>
                </c:pt>
                <c:pt idx="854">
                  <c:v>24.895199999999999</c:v>
                </c:pt>
                <c:pt idx="855">
                  <c:v>24.882899999999999</c:v>
                </c:pt>
                <c:pt idx="856">
                  <c:v>24.830300000000001</c:v>
                </c:pt>
                <c:pt idx="857">
                  <c:v>24.741700000000002</c:v>
                </c:pt>
                <c:pt idx="858">
                  <c:v>24.647200000000002</c:v>
                </c:pt>
                <c:pt idx="859">
                  <c:v>24.562799999999999</c:v>
                </c:pt>
                <c:pt idx="860">
                  <c:v>24.489100000000001</c:v>
                </c:pt>
                <c:pt idx="861">
                  <c:v>24.3703</c:v>
                </c:pt>
                <c:pt idx="862">
                  <c:v>24.247599999999998</c:v>
                </c:pt>
                <c:pt idx="863">
                  <c:v>24.049199999999999</c:v>
                </c:pt>
                <c:pt idx="864">
                  <c:v>24.020900000000001</c:v>
                </c:pt>
                <c:pt idx="865">
                  <c:v>24.162400000000002</c:v>
                </c:pt>
                <c:pt idx="866">
                  <c:v>24.2835</c:v>
                </c:pt>
                <c:pt idx="867">
                  <c:v>24.375599999999999</c:v>
                </c:pt>
                <c:pt idx="868">
                  <c:v>24.429200000000002</c:v>
                </c:pt>
                <c:pt idx="869">
                  <c:v>24.461600000000001</c:v>
                </c:pt>
                <c:pt idx="870">
                  <c:v>24.458100000000002</c:v>
                </c:pt>
                <c:pt idx="871">
                  <c:v>24.441500000000001</c:v>
                </c:pt>
                <c:pt idx="872">
                  <c:v>24.390899999999998</c:v>
                </c:pt>
                <c:pt idx="873">
                  <c:v>24.334700000000002</c:v>
                </c:pt>
                <c:pt idx="874">
                  <c:v>24.238499999999998</c:v>
                </c:pt>
                <c:pt idx="875">
                  <c:v>24.1312</c:v>
                </c:pt>
                <c:pt idx="876">
                  <c:v>24.040500000000002</c:v>
                </c:pt>
                <c:pt idx="877">
                  <c:v>23.963200000000001</c:v>
                </c:pt>
                <c:pt idx="878">
                  <c:v>23.825399999999998</c:v>
                </c:pt>
                <c:pt idx="879">
                  <c:v>23.604900000000001</c:v>
                </c:pt>
                <c:pt idx="880">
                  <c:v>23.440200000000001</c:v>
                </c:pt>
                <c:pt idx="881">
                  <c:v>23.2624</c:v>
                </c:pt>
                <c:pt idx="882">
                  <c:v>23.009499999999999</c:v>
                </c:pt>
                <c:pt idx="883">
                  <c:v>22.913399999999999</c:v>
                </c:pt>
                <c:pt idx="884">
                  <c:v>22.868200000000002</c:v>
                </c:pt>
                <c:pt idx="885">
                  <c:v>22.702100000000002</c:v>
                </c:pt>
                <c:pt idx="886">
                  <c:v>22.706800000000001</c:v>
                </c:pt>
                <c:pt idx="887">
                  <c:v>22.7971</c:v>
                </c:pt>
                <c:pt idx="888">
                  <c:v>22.901299999999999</c:v>
                </c:pt>
                <c:pt idx="889">
                  <c:v>23.035399999999999</c:v>
                </c:pt>
                <c:pt idx="890">
                  <c:v>23.269200000000001</c:v>
                </c:pt>
                <c:pt idx="891">
                  <c:v>23.279699999999998</c:v>
                </c:pt>
                <c:pt idx="892">
                  <c:v>23.246700000000001</c:v>
                </c:pt>
                <c:pt idx="893">
                  <c:v>23.198499999999999</c:v>
                </c:pt>
                <c:pt idx="894">
                  <c:v>23.144300000000001</c:v>
                </c:pt>
                <c:pt idx="895">
                  <c:v>23.1021</c:v>
                </c:pt>
                <c:pt idx="896">
                  <c:v>23.021000000000001</c:v>
                </c:pt>
                <c:pt idx="897">
                  <c:v>22.940999999999999</c:v>
                </c:pt>
                <c:pt idx="898">
                  <c:v>22.8507</c:v>
                </c:pt>
                <c:pt idx="899">
                  <c:v>22.747399999999999</c:v>
                </c:pt>
                <c:pt idx="900">
                  <c:v>22.637799999999999</c:v>
                </c:pt>
                <c:pt idx="901">
                  <c:v>22.569099999999999</c:v>
                </c:pt>
                <c:pt idx="902">
                  <c:v>22.513100000000001</c:v>
                </c:pt>
                <c:pt idx="903">
                  <c:v>22.484200000000001</c:v>
                </c:pt>
                <c:pt idx="904">
                  <c:v>22.398099999999999</c:v>
                </c:pt>
                <c:pt idx="905">
                  <c:v>22.3614</c:v>
                </c:pt>
                <c:pt idx="906">
                  <c:v>22.345700000000001</c:v>
                </c:pt>
                <c:pt idx="907">
                  <c:v>22.364599999999999</c:v>
                </c:pt>
                <c:pt idx="908">
                  <c:v>22.343399999999999</c:v>
                </c:pt>
                <c:pt idx="909">
                  <c:v>22.373899999999999</c:v>
                </c:pt>
                <c:pt idx="910">
                  <c:v>22.3569</c:v>
                </c:pt>
                <c:pt idx="911">
                  <c:v>22.357700000000001</c:v>
                </c:pt>
                <c:pt idx="912">
                  <c:v>22.4041</c:v>
                </c:pt>
                <c:pt idx="913">
                  <c:v>22.432600000000001</c:v>
                </c:pt>
                <c:pt idx="914">
                  <c:v>22.495200000000001</c:v>
                </c:pt>
                <c:pt idx="915">
                  <c:v>22.923200000000001</c:v>
                </c:pt>
                <c:pt idx="916">
                  <c:v>23.341200000000001</c:v>
                </c:pt>
                <c:pt idx="917">
                  <c:v>22.847300000000001</c:v>
                </c:pt>
                <c:pt idx="918">
                  <c:v>22.6693</c:v>
                </c:pt>
                <c:pt idx="919">
                  <c:v>22.609000000000002</c:v>
                </c:pt>
                <c:pt idx="920">
                  <c:v>22.600200000000001</c:v>
                </c:pt>
                <c:pt idx="921">
                  <c:v>22.692699999999999</c:v>
                </c:pt>
                <c:pt idx="922">
                  <c:v>22.520900000000001</c:v>
                </c:pt>
                <c:pt idx="923">
                  <c:v>22.172499999999999</c:v>
                </c:pt>
                <c:pt idx="924">
                  <c:v>21.8279</c:v>
                </c:pt>
                <c:pt idx="925">
                  <c:v>22.6435</c:v>
                </c:pt>
                <c:pt idx="926">
                  <c:v>23.055599999999998</c:v>
                </c:pt>
                <c:pt idx="927">
                  <c:v>23.144600000000001</c:v>
                </c:pt>
                <c:pt idx="928">
                  <c:v>23.2134</c:v>
                </c:pt>
                <c:pt idx="929">
                  <c:v>23.2438</c:v>
                </c:pt>
                <c:pt idx="930">
                  <c:v>23.271000000000001</c:v>
                </c:pt>
                <c:pt idx="931">
                  <c:v>23.3261</c:v>
                </c:pt>
                <c:pt idx="932">
                  <c:v>23.371500000000001</c:v>
                </c:pt>
                <c:pt idx="933">
                  <c:v>23.458200000000001</c:v>
                </c:pt>
                <c:pt idx="934">
                  <c:v>23.537500000000001</c:v>
                </c:pt>
                <c:pt idx="935">
                  <c:v>23.560099999999998</c:v>
                </c:pt>
                <c:pt idx="936">
                  <c:v>23.524799999999999</c:v>
                </c:pt>
                <c:pt idx="937">
                  <c:v>23.417899999999999</c:v>
                </c:pt>
                <c:pt idx="938">
                  <c:v>23.3826</c:v>
                </c:pt>
                <c:pt idx="939">
                  <c:v>23.374700000000001</c:v>
                </c:pt>
                <c:pt idx="940">
                  <c:v>23.325199999999999</c:v>
                </c:pt>
                <c:pt idx="941">
                  <c:v>23.23</c:v>
                </c:pt>
                <c:pt idx="942">
                  <c:v>23.0764</c:v>
                </c:pt>
                <c:pt idx="943">
                  <c:v>22.947299999999998</c:v>
                </c:pt>
                <c:pt idx="944">
                  <c:v>22.8765</c:v>
                </c:pt>
                <c:pt idx="945">
                  <c:v>22.8796</c:v>
                </c:pt>
                <c:pt idx="946">
                  <c:v>22.961400000000001</c:v>
                </c:pt>
                <c:pt idx="947">
                  <c:v>23.018899999999999</c:v>
                </c:pt>
                <c:pt idx="948">
                  <c:v>23.059699999999999</c:v>
                </c:pt>
                <c:pt idx="949">
                  <c:v>23.115100000000002</c:v>
                </c:pt>
                <c:pt idx="950">
                  <c:v>23.1389</c:v>
                </c:pt>
                <c:pt idx="951">
                  <c:v>23.153400000000001</c:v>
                </c:pt>
                <c:pt idx="952">
                  <c:v>23.183399999999999</c:v>
                </c:pt>
                <c:pt idx="953">
                  <c:v>23.2193</c:v>
                </c:pt>
                <c:pt idx="954">
                  <c:v>23.264800000000001</c:v>
                </c:pt>
                <c:pt idx="955">
                  <c:v>23.3367</c:v>
                </c:pt>
                <c:pt idx="956">
                  <c:v>23.436699999999998</c:v>
                </c:pt>
                <c:pt idx="957">
                  <c:v>23.508800000000001</c:v>
                </c:pt>
                <c:pt idx="958">
                  <c:v>23.591200000000001</c:v>
                </c:pt>
                <c:pt idx="959">
                  <c:v>23.6691</c:v>
                </c:pt>
                <c:pt idx="960">
                  <c:v>23.741199999999999</c:v>
                </c:pt>
                <c:pt idx="961">
                  <c:v>23.8125</c:v>
                </c:pt>
                <c:pt idx="962">
                  <c:v>23.885000000000002</c:v>
                </c:pt>
                <c:pt idx="963">
                  <c:v>23.943899999999999</c:v>
                </c:pt>
                <c:pt idx="964">
                  <c:v>23.9694</c:v>
                </c:pt>
                <c:pt idx="965">
                  <c:v>23.9453</c:v>
                </c:pt>
                <c:pt idx="966">
                  <c:v>23.906600000000001</c:v>
                </c:pt>
                <c:pt idx="967">
                  <c:v>23.903300000000002</c:v>
                </c:pt>
                <c:pt idx="968">
                  <c:v>23.927600000000002</c:v>
                </c:pt>
                <c:pt idx="969">
                  <c:v>23.979700000000001</c:v>
                </c:pt>
                <c:pt idx="970">
                  <c:v>24.030200000000001</c:v>
                </c:pt>
                <c:pt idx="971">
                  <c:v>24.053000000000001</c:v>
                </c:pt>
                <c:pt idx="972">
                  <c:v>24.086500000000001</c:v>
                </c:pt>
                <c:pt idx="973">
                  <c:v>24.170300000000001</c:v>
                </c:pt>
                <c:pt idx="974">
                  <c:v>24.276</c:v>
                </c:pt>
                <c:pt idx="975">
                  <c:v>24.3583</c:v>
                </c:pt>
                <c:pt idx="976">
                  <c:v>24.419</c:v>
                </c:pt>
                <c:pt idx="977">
                  <c:v>24.465499999999999</c:v>
                </c:pt>
                <c:pt idx="978">
                  <c:v>24.489799999999999</c:v>
                </c:pt>
                <c:pt idx="979">
                  <c:v>24.386900000000001</c:v>
                </c:pt>
                <c:pt idx="980">
                  <c:v>24.2608</c:v>
                </c:pt>
                <c:pt idx="981">
                  <c:v>24.1556</c:v>
                </c:pt>
                <c:pt idx="982">
                  <c:v>24.1099</c:v>
                </c:pt>
                <c:pt idx="983">
                  <c:v>24.109100000000002</c:v>
                </c:pt>
                <c:pt idx="984">
                  <c:v>24.154499999999999</c:v>
                </c:pt>
                <c:pt idx="985">
                  <c:v>24.252700000000001</c:v>
                </c:pt>
                <c:pt idx="986">
                  <c:v>24.374600000000001</c:v>
                </c:pt>
                <c:pt idx="987">
                  <c:v>24.507200000000001</c:v>
                </c:pt>
                <c:pt idx="988">
                  <c:v>24.6114</c:v>
                </c:pt>
                <c:pt idx="989">
                  <c:v>24.6813</c:v>
                </c:pt>
                <c:pt idx="990">
                  <c:v>24.6631</c:v>
                </c:pt>
                <c:pt idx="991">
                  <c:v>24.658300000000001</c:v>
                </c:pt>
                <c:pt idx="992">
                  <c:v>24.653700000000001</c:v>
                </c:pt>
                <c:pt idx="993">
                  <c:v>24.648</c:v>
                </c:pt>
                <c:pt idx="994">
                  <c:v>24.611699999999999</c:v>
                </c:pt>
                <c:pt idx="995">
                  <c:v>24.558700000000002</c:v>
                </c:pt>
                <c:pt idx="996">
                  <c:v>24.503900000000002</c:v>
                </c:pt>
                <c:pt idx="997">
                  <c:v>24.479500000000002</c:v>
                </c:pt>
                <c:pt idx="998">
                  <c:v>24.4742</c:v>
                </c:pt>
                <c:pt idx="999">
                  <c:v>24.450099999999999</c:v>
                </c:pt>
                <c:pt idx="1000">
                  <c:v>24.467300000000002</c:v>
                </c:pt>
                <c:pt idx="1001">
                  <c:v>24.4832</c:v>
                </c:pt>
                <c:pt idx="1002">
                  <c:v>24.547499999999999</c:v>
                </c:pt>
                <c:pt idx="1003">
                  <c:v>24.724599999999999</c:v>
                </c:pt>
                <c:pt idx="1004">
                  <c:v>24.865300000000001</c:v>
                </c:pt>
                <c:pt idx="1005">
                  <c:v>24.974</c:v>
                </c:pt>
                <c:pt idx="1006">
                  <c:v>25.127199999999998</c:v>
                </c:pt>
                <c:pt idx="1007">
                  <c:v>25.2881</c:v>
                </c:pt>
                <c:pt idx="1008">
                  <c:v>25.4026</c:v>
                </c:pt>
                <c:pt idx="1009">
                  <c:v>25.497</c:v>
                </c:pt>
                <c:pt idx="1010">
                  <c:v>25.591999999999999</c:v>
                </c:pt>
                <c:pt idx="1011">
                  <c:v>25.5748</c:v>
                </c:pt>
                <c:pt idx="1012">
                  <c:v>25.5733</c:v>
                </c:pt>
                <c:pt idx="1013">
                  <c:v>25.632100000000001</c:v>
                </c:pt>
                <c:pt idx="1014">
                  <c:v>25.7378</c:v>
                </c:pt>
                <c:pt idx="1015">
                  <c:v>25.944099999999999</c:v>
                </c:pt>
                <c:pt idx="1016">
                  <c:v>25.9819</c:v>
                </c:pt>
                <c:pt idx="1017">
                  <c:v>26.053100000000001</c:v>
                </c:pt>
                <c:pt idx="1018">
                  <c:v>26.197099999999999</c:v>
                </c:pt>
                <c:pt idx="1019">
                  <c:v>26.369</c:v>
                </c:pt>
                <c:pt idx="1020">
                  <c:v>26.566400000000002</c:v>
                </c:pt>
                <c:pt idx="1021">
                  <c:v>26.790700000000001</c:v>
                </c:pt>
                <c:pt idx="1022">
                  <c:v>27.011900000000001</c:v>
                </c:pt>
                <c:pt idx="1023">
                  <c:v>27.219899999999999</c:v>
                </c:pt>
                <c:pt idx="1024">
                  <c:v>27.371600000000001</c:v>
                </c:pt>
                <c:pt idx="1025">
                  <c:v>27.551100000000002</c:v>
                </c:pt>
                <c:pt idx="1026">
                  <c:v>27.6907</c:v>
                </c:pt>
                <c:pt idx="1027">
                  <c:v>27.7803</c:v>
                </c:pt>
                <c:pt idx="1028">
                  <c:v>27.914200000000001</c:v>
                </c:pt>
                <c:pt idx="1029">
                  <c:v>28.075600000000001</c:v>
                </c:pt>
                <c:pt idx="1030">
                  <c:v>28.245799999999999</c:v>
                </c:pt>
                <c:pt idx="1031">
                  <c:v>28.471900000000002</c:v>
                </c:pt>
                <c:pt idx="1032">
                  <c:v>28.686199999999999</c:v>
                </c:pt>
                <c:pt idx="1033">
                  <c:v>28.915900000000001</c:v>
                </c:pt>
                <c:pt idx="1034">
                  <c:v>29.1816</c:v>
                </c:pt>
                <c:pt idx="1035">
                  <c:v>29.479399999999998</c:v>
                </c:pt>
                <c:pt idx="1036">
                  <c:v>29.518699999999999</c:v>
                </c:pt>
                <c:pt idx="1037">
                  <c:v>29.869399999999999</c:v>
                </c:pt>
                <c:pt idx="1038">
                  <c:v>30.22</c:v>
                </c:pt>
                <c:pt idx="1039">
                  <c:v>30.599799999999998</c:v>
                </c:pt>
                <c:pt idx="1040">
                  <c:v>30.971499999999999</c:v>
                </c:pt>
                <c:pt idx="1041">
                  <c:v>31.31</c:v>
                </c:pt>
                <c:pt idx="1042">
                  <c:v>31.5656</c:v>
                </c:pt>
                <c:pt idx="1043">
                  <c:v>31.730599999999999</c:v>
                </c:pt>
                <c:pt idx="1044">
                  <c:v>31.781700000000001</c:v>
                </c:pt>
                <c:pt idx="1045">
                  <c:v>31.790700000000001</c:v>
                </c:pt>
                <c:pt idx="1046">
                  <c:v>31.7105</c:v>
                </c:pt>
                <c:pt idx="1047">
                  <c:v>31.7424</c:v>
                </c:pt>
                <c:pt idx="1048">
                  <c:v>31.943000000000001</c:v>
                </c:pt>
                <c:pt idx="1049">
                  <c:v>32.436100000000003</c:v>
                </c:pt>
                <c:pt idx="1050">
                  <c:v>31.717300000000002</c:v>
                </c:pt>
                <c:pt idx="1051">
                  <c:v>31.061900000000001</c:v>
                </c:pt>
                <c:pt idx="1052">
                  <c:v>30.6662</c:v>
                </c:pt>
                <c:pt idx="1053">
                  <c:v>30.07</c:v>
                </c:pt>
                <c:pt idx="1054">
                  <c:v>30.001000000000001</c:v>
                </c:pt>
                <c:pt idx="1055">
                  <c:v>30.117699999999999</c:v>
                </c:pt>
                <c:pt idx="1056">
                  <c:v>30.320799999999998</c:v>
                </c:pt>
                <c:pt idx="1057">
                  <c:v>29.8048</c:v>
                </c:pt>
                <c:pt idx="1058">
                  <c:v>29.5791</c:v>
                </c:pt>
                <c:pt idx="1059">
                  <c:v>29.303699999999999</c:v>
                </c:pt>
                <c:pt idx="1060">
                  <c:v>29.075800000000001</c:v>
                </c:pt>
                <c:pt idx="1061">
                  <c:v>28.8383</c:v>
                </c:pt>
                <c:pt idx="1062">
                  <c:v>28.607399999999998</c:v>
                </c:pt>
                <c:pt idx="1063">
                  <c:v>28.3446</c:v>
                </c:pt>
                <c:pt idx="1064">
                  <c:v>28.105699999999999</c:v>
                </c:pt>
                <c:pt idx="1065">
                  <c:v>27.9178</c:v>
                </c:pt>
                <c:pt idx="1066">
                  <c:v>27.7882</c:v>
                </c:pt>
                <c:pt idx="1067">
                  <c:v>27.584700000000002</c:v>
                </c:pt>
                <c:pt idx="1068">
                  <c:v>27.2759</c:v>
                </c:pt>
                <c:pt idx="1069">
                  <c:v>27.0732</c:v>
                </c:pt>
                <c:pt idx="1070">
                  <c:v>26.926100000000002</c:v>
                </c:pt>
                <c:pt idx="1071">
                  <c:v>26.773199999999999</c:v>
                </c:pt>
                <c:pt idx="1072">
                  <c:v>26.613700000000001</c:v>
                </c:pt>
                <c:pt idx="1073">
                  <c:v>26.577000000000002</c:v>
                </c:pt>
                <c:pt idx="1074">
                  <c:v>26.564699999999998</c:v>
                </c:pt>
                <c:pt idx="1075">
                  <c:v>26.489899999999999</c:v>
                </c:pt>
                <c:pt idx="1076">
                  <c:v>26.3797</c:v>
                </c:pt>
                <c:pt idx="1077">
                  <c:v>26.2561</c:v>
                </c:pt>
                <c:pt idx="1078">
                  <c:v>26.1419</c:v>
                </c:pt>
                <c:pt idx="1079">
                  <c:v>26.025600000000001</c:v>
                </c:pt>
                <c:pt idx="1080">
                  <c:v>25.861000000000001</c:v>
                </c:pt>
                <c:pt idx="1081">
                  <c:v>25.7211</c:v>
                </c:pt>
                <c:pt idx="1082">
                  <c:v>25.6203</c:v>
                </c:pt>
                <c:pt idx="1083">
                  <c:v>25.4785</c:v>
                </c:pt>
                <c:pt idx="1084">
                  <c:v>25.358499999999999</c:v>
                </c:pt>
                <c:pt idx="1085">
                  <c:v>25.1998</c:v>
                </c:pt>
                <c:pt idx="1086">
                  <c:v>25.037500000000001</c:v>
                </c:pt>
                <c:pt idx="1087">
                  <c:v>24.829599999999999</c:v>
                </c:pt>
                <c:pt idx="1088">
                  <c:v>24.591899999999999</c:v>
                </c:pt>
                <c:pt idx="1089">
                  <c:v>24.486000000000001</c:v>
                </c:pt>
                <c:pt idx="1090">
                  <c:v>24.4343</c:v>
                </c:pt>
                <c:pt idx="1091">
                  <c:v>24.352900000000002</c:v>
                </c:pt>
                <c:pt idx="1092">
                  <c:v>24.279499999999999</c:v>
                </c:pt>
                <c:pt idx="1093">
                  <c:v>24.290900000000001</c:v>
                </c:pt>
                <c:pt idx="1094">
                  <c:v>24.270900000000001</c:v>
                </c:pt>
                <c:pt idx="1095">
                  <c:v>24.2819</c:v>
                </c:pt>
                <c:pt idx="1096">
                  <c:v>24.3309</c:v>
                </c:pt>
                <c:pt idx="1097">
                  <c:v>24.3965</c:v>
                </c:pt>
                <c:pt idx="1098">
                  <c:v>24.564599999999999</c:v>
                </c:pt>
                <c:pt idx="1099">
                  <c:v>24.690799999999999</c:v>
                </c:pt>
                <c:pt idx="1100">
                  <c:v>24.734400000000001</c:v>
                </c:pt>
                <c:pt idx="1101">
                  <c:v>24.7638</c:v>
                </c:pt>
                <c:pt idx="1102">
                  <c:v>24.786899999999999</c:v>
                </c:pt>
                <c:pt idx="1103">
                  <c:v>24.738399999999999</c:v>
                </c:pt>
                <c:pt idx="1104">
                  <c:v>24.6678</c:v>
                </c:pt>
                <c:pt idx="1105">
                  <c:v>24.629200000000001</c:v>
                </c:pt>
                <c:pt idx="1106">
                  <c:v>24.624300000000002</c:v>
                </c:pt>
                <c:pt idx="1107">
                  <c:v>24.4894</c:v>
                </c:pt>
                <c:pt idx="1108">
                  <c:v>24.371700000000001</c:v>
                </c:pt>
                <c:pt idx="1109">
                  <c:v>24.3781</c:v>
                </c:pt>
                <c:pt idx="1110">
                  <c:v>24.394400000000001</c:v>
                </c:pt>
                <c:pt idx="1111">
                  <c:v>24.435199999999998</c:v>
                </c:pt>
                <c:pt idx="1112">
                  <c:v>24.486699999999999</c:v>
                </c:pt>
                <c:pt idx="1113">
                  <c:v>24.560600000000001</c:v>
                </c:pt>
                <c:pt idx="1114">
                  <c:v>24.6724</c:v>
                </c:pt>
                <c:pt idx="1115">
                  <c:v>24.741</c:v>
                </c:pt>
                <c:pt idx="1116">
                  <c:v>24.8094</c:v>
                </c:pt>
                <c:pt idx="1117">
                  <c:v>24.877700000000001</c:v>
                </c:pt>
                <c:pt idx="1118">
                  <c:v>24.923999999999999</c:v>
                </c:pt>
                <c:pt idx="1119">
                  <c:v>24.9497</c:v>
                </c:pt>
                <c:pt idx="1120">
                  <c:v>24.962700000000002</c:v>
                </c:pt>
                <c:pt idx="1121">
                  <c:v>24.928599999999999</c:v>
                </c:pt>
                <c:pt idx="1122">
                  <c:v>24.8782</c:v>
                </c:pt>
                <c:pt idx="1123">
                  <c:v>24.819600000000001</c:v>
                </c:pt>
                <c:pt idx="1124">
                  <c:v>24.7136</c:v>
                </c:pt>
                <c:pt idx="1125">
                  <c:v>24.604500000000002</c:v>
                </c:pt>
                <c:pt idx="1126">
                  <c:v>24.424499999999998</c:v>
                </c:pt>
                <c:pt idx="1127">
                  <c:v>24.184799999999999</c:v>
                </c:pt>
                <c:pt idx="1128">
                  <c:v>23.899000000000001</c:v>
                </c:pt>
                <c:pt idx="1129">
                  <c:v>23.647099999999998</c:v>
                </c:pt>
                <c:pt idx="1130">
                  <c:v>23.563800000000001</c:v>
                </c:pt>
                <c:pt idx="1131">
                  <c:v>23.562899999999999</c:v>
                </c:pt>
                <c:pt idx="1132">
                  <c:v>23.550799999999999</c:v>
                </c:pt>
                <c:pt idx="1133">
                  <c:v>23.5565</c:v>
                </c:pt>
                <c:pt idx="1134">
                  <c:v>23.5397</c:v>
                </c:pt>
                <c:pt idx="1135">
                  <c:v>23.520199999999999</c:v>
                </c:pt>
                <c:pt idx="1136">
                  <c:v>23.468699999999998</c:v>
                </c:pt>
                <c:pt idx="1137">
                  <c:v>23.4739</c:v>
                </c:pt>
                <c:pt idx="1138">
                  <c:v>23.389700000000001</c:v>
                </c:pt>
                <c:pt idx="1139">
                  <c:v>23.523599999999998</c:v>
                </c:pt>
                <c:pt idx="1140">
                  <c:v>24.161999999999999</c:v>
                </c:pt>
                <c:pt idx="1141">
                  <c:v>24.715299999999999</c:v>
                </c:pt>
                <c:pt idx="1142">
                  <c:v>24.454599999999999</c:v>
                </c:pt>
                <c:pt idx="1143">
                  <c:v>24.2699</c:v>
                </c:pt>
                <c:pt idx="1144">
                  <c:v>24.0124</c:v>
                </c:pt>
                <c:pt idx="1145">
                  <c:v>23.6755</c:v>
                </c:pt>
                <c:pt idx="1146">
                  <c:v>23.478400000000001</c:v>
                </c:pt>
                <c:pt idx="1147">
                  <c:v>23.2681</c:v>
                </c:pt>
                <c:pt idx="1148">
                  <c:v>23.1586</c:v>
                </c:pt>
                <c:pt idx="1149">
                  <c:v>22.924199999999999</c:v>
                </c:pt>
                <c:pt idx="1150">
                  <c:v>22.742799999999999</c:v>
                </c:pt>
                <c:pt idx="1151">
                  <c:v>22.777699999999999</c:v>
                </c:pt>
                <c:pt idx="1152">
                  <c:v>25.511199999999999</c:v>
                </c:pt>
                <c:pt idx="1153">
                  <c:v>23.213000000000001</c:v>
                </c:pt>
                <c:pt idx="1154">
                  <c:v>23.405799999999999</c:v>
                </c:pt>
                <c:pt idx="1155">
                  <c:v>23.356999999999999</c:v>
                </c:pt>
                <c:pt idx="1156">
                  <c:v>23.3765</c:v>
                </c:pt>
                <c:pt idx="1157">
                  <c:v>23.383700000000001</c:v>
                </c:pt>
                <c:pt idx="1158">
                  <c:v>23.532800000000002</c:v>
                </c:pt>
                <c:pt idx="1159">
                  <c:v>23.618200000000002</c:v>
                </c:pt>
                <c:pt idx="1160">
                  <c:v>23.759699999999999</c:v>
                </c:pt>
                <c:pt idx="1161">
                  <c:v>23.9923</c:v>
                </c:pt>
                <c:pt idx="1162">
                  <c:v>24.057500000000001</c:v>
                </c:pt>
                <c:pt idx="1163">
                  <c:v>24.142800000000001</c:v>
                </c:pt>
                <c:pt idx="1164">
                  <c:v>24.2318</c:v>
                </c:pt>
                <c:pt idx="1165">
                  <c:v>24.4056</c:v>
                </c:pt>
                <c:pt idx="1166">
                  <c:v>24.783200000000001</c:v>
                </c:pt>
                <c:pt idx="1167">
                  <c:v>24.991700000000002</c:v>
                </c:pt>
                <c:pt idx="1168">
                  <c:v>25.138500000000001</c:v>
                </c:pt>
                <c:pt idx="1169">
                  <c:v>25.229700000000001</c:v>
                </c:pt>
                <c:pt idx="1170">
                  <c:v>25.3477</c:v>
                </c:pt>
                <c:pt idx="1171">
                  <c:v>25.3766</c:v>
                </c:pt>
                <c:pt idx="1172">
                  <c:v>25.2318</c:v>
                </c:pt>
                <c:pt idx="1173">
                  <c:v>25.1128</c:v>
                </c:pt>
                <c:pt idx="1174">
                  <c:v>24.947500000000002</c:v>
                </c:pt>
                <c:pt idx="1175">
                  <c:v>24.5947</c:v>
                </c:pt>
                <c:pt idx="1176">
                  <c:v>24.351099999999999</c:v>
                </c:pt>
                <c:pt idx="1177">
                  <c:v>24.346399999999999</c:v>
                </c:pt>
                <c:pt idx="1178">
                  <c:v>24.363099999999999</c:v>
                </c:pt>
                <c:pt idx="1179">
                  <c:v>24.410599999999999</c:v>
                </c:pt>
                <c:pt idx="1180">
                  <c:v>24.491299999999999</c:v>
                </c:pt>
                <c:pt idx="1181">
                  <c:v>24.569199999999999</c:v>
                </c:pt>
                <c:pt idx="1182">
                  <c:v>24.502099999999999</c:v>
                </c:pt>
                <c:pt idx="1183">
                  <c:v>24.4251</c:v>
                </c:pt>
                <c:pt idx="1184">
                  <c:v>24.364100000000001</c:v>
                </c:pt>
                <c:pt idx="1185">
                  <c:v>24.345300000000002</c:v>
                </c:pt>
                <c:pt idx="1186">
                  <c:v>24.267900000000001</c:v>
                </c:pt>
                <c:pt idx="1187">
                  <c:v>24.232700000000001</c:v>
                </c:pt>
                <c:pt idx="1188">
                  <c:v>24.219799999999999</c:v>
                </c:pt>
                <c:pt idx="1189">
                  <c:v>24.173300000000001</c:v>
                </c:pt>
                <c:pt idx="1190">
                  <c:v>24.145800000000001</c:v>
                </c:pt>
                <c:pt idx="1191">
                  <c:v>24.159800000000001</c:v>
                </c:pt>
                <c:pt idx="1192">
                  <c:v>24.376200000000001</c:v>
                </c:pt>
                <c:pt idx="1193">
                  <c:v>24.496400000000001</c:v>
                </c:pt>
                <c:pt idx="1194">
                  <c:v>24.233699999999999</c:v>
                </c:pt>
                <c:pt idx="1195">
                  <c:v>23.947199999999999</c:v>
                </c:pt>
                <c:pt idx="1196">
                  <c:v>23.818899999999999</c:v>
                </c:pt>
                <c:pt idx="1197">
                  <c:v>23.665199999999999</c:v>
                </c:pt>
                <c:pt idx="1198">
                  <c:v>23.5472</c:v>
                </c:pt>
                <c:pt idx="1199">
                  <c:v>23.439699999999998</c:v>
                </c:pt>
                <c:pt idx="1200">
                  <c:v>23.3597</c:v>
                </c:pt>
                <c:pt idx="1201">
                  <c:v>23.292400000000001</c:v>
                </c:pt>
                <c:pt idx="1202">
                  <c:v>23.2197</c:v>
                </c:pt>
                <c:pt idx="1203">
                  <c:v>23.1601</c:v>
                </c:pt>
                <c:pt idx="1204">
                  <c:v>23.1249</c:v>
                </c:pt>
                <c:pt idx="1205">
                  <c:v>23.104800000000001</c:v>
                </c:pt>
                <c:pt idx="1206">
                  <c:v>23.0992</c:v>
                </c:pt>
                <c:pt idx="1207">
                  <c:v>23.098099999999999</c:v>
                </c:pt>
                <c:pt idx="1208">
                  <c:v>23.117799999999999</c:v>
                </c:pt>
                <c:pt idx="1209">
                  <c:v>23.260300000000001</c:v>
                </c:pt>
                <c:pt idx="1210">
                  <c:v>23.337800000000001</c:v>
                </c:pt>
                <c:pt idx="1211">
                  <c:v>23.356200000000001</c:v>
                </c:pt>
                <c:pt idx="1212">
                  <c:v>23.350100000000001</c:v>
                </c:pt>
                <c:pt idx="1213">
                  <c:v>23.3353</c:v>
                </c:pt>
                <c:pt idx="1214">
                  <c:v>23.322900000000001</c:v>
                </c:pt>
                <c:pt idx="1215">
                  <c:v>23.310199999999998</c:v>
                </c:pt>
                <c:pt idx="1216">
                  <c:v>23.301200000000001</c:v>
                </c:pt>
                <c:pt idx="1217">
                  <c:v>23.295500000000001</c:v>
                </c:pt>
                <c:pt idx="1218">
                  <c:v>23.218800000000002</c:v>
                </c:pt>
                <c:pt idx="1219">
                  <c:v>23.035900000000002</c:v>
                </c:pt>
                <c:pt idx="1220">
                  <c:v>22.823399999999999</c:v>
                </c:pt>
                <c:pt idx="1221">
                  <c:v>22.648299999999999</c:v>
                </c:pt>
                <c:pt idx="1222">
                  <c:v>22.5412</c:v>
                </c:pt>
                <c:pt idx="1223">
                  <c:v>22.5593</c:v>
                </c:pt>
                <c:pt idx="1224">
                  <c:v>22.7561</c:v>
                </c:pt>
                <c:pt idx="1225">
                  <c:v>23.0931</c:v>
                </c:pt>
                <c:pt idx="1226">
                  <c:v>23.432099999999998</c:v>
                </c:pt>
                <c:pt idx="1227">
                  <c:v>23.443200000000001</c:v>
                </c:pt>
                <c:pt idx="1228">
                  <c:v>23.4498</c:v>
                </c:pt>
                <c:pt idx="1229">
                  <c:v>23.420999999999999</c:v>
                </c:pt>
                <c:pt idx="1230">
                  <c:v>23.3796</c:v>
                </c:pt>
                <c:pt idx="1231">
                  <c:v>23.282900000000001</c:v>
                </c:pt>
                <c:pt idx="1232">
                  <c:v>23.1951</c:v>
                </c:pt>
                <c:pt idx="1233">
                  <c:v>23.140999999999998</c:v>
                </c:pt>
                <c:pt idx="1234">
                  <c:v>23.116</c:v>
                </c:pt>
                <c:pt idx="1235">
                  <c:v>23.059200000000001</c:v>
                </c:pt>
                <c:pt idx="1236">
                  <c:v>22.983499999999999</c:v>
                </c:pt>
                <c:pt idx="1237">
                  <c:v>22.817399999999999</c:v>
                </c:pt>
                <c:pt idx="1238">
                  <c:v>22.63</c:v>
                </c:pt>
                <c:pt idx="1239">
                  <c:v>22.6265</c:v>
                </c:pt>
                <c:pt idx="1240">
                  <c:v>22.537500000000001</c:v>
                </c:pt>
                <c:pt idx="1241">
                  <c:v>22.569500000000001</c:v>
                </c:pt>
                <c:pt idx="1242">
                  <c:v>22.4191</c:v>
                </c:pt>
                <c:pt idx="1243">
                  <c:v>22.304600000000001</c:v>
                </c:pt>
                <c:pt idx="1244">
                  <c:v>22.2745</c:v>
                </c:pt>
                <c:pt idx="1245">
                  <c:v>23.0367</c:v>
                </c:pt>
                <c:pt idx="1246">
                  <c:v>23.2529</c:v>
                </c:pt>
                <c:pt idx="1247">
                  <c:v>22.4087</c:v>
                </c:pt>
                <c:pt idx="1248">
                  <c:v>22.478400000000001</c:v>
                </c:pt>
                <c:pt idx="1249">
                  <c:v>22.3384</c:v>
                </c:pt>
                <c:pt idx="1250">
                  <c:v>22.232099999999999</c:v>
                </c:pt>
                <c:pt idx="1251">
                  <c:v>22.1252</c:v>
                </c:pt>
                <c:pt idx="1252">
                  <c:v>22.148499999999999</c:v>
                </c:pt>
                <c:pt idx="1253">
                  <c:v>22.185199999999998</c:v>
                </c:pt>
                <c:pt idx="1254">
                  <c:v>22.247499999999999</c:v>
                </c:pt>
                <c:pt idx="1255">
                  <c:v>22.3005</c:v>
                </c:pt>
                <c:pt idx="1256">
                  <c:v>22.405999999999999</c:v>
                </c:pt>
                <c:pt idx="1257">
                  <c:v>22.520600000000002</c:v>
                </c:pt>
                <c:pt idx="1258">
                  <c:v>22.703900000000001</c:v>
                </c:pt>
                <c:pt idx="1259">
                  <c:v>22.889399999999998</c:v>
                </c:pt>
                <c:pt idx="1260">
                  <c:v>23.029199999999999</c:v>
                </c:pt>
                <c:pt idx="1261">
                  <c:v>23.131499999999999</c:v>
                </c:pt>
                <c:pt idx="1262">
                  <c:v>23.190799999999999</c:v>
                </c:pt>
                <c:pt idx="1263">
                  <c:v>23.2547</c:v>
                </c:pt>
                <c:pt idx="1264">
                  <c:v>23.168900000000001</c:v>
                </c:pt>
                <c:pt idx="1265">
                  <c:v>23.111699999999999</c:v>
                </c:pt>
                <c:pt idx="1266">
                  <c:v>23.0777</c:v>
                </c:pt>
                <c:pt idx="1267">
                  <c:v>23.058499999999999</c:v>
                </c:pt>
                <c:pt idx="1268">
                  <c:v>23.0383</c:v>
                </c:pt>
                <c:pt idx="1269">
                  <c:v>23.0303</c:v>
                </c:pt>
                <c:pt idx="1270">
                  <c:v>22.946100000000001</c:v>
                </c:pt>
                <c:pt idx="1271">
                  <c:v>22.824100000000001</c:v>
                </c:pt>
                <c:pt idx="1272">
                  <c:v>22.663599999999999</c:v>
                </c:pt>
                <c:pt idx="1273">
                  <c:v>22.490500000000001</c:v>
                </c:pt>
                <c:pt idx="1274">
                  <c:v>22.328399999999998</c:v>
                </c:pt>
                <c:pt idx="1275">
                  <c:v>22.188099999999999</c:v>
                </c:pt>
                <c:pt idx="1276">
                  <c:v>22.173400000000001</c:v>
                </c:pt>
                <c:pt idx="1277">
                  <c:v>22.231000000000002</c:v>
                </c:pt>
                <c:pt idx="1278">
                  <c:v>22.2104</c:v>
                </c:pt>
                <c:pt idx="1279">
                  <c:v>22.219899999999999</c:v>
                </c:pt>
                <c:pt idx="1280">
                  <c:v>22.273700000000002</c:v>
                </c:pt>
                <c:pt idx="1281">
                  <c:v>22.293299999999999</c:v>
                </c:pt>
                <c:pt idx="1282">
                  <c:v>22.323799999999999</c:v>
                </c:pt>
                <c:pt idx="1283">
                  <c:v>22.375299999999999</c:v>
                </c:pt>
                <c:pt idx="1284">
                  <c:v>22.458400000000001</c:v>
                </c:pt>
                <c:pt idx="1285">
                  <c:v>22.528700000000001</c:v>
                </c:pt>
                <c:pt idx="1286">
                  <c:v>22.5657</c:v>
                </c:pt>
                <c:pt idx="1287">
                  <c:v>22.555700000000002</c:v>
                </c:pt>
                <c:pt idx="1288">
                  <c:v>22.555399999999999</c:v>
                </c:pt>
                <c:pt idx="1289">
                  <c:v>22.5642</c:v>
                </c:pt>
                <c:pt idx="1290">
                  <c:v>22.587599999999998</c:v>
                </c:pt>
                <c:pt idx="1291">
                  <c:v>22.647400000000001</c:v>
                </c:pt>
                <c:pt idx="1292">
                  <c:v>22.802499999999998</c:v>
                </c:pt>
                <c:pt idx="1293">
                  <c:v>23.023099999999999</c:v>
                </c:pt>
                <c:pt idx="1294">
                  <c:v>23.045200000000001</c:v>
                </c:pt>
                <c:pt idx="1295">
                  <c:v>22.945799999999998</c:v>
                </c:pt>
                <c:pt idx="1296">
                  <c:v>22.6629</c:v>
                </c:pt>
                <c:pt idx="1297">
                  <c:v>22.570499999999999</c:v>
                </c:pt>
                <c:pt idx="1298">
                  <c:v>22.491900000000001</c:v>
                </c:pt>
                <c:pt idx="1299">
                  <c:v>22.422899999999998</c:v>
                </c:pt>
                <c:pt idx="1300">
                  <c:v>22.378399999999999</c:v>
                </c:pt>
                <c:pt idx="1301">
                  <c:v>22.365500000000001</c:v>
                </c:pt>
                <c:pt idx="1302">
                  <c:v>22.371700000000001</c:v>
                </c:pt>
                <c:pt idx="1303">
                  <c:v>22.361899999999999</c:v>
                </c:pt>
                <c:pt idx="1304">
                  <c:v>22.3872</c:v>
                </c:pt>
                <c:pt idx="1305">
                  <c:v>22.404399999999999</c:v>
                </c:pt>
                <c:pt idx="1306">
                  <c:v>22.4117</c:v>
                </c:pt>
                <c:pt idx="1307">
                  <c:v>22.430099999999999</c:v>
                </c:pt>
                <c:pt idx="1308">
                  <c:v>22.431699999999999</c:v>
                </c:pt>
                <c:pt idx="1309">
                  <c:v>22.431699999999999</c:v>
                </c:pt>
                <c:pt idx="1310">
                  <c:v>22.428100000000001</c:v>
                </c:pt>
                <c:pt idx="1311">
                  <c:v>22.421399999999998</c:v>
                </c:pt>
                <c:pt idx="1312">
                  <c:v>22.427499999999998</c:v>
                </c:pt>
                <c:pt idx="1313">
                  <c:v>22.404199999999999</c:v>
                </c:pt>
                <c:pt idx="1314">
                  <c:v>22.463100000000001</c:v>
                </c:pt>
                <c:pt idx="1315">
                  <c:v>22.634499999999999</c:v>
                </c:pt>
                <c:pt idx="1316">
                  <c:v>22.741499999999998</c:v>
                </c:pt>
                <c:pt idx="1317">
                  <c:v>22.781099999999999</c:v>
                </c:pt>
                <c:pt idx="1318">
                  <c:v>22.802600000000002</c:v>
                </c:pt>
                <c:pt idx="1319">
                  <c:v>22.8157</c:v>
                </c:pt>
                <c:pt idx="1320">
                  <c:v>22.823399999999999</c:v>
                </c:pt>
                <c:pt idx="1321">
                  <c:v>22.807700000000001</c:v>
                </c:pt>
                <c:pt idx="1322">
                  <c:v>22.802499999999998</c:v>
                </c:pt>
                <c:pt idx="1323">
                  <c:v>22.779</c:v>
                </c:pt>
                <c:pt idx="1324">
                  <c:v>22.741199999999999</c:v>
                </c:pt>
                <c:pt idx="1325">
                  <c:v>22.697299999999998</c:v>
                </c:pt>
                <c:pt idx="1326">
                  <c:v>22.6509</c:v>
                </c:pt>
                <c:pt idx="1327">
                  <c:v>22.617000000000001</c:v>
                </c:pt>
                <c:pt idx="1328">
                  <c:v>22.5931</c:v>
                </c:pt>
                <c:pt idx="1329">
                  <c:v>22.575099999999999</c:v>
                </c:pt>
                <c:pt idx="1330">
                  <c:v>22.553899999999999</c:v>
                </c:pt>
                <c:pt idx="1331">
                  <c:v>22.5365</c:v>
                </c:pt>
                <c:pt idx="1332">
                  <c:v>22.544899999999998</c:v>
                </c:pt>
                <c:pt idx="1333">
                  <c:v>22.5562</c:v>
                </c:pt>
                <c:pt idx="1334">
                  <c:v>22.552700000000002</c:v>
                </c:pt>
                <c:pt idx="1335">
                  <c:v>22.5595</c:v>
                </c:pt>
                <c:pt idx="1336">
                  <c:v>22.5913</c:v>
                </c:pt>
                <c:pt idx="1337">
                  <c:v>22.625800000000002</c:v>
                </c:pt>
                <c:pt idx="1338">
                  <c:v>22.6629</c:v>
                </c:pt>
                <c:pt idx="1339">
                  <c:v>22.698699999999999</c:v>
                </c:pt>
                <c:pt idx="1340">
                  <c:v>22.728999999999999</c:v>
                </c:pt>
                <c:pt idx="1341">
                  <c:v>22.759599999999999</c:v>
                </c:pt>
                <c:pt idx="1342">
                  <c:v>22.7865</c:v>
                </c:pt>
                <c:pt idx="1343">
                  <c:v>22.8123</c:v>
                </c:pt>
                <c:pt idx="1344">
                  <c:v>22.833500000000001</c:v>
                </c:pt>
                <c:pt idx="1345">
                  <c:v>22.852799999999998</c:v>
                </c:pt>
                <c:pt idx="1346">
                  <c:v>22.871200000000002</c:v>
                </c:pt>
                <c:pt idx="1347">
                  <c:v>22.883700000000001</c:v>
                </c:pt>
                <c:pt idx="1348">
                  <c:v>22.895099999999999</c:v>
                </c:pt>
                <c:pt idx="1349">
                  <c:v>22.903700000000001</c:v>
                </c:pt>
                <c:pt idx="1350">
                  <c:v>22.915099999999999</c:v>
                </c:pt>
                <c:pt idx="1351">
                  <c:v>22.918600000000001</c:v>
                </c:pt>
                <c:pt idx="1352">
                  <c:v>22.923200000000001</c:v>
                </c:pt>
                <c:pt idx="1353">
                  <c:v>22.880199999999999</c:v>
                </c:pt>
                <c:pt idx="1354">
                  <c:v>22.809200000000001</c:v>
                </c:pt>
                <c:pt idx="1355">
                  <c:v>22.689800000000002</c:v>
                </c:pt>
                <c:pt idx="1356">
                  <c:v>22.5625</c:v>
                </c:pt>
                <c:pt idx="1357">
                  <c:v>22.483799999999999</c:v>
                </c:pt>
                <c:pt idx="1358">
                  <c:v>22.456099999999999</c:v>
                </c:pt>
                <c:pt idx="1359">
                  <c:v>22.443899999999999</c:v>
                </c:pt>
                <c:pt idx="1360">
                  <c:v>22.473800000000001</c:v>
                </c:pt>
                <c:pt idx="1361">
                  <c:v>22.545400000000001</c:v>
                </c:pt>
                <c:pt idx="1362">
                  <c:v>22.579799999999999</c:v>
                </c:pt>
                <c:pt idx="1363">
                  <c:v>22.539300000000001</c:v>
                </c:pt>
                <c:pt idx="1364">
                  <c:v>22.4617</c:v>
                </c:pt>
                <c:pt idx="1365">
                  <c:v>22.330400000000001</c:v>
                </c:pt>
                <c:pt idx="1366">
                  <c:v>22.2468</c:v>
                </c:pt>
                <c:pt idx="1367">
                  <c:v>22.115500000000001</c:v>
                </c:pt>
                <c:pt idx="1368">
                  <c:v>22.027100000000001</c:v>
                </c:pt>
                <c:pt idx="1369">
                  <c:v>22.119199999999999</c:v>
                </c:pt>
                <c:pt idx="1370">
                  <c:v>22.055399999999999</c:v>
                </c:pt>
                <c:pt idx="1371">
                  <c:v>22.184100000000001</c:v>
                </c:pt>
                <c:pt idx="1372">
                  <c:v>22.611499999999999</c:v>
                </c:pt>
                <c:pt idx="1373">
                  <c:v>22.614999999999998</c:v>
                </c:pt>
                <c:pt idx="1374">
                  <c:v>22.611899999999999</c:v>
                </c:pt>
                <c:pt idx="1375">
                  <c:v>22.621300000000002</c:v>
                </c:pt>
                <c:pt idx="1376">
                  <c:v>22.52</c:v>
                </c:pt>
                <c:pt idx="1377">
                  <c:v>22.413499999999999</c:v>
                </c:pt>
                <c:pt idx="1378">
                  <c:v>22.5198</c:v>
                </c:pt>
                <c:pt idx="1379">
                  <c:v>23.238499999999998</c:v>
                </c:pt>
                <c:pt idx="1380">
                  <c:v>23.123699999999999</c:v>
                </c:pt>
                <c:pt idx="1381">
                  <c:v>22.854600000000001</c:v>
                </c:pt>
                <c:pt idx="1382">
                  <c:v>22.763300000000001</c:v>
                </c:pt>
                <c:pt idx="1383">
                  <c:v>22.713200000000001</c:v>
                </c:pt>
                <c:pt idx="1384">
                  <c:v>22.705100000000002</c:v>
                </c:pt>
                <c:pt idx="1385">
                  <c:v>22.7121</c:v>
                </c:pt>
                <c:pt idx="1386">
                  <c:v>22.753699999999998</c:v>
                </c:pt>
                <c:pt idx="1387">
                  <c:v>22.848600000000001</c:v>
                </c:pt>
                <c:pt idx="1388">
                  <c:v>22.899899999999999</c:v>
                </c:pt>
                <c:pt idx="1389">
                  <c:v>22.963200000000001</c:v>
                </c:pt>
                <c:pt idx="1390">
                  <c:v>23.036899999999999</c:v>
                </c:pt>
                <c:pt idx="1391">
                  <c:v>23.234100000000002</c:v>
                </c:pt>
                <c:pt idx="1392">
                  <c:v>23.344999999999999</c:v>
                </c:pt>
                <c:pt idx="1393">
                  <c:v>23.469000000000001</c:v>
                </c:pt>
                <c:pt idx="1394">
                  <c:v>23.380800000000001</c:v>
                </c:pt>
                <c:pt idx="1395">
                  <c:v>23.3339</c:v>
                </c:pt>
                <c:pt idx="1396">
                  <c:v>23.2288</c:v>
                </c:pt>
                <c:pt idx="1397">
                  <c:v>23.108599999999999</c:v>
                </c:pt>
                <c:pt idx="1398">
                  <c:v>22.9924</c:v>
                </c:pt>
                <c:pt idx="1399">
                  <c:v>22.893799999999999</c:v>
                </c:pt>
                <c:pt idx="1400">
                  <c:v>22.8095</c:v>
                </c:pt>
                <c:pt idx="1401">
                  <c:v>22.720700000000001</c:v>
                </c:pt>
                <c:pt idx="1402">
                  <c:v>22.672599999999999</c:v>
                </c:pt>
                <c:pt idx="1403">
                  <c:v>22.646899999999999</c:v>
                </c:pt>
                <c:pt idx="1404">
                  <c:v>22.639900000000001</c:v>
                </c:pt>
                <c:pt idx="1405">
                  <c:v>22.648199999999999</c:v>
                </c:pt>
                <c:pt idx="1406">
                  <c:v>22.648900000000001</c:v>
                </c:pt>
                <c:pt idx="1407">
                  <c:v>22.703199999999999</c:v>
                </c:pt>
                <c:pt idx="1408">
                  <c:v>22.7577</c:v>
                </c:pt>
                <c:pt idx="1409">
                  <c:v>22.817699999999999</c:v>
                </c:pt>
                <c:pt idx="1410">
                  <c:v>22.8262</c:v>
                </c:pt>
                <c:pt idx="1411">
                  <c:v>22.842600000000001</c:v>
                </c:pt>
                <c:pt idx="1412">
                  <c:v>22.860499999999998</c:v>
                </c:pt>
                <c:pt idx="1413">
                  <c:v>22.880299999999998</c:v>
                </c:pt>
                <c:pt idx="1414">
                  <c:v>22.906700000000001</c:v>
                </c:pt>
                <c:pt idx="1415">
                  <c:v>22.941500000000001</c:v>
                </c:pt>
                <c:pt idx="1416">
                  <c:v>22.9907</c:v>
                </c:pt>
                <c:pt idx="1417">
                  <c:v>23.069199999999999</c:v>
                </c:pt>
                <c:pt idx="1418">
                  <c:v>23.1524</c:v>
                </c:pt>
                <c:pt idx="1419">
                  <c:v>23.224900000000002</c:v>
                </c:pt>
                <c:pt idx="1420">
                  <c:v>23.287299999999998</c:v>
                </c:pt>
                <c:pt idx="1421">
                  <c:v>23.337499999999999</c:v>
                </c:pt>
                <c:pt idx="1422">
                  <c:v>23.257300000000001</c:v>
                </c:pt>
                <c:pt idx="1423">
                  <c:v>23.2029</c:v>
                </c:pt>
                <c:pt idx="1424">
                  <c:v>23.1907</c:v>
                </c:pt>
                <c:pt idx="1425">
                  <c:v>23.186299999999999</c:v>
                </c:pt>
                <c:pt idx="1426">
                  <c:v>23.1816</c:v>
                </c:pt>
                <c:pt idx="1427">
                  <c:v>23.177</c:v>
                </c:pt>
                <c:pt idx="1428">
                  <c:v>23.145700000000001</c:v>
                </c:pt>
                <c:pt idx="1429">
                  <c:v>23.033300000000001</c:v>
                </c:pt>
                <c:pt idx="1430">
                  <c:v>22.863900000000001</c:v>
                </c:pt>
                <c:pt idx="1431">
                  <c:v>22.791599999999999</c:v>
                </c:pt>
                <c:pt idx="1432">
                  <c:v>22.767499999999998</c:v>
                </c:pt>
                <c:pt idx="1433">
                  <c:v>22.841699999999999</c:v>
                </c:pt>
                <c:pt idx="1434">
                  <c:v>23.011600000000001</c:v>
                </c:pt>
                <c:pt idx="1435">
                  <c:v>23.222200000000001</c:v>
                </c:pt>
                <c:pt idx="1436">
                  <c:v>23.4283</c:v>
                </c:pt>
                <c:pt idx="1437">
                  <c:v>23.6877</c:v>
                </c:pt>
                <c:pt idx="1438">
                  <c:v>23.215299999999999</c:v>
                </c:pt>
                <c:pt idx="1439">
                  <c:v>23.112400000000001</c:v>
                </c:pt>
                <c:pt idx="1440">
                  <c:v>22.934999999999999</c:v>
                </c:pt>
                <c:pt idx="1441">
                  <c:v>22.5213</c:v>
                </c:pt>
                <c:pt idx="1442">
                  <c:v>22.8749</c:v>
                </c:pt>
                <c:pt idx="1443">
                  <c:v>23.020800000000001</c:v>
                </c:pt>
                <c:pt idx="1444">
                  <c:v>23.267900000000001</c:v>
                </c:pt>
                <c:pt idx="1445">
                  <c:v>23.245999999999999</c:v>
                </c:pt>
                <c:pt idx="1446">
                  <c:v>23.327400000000001</c:v>
                </c:pt>
                <c:pt idx="1447">
                  <c:v>23.534099999999999</c:v>
                </c:pt>
                <c:pt idx="1448">
                  <c:v>23.715900000000001</c:v>
                </c:pt>
                <c:pt idx="1449">
                  <c:v>23.895800000000001</c:v>
                </c:pt>
                <c:pt idx="1450">
                  <c:v>24.003699999999998</c:v>
                </c:pt>
                <c:pt idx="1451">
                  <c:v>23.965299999999999</c:v>
                </c:pt>
                <c:pt idx="1452">
                  <c:v>23.950600000000001</c:v>
                </c:pt>
                <c:pt idx="1453">
                  <c:v>24.0093</c:v>
                </c:pt>
                <c:pt idx="1454">
                  <c:v>24.0594</c:v>
                </c:pt>
                <c:pt idx="1455">
                  <c:v>24.009699999999999</c:v>
                </c:pt>
                <c:pt idx="1456">
                  <c:v>23.816500000000001</c:v>
                </c:pt>
                <c:pt idx="1457">
                  <c:v>23.692599999999999</c:v>
                </c:pt>
                <c:pt idx="1458">
                  <c:v>23.537600000000001</c:v>
                </c:pt>
                <c:pt idx="1459">
                  <c:v>23.372199999999999</c:v>
                </c:pt>
                <c:pt idx="1460">
                  <c:v>23.184100000000001</c:v>
                </c:pt>
                <c:pt idx="1461">
                  <c:v>23.1693</c:v>
                </c:pt>
                <c:pt idx="1462">
                  <c:v>23.849399999999999</c:v>
                </c:pt>
                <c:pt idx="1463">
                  <c:v>23.815000000000001</c:v>
                </c:pt>
                <c:pt idx="1464">
                  <c:v>23.3156</c:v>
                </c:pt>
                <c:pt idx="1465">
                  <c:v>23.168299999999999</c:v>
                </c:pt>
                <c:pt idx="1466">
                  <c:v>23.1372</c:v>
                </c:pt>
                <c:pt idx="1467">
                  <c:v>23.104900000000001</c:v>
                </c:pt>
                <c:pt idx="1468">
                  <c:v>23.079699999999999</c:v>
                </c:pt>
                <c:pt idx="1469">
                  <c:v>22.9224</c:v>
                </c:pt>
                <c:pt idx="1470">
                  <c:v>22.842099999999999</c:v>
                </c:pt>
                <c:pt idx="1471">
                  <c:v>22.831399999999999</c:v>
                </c:pt>
                <c:pt idx="1472">
                  <c:v>22.874199999999998</c:v>
                </c:pt>
                <c:pt idx="1473">
                  <c:v>22.9206</c:v>
                </c:pt>
                <c:pt idx="1474">
                  <c:v>22.934999999999999</c:v>
                </c:pt>
                <c:pt idx="1475">
                  <c:v>23.063700000000001</c:v>
                </c:pt>
                <c:pt idx="1476">
                  <c:v>23.401299999999999</c:v>
                </c:pt>
                <c:pt idx="1477">
                  <c:v>23.7712</c:v>
                </c:pt>
                <c:pt idx="1478">
                  <c:v>23.874199999999998</c:v>
                </c:pt>
                <c:pt idx="1479">
                  <c:v>23.694400000000002</c:v>
                </c:pt>
                <c:pt idx="1480">
                  <c:v>23.5246</c:v>
                </c:pt>
                <c:pt idx="1481">
                  <c:v>23.363399999999999</c:v>
                </c:pt>
                <c:pt idx="1482">
                  <c:v>23.213899999999999</c:v>
                </c:pt>
                <c:pt idx="1483">
                  <c:v>23.080500000000001</c:v>
                </c:pt>
                <c:pt idx="1484">
                  <c:v>22.962199999999999</c:v>
                </c:pt>
                <c:pt idx="1485">
                  <c:v>22.854399999999998</c:v>
                </c:pt>
                <c:pt idx="1486">
                  <c:v>22.753699999999998</c:v>
                </c:pt>
                <c:pt idx="1487">
                  <c:v>22.652899999999999</c:v>
                </c:pt>
                <c:pt idx="1488">
                  <c:v>22.520800000000001</c:v>
                </c:pt>
                <c:pt idx="1489">
                  <c:v>24.995799999999999</c:v>
                </c:pt>
                <c:pt idx="1490">
                  <c:v>22.464099999999998</c:v>
                </c:pt>
                <c:pt idx="1491">
                  <c:v>22.539300000000001</c:v>
                </c:pt>
                <c:pt idx="1492">
                  <c:v>22.290400000000002</c:v>
                </c:pt>
                <c:pt idx="1493">
                  <c:v>22.167899999999999</c:v>
                </c:pt>
                <c:pt idx="1494">
                  <c:v>22.197600000000001</c:v>
                </c:pt>
                <c:pt idx="1495">
                  <c:v>22.3035</c:v>
                </c:pt>
                <c:pt idx="1496">
                  <c:v>22.514700000000001</c:v>
                </c:pt>
                <c:pt idx="1497">
                  <c:v>22.6374</c:v>
                </c:pt>
                <c:pt idx="1498">
                  <c:v>22.7575</c:v>
                </c:pt>
                <c:pt idx="1499">
                  <c:v>22.855499999999999</c:v>
                </c:pt>
                <c:pt idx="1500">
                  <c:v>22.9909</c:v>
                </c:pt>
                <c:pt idx="1501">
                  <c:v>23.215699999999998</c:v>
                </c:pt>
                <c:pt idx="1502">
                  <c:v>23.321899999999999</c:v>
                </c:pt>
                <c:pt idx="1503">
                  <c:v>23.369599999999998</c:v>
                </c:pt>
                <c:pt idx="1504">
                  <c:v>23.398199999999999</c:v>
                </c:pt>
                <c:pt idx="1505">
                  <c:v>23.335599999999999</c:v>
                </c:pt>
                <c:pt idx="1506">
                  <c:v>23.1873</c:v>
                </c:pt>
                <c:pt idx="1507">
                  <c:v>22.948699999999999</c:v>
                </c:pt>
                <c:pt idx="1508">
                  <c:v>22.816199999999998</c:v>
                </c:pt>
                <c:pt idx="1509">
                  <c:v>22.7971</c:v>
                </c:pt>
                <c:pt idx="1510">
                  <c:v>22.791</c:v>
                </c:pt>
                <c:pt idx="1511">
                  <c:v>22.756799999999998</c:v>
                </c:pt>
                <c:pt idx="1512">
                  <c:v>22.749099999999999</c:v>
                </c:pt>
                <c:pt idx="1513">
                  <c:v>22.7578</c:v>
                </c:pt>
                <c:pt idx="1514">
                  <c:v>22.674600000000002</c:v>
                </c:pt>
                <c:pt idx="1515">
                  <c:v>22.578600000000002</c:v>
                </c:pt>
                <c:pt idx="1516">
                  <c:v>22.485299999999999</c:v>
                </c:pt>
                <c:pt idx="1517">
                  <c:v>22.439399999999999</c:v>
                </c:pt>
                <c:pt idx="1518">
                  <c:v>22.470700000000001</c:v>
                </c:pt>
                <c:pt idx="1519">
                  <c:v>22.603899999999999</c:v>
                </c:pt>
                <c:pt idx="1520">
                  <c:v>22.706199999999999</c:v>
                </c:pt>
                <c:pt idx="1521">
                  <c:v>22.665800000000001</c:v>
                </c:pt>
                <c:pt idx="1522">
                  <c:v>22.637</c:v>
                </c:pt>
                <c:pt idx="1523">
                  <c:v>22.612500000000001</c:v>
                </c:pt>
                <c:pt idx="1524">
                  <c:v>22.561599999999999</c:v>
                </c:pt>
                <c:pt idx="1525">
                  <c:v>22.428699999999999</c:v>
                </c:pt>
                <c:pt idx="1526">
                  <c:v>22.409400000000002</c:v>
                </c:pt>
                <c:pt idx="1527">
                  <c:v>22.426300000000001</c:v>
                </c:pt>
                <c:pt idx="1528">
                  <c:v>22.444199999999999</c:v>
                </c:pt>
                <c:pt idx="1529">
                  <c:v>22.424700000000001</c:v>
                </c:pt>
                <c:pt idx="1530">
                  <c:v>22.399899999999999</c:v>
                </c:pt>
                <c:pt idx="1531">
                  <c:v>22.391500000000001</c:v>
                </c:pt>
                <c:pt idx="1532">
                  <c:v>22.351900000000001</c:v>
                </c:pt>
                <c:pt idx="1533">
                  <c:v>22.299399999999999</c:v>
                </c:pt>
                <c:pt idx="1534">
                  <c:v>22.2211</c:v>
                </c:pt>
                <c:pt idx="1535">
                  <c:v>22.1859</c:v>
                </c:pt>
                <c:pt idx="1536">
                  <c:v>22.169499999999999</c:v>
                </c:pt>
                <c:pt idx="1537">
                  <c:v>22.149899999999999</c:v>
                </c:pt>
                <c:pt idx="1538">
                  <c:v>22.1524</c:v>
                </c:pt>
                <c:pt idx="1539">
                  <c:v>22.198799999999999</c:v>
                </c:pt>
                <c:pt idx="1540">
                  <c:v>22.298100000000002</c:v>
                </c:pt>
                <c:pt idx="1541">
                  <c:v>22.3446</c:v>
                </c:pt>
                <c:pt idx="1542">
                  <c:v>22.381399999999999</c:v>
                </c:pt>
                <c:pt idx="1543">
                  <c:v>22.418700000000001</c:v>
                </c:pt>
                <c:pt idx="1544">
                  <c:v>22.451699999999999</c:v>
                </c:pt>
                <c:pt idx="1545">
                  <c:v>22.476800000000001</c:v>
                </c:pt>
                <c:pt idx="1546">
                  <c:v>22.493400000000001</c:v>
                </c:pt>
                <c:pt idx="1547">
                  <c:v>22.553899999999999</c:v>
                </c:pt>
                <c:pt idx="1548">
                  <c:v>22.543900000000001</c:v>
                </c:pt>
                <c:pt idx="1549">
                  <c:v>22.5351</c:v>
                </c:pt>
                <c:pt idx="1550">
                  <c:v>22.298100000000002</c:v>
                </c:pt>
                <c:pt idx="1551">
                  <c:v>22.2273</c:v>
                </c:pt>
                <c:pt idx="1552">
                  <c:v>22.282499999999999</c:v>
                </c:pt>
                <c:pt idx="1553">
                  <c:v>22.067399999999999</c:v>
                </c:pt>
                <c:pt idx="1554">
                  <c:v>22.056000000000001</c:v>
                </c:pt>
                <c:pt idx="1555">
                  <c:v>22.109500000000001</c:v>
                </c:pt>
                <c:pt idx="1556">
                  <c:v>22.158200000000001</c:v>
                </c:pt>
                <c:pt idx="1557">
                  <c:v>22.061399999999999</c:v>
                </c:pt>
                <c:pt idx="1558">
                  <c:v>22.001200000000001</c:v>
                </c:pt>
                <c:pt idx="1559">
                  <c:v>22.081</c:v>
                </c:pt>
                <c:pt idx="1560">
                  <c:v>22.221699999999998</c:v>
                </c:pt>
                <c:pt idx="1561">
                  <c:v>22.338999999999999</c:v>
                </c:pt>
                <c:pt idx="1562">
                  <c:v>22.379100000000001</c:v>
                </c:pt>
                <c:pt idx="1563">
                  <c:v>22.717700000000001</c:v>
                </c:pt>
                <c:pt idx="1564">
                  <c:v>22.419899999999998</c:v>
                </c:pt>
                <c:pt idx="1565">
                  <c:v>22.564299999999999</c:v>
                </c:pt>
                <c:pt idx="1566">
                  <c:v>22.504799999999999</c:v>
                </c:pt>
                <c:pt idx="1567">
                  <c:v>22.468699999999998</c:v>
                </c:pt>
                <c:pt idx="1568">
                  <c:v>22.678699999999999</c:v>
                </c:pt>
                <c:pt idx="1569">
                  <c:v>22.394400000000001</c:v>
                </c:pt>
                <c:pt idx="1570">
                  <c:v>22.2578</c:v>
                </c:pt>
                <c:pt idx="1571">
                  <c:v>22.119</c:v>
                </c:pt>
                <c:pt idx="1572">
                  <c:v>21.960999999999999</c:v>
                </c:pt>
                <c:pt idx="1573">
                  <c:v>21.852599999999999</c:v>
                </c:pt>
                <c:pt idx="1574">
                  <c:v>21.8307</c:v>
                </c:pt>
                <c:pt idx="1575">
                  <c:v>21.860099999999999</c:v>
                </c:pt>
                <c:pt idx="1576">
                  <c:v>21.802700000000002</c:v>
                </c:pt>
                <c:pt idx="1577">
                  <c:v>21.7225</c:v>
                </c:pt>
                <c:pt idx="1578">
                  <c:v>21.705500000000001</c:v>
                </c:pt>
                <c:pt idx="1579">
                  <c:v>21.651599999999998</c:v>
                </c:pt>
                <c:pt idx="1580">
                  <c:v>21.722200000000001</c:v>
                </c:pt>
                <c:pt idx="1581">
                  <c:v>22.1</c:v>
                </c:pt>
                <c:pt idx="1582">
                  <c:v>22.294799999999999</c:v>
                </c:pt>
                <c:pt idx="1583">
                  <c:v>21.7637</c:v>
                </c:pt>
                <c:pt idx="1584">
                  <c:v>21.552900000000001</c:v>
                </c:pt>
                <c:pt idx="1585">
                  <c:v>21.400099999999998</c:v>
                </c:pt>
                <c:pt idx="1586">
                  <c:v>21.291599999999999</c:v>
                </c:pt>
                <c:pt idx="1587">
                  <c:v>21.311800000000002</c:v>
                </c:pt>
                <c:pt idx="1588">
                  <c:v>21.390799999999999</c:v>
                </c:pt>
                <c:pt idx="1589">
                  <c:v>21.615600000000001</c:v>
                </c:pt>
                <c:pt idx="1590">
                  <c:v>21.920200000000001</c:v>
                </c:pt>
                <c:pt idx="1591">
                  <c:v>22.122199999999999</c:v>
                </c:pt>
                <c:pt idx="1592">
                  <c:v>22.1694</c:v>
                </c:pt>
                <c:pt idx="1593">
                  <c:v>22.1724</c:v>
                </c:pt>
                <c:pt idx="1594">
                  <c:v>22.1846</c:v>
                </c:pt>
                <c:pt idx="1595">
                  <c:v>22.19</c:v>
                </c:pt>
                <c:pt idx="1596">
                  <c:v>22.195499999999999</c:v>
                </c:pt>
                <c:pt idx="1597">
                  <c:v>22.187200000000001</c:v>
                </c:pt>
                <c:pt idx="1598">
                  <c:v>22.139199999999999</c:v>
                </c:pt>
                <c:pt idx="1599">
                  <c:v>22.058599999999998</c:v>
                </c:pt>
                <c:pt idx="1600">
                  <c:v>21.949300000000001</c:v>
                </c:pt>
                <c:pt idx="1601">
                  <c:v>21.829699999999999</c:v>
                </c:pt>
                <c:pt idx="1602">
                  <c:v>21.7317</c:v>
                </c:pt>
                <c:pt idx="1603">
                  <c:v>21.596900000000002</c:v>
                </c:pt>
                <c:pt idx="1604">
                  <c:v>21.5289</c:v>
                </c:pt>
                <c:pt idx="1605">
                  <c:v>21.465499999999999</c:v>
                </c:pt>
                <c:pt idx="1606">
                  <c:v>21.430499999999999</c:v>
                </c:pt>
                <c:pt idx="1607">
                  <c:v>21.453600000000002</c:v>
                </c:pt>
                <c:pt idx="1608">
                  <c:v>21.416</c:v>
                </c:pt>
                <c:pt idx="1609">
                  <c:v>21.3748</c:v>
                </c:pt>
                <c:pt idx="1610">
                  <c:v>21.249300000000002</c:v>
                </c:pt>
                <c:pt idx="1611">
                  <c:v>21.190200000000001</c:v>
                </c:pt>
                <c:pt idx="1612">
                  <c:v>21.1233</c:v>
                </c:pt>
                <c:pt idx="1613">
                  <c:v>21.093499999999999</c:v>
                </c:pt>
                <c:pt idx="1614">
                  <c:v>21.105</c:v>
                </c:pt>
                <c:pt idx="1615">
                  <c:v>21.111799999999999</c:v>
                </c:pt>
                <c:pt idx="1616">
                  <c:v>21.116499999999998</c:v>
                </c:pt>
                <c:pt idx="1617">
                  <c:v>21.1434</c:v>
                </c:pt>
                <c:pt idx="1618">
                  <c:v>21.192900000000002</c:v>
                </c:pt>
                <c:pt idx="1619">
                  <c:v>21.2499</c:v>
                </c:pt>
                <c:pt idx="1620">
                  <c:v>21.317</c:v>
                </c:pt>
                <c:pt idx="1621">
                  <c:v>21.392700000000001</c:v>
                </c:pt>
                <c:pt idx="1622">
                  <c:v>21.453299999999999</c:v>
                </c:pt>
                <c:pt idx="1623">
                  <c:v>21.4894</c:v>
                </c:pt>
                <c:pt idx="1624">
                  <c:v>21.518899999999999</c:v>
                </c:pt>
                <c:pt idx="1625">
                  <c:v>21.5503</c:v>
                </c:pt>
                <c:pt idx="1626">
                  <c:v>21.581800000000001</c:v>
                </c:pt>
                <c:pt idx="1627">
                  <c:v>21.503399999999999</c:v>
                </c:pt>
                <c:pt idx="1628">
                  <c:v>21.247699999999998</c:v>
                </c:pt>
                <c:pt idx="1629">
                  <c:v>21.0776</c:v>
                </c:pt>
                <c:pt idx="1630">
                  <c:v>20.9163</c:v>
                </c:pt>
                <c:pt idx="1631">
                  <c:v>20.842500000000001</c:v>
                </c:pt>
                <c:pt idx="1632">
                  <c:v>21.0548</c:v>
                </c:pt>
                <c:pt idx="1633">
                  <c:v>21.088200000000001</c:v>
                </c:pt>
                <c:pt idx="1634">
                  <c:v>21.002400000000002</c:v>
                </c:pt>
                <c:pt idx="1635">
                  <c:v>21.126300000000001</c:v>
                </c:pt>
                <c:pt idx="1636">
                  <c:v>21.228000000000002</c:v>
                </c:pt>
                <c:pt idx="1637">
                  <c:v>21.275099999999998</c:v>
                </c:pt>
                <c:pt idx="1638">
                  <c:v>21.334</c:v>
                </c:pt>
                <c:pt idx="1639">
                  <c:v>21.398499999999999</c:v>
                </c:pt>
                <c:pt idx="1640">
                  <c:v>21.4682</c:v>
                </c:pt>
                <c:pt idx="1641">
                  <c:v>21.5412</c:v>
                </c:pt>
                <c:pt idx="1642">
                  <c:v>21.587599999999998</c:v>
                </c:pt>
                <c:pt idx="1643">
                  <c:v>21.6785</c:v>
                </c:pt>
                <c:pt idx="1644">
                  <c:v>21.759699999999999</c:v>
                </c:pt>
                <c:pt idx="1645">
                  <c:v>21.8018</c:v>
                </c:pt>
                <c:pt idx="1646">
                  <c:v>21.816800000000001</c:v>
                </c:pt>
                <c:pt idx="1647">
                  <c:v>21.8644</c:v>
                </c:pt>
                <c:pt idx="1648">
                  <c:v>21.880400000000002</c:v>
                </c:pt>
                <c:pt idx="1649">
                  <c:v>21.8629</c:v>
                </c:pt>
                <c:pt idx="1650">
                  <c:v>21.8325</c:v>
                </c:pt>
                <c:pt idx="1651">
                  <c:v>21.825800000000001</c:v>
                </c:pt>
                <c:pt idx="1652">
                  <c:v>21.783999999999999</c:v>
                </c:pt>
                <c:pt idx="1653">
                  <c:v>21.727699999999999</c:v>
                </c:pt>
                <c:pt idx="1654">
                  <c:v>21.756900000000002</c:v>
                </c:pt>
                <c:pt idx="1655">
                  <c:v>21.736499999999999</c:v>
                </c:pt>
                <c:pt idx="1656">
                  <c:v>21.789200000000001</c:v>
                </c:pt>
                <c:pt idx="1657">
                  <c:v>21.672499999999999</c:v>
                </c:pt>
                <c:pt idx="1658">
                  <c:v>21.607399999999998</c:v>
                </c:pt>
                <c:pt idx="1659">
                  <c:v>21.547499999999999</c:v>
                </c:pt>
                <c:pt idx="1660">
                  <c:v>21.467500000000001</c:v>
                </c:pt>
                <c:pt idx="1661">
                  <c:v>21.4392</c:v>
                </c:pt>
                <c:pt idx="1662">
                  <c:v>21.415700000000001</c:v>
                </c:pt>
                <c:pt idx="1663">
                  <c:v>21.395099999999999</c:v>
                </c:pt>
                <c:pt idx="1664">
                  <c:v>21.380400000000002</c:v>
                </c:pt>
                <c:pt idx="1665">
                  <c:v>21.378</c:v>
                </c:pt>
                <c:pt idx="1666">
                  <c:v>21.380800000000001</c:v>
                </c:pt>
                <c:pt idx="1667">
                  <c:v>21.408100000000001</c:v>
                </c:pt>
                <c:pt idx="1668">
                  <c:v>21.419</c:v>
                </c:pt>
                <c:pt idx="1669">
                  <c:v>21.437200000000001</c:v>
                </c:pt>
                <c:pt idx="1670">
                  <c:v>21.449100000000001</c:v>
                </c:pt>
                <c:pt idx="1671">
                  <c:v>21.457100000000001</c:v>
                </c:pt>
                <c:pt idx="1672">
                  <c:v>21.469200000000001</c:v>
                </c:pt>
                <c:pt idx="1673">
                  <c:v>21.479900000000001</c:v>
                </c:pt>
                <c:pt idx="1674">
                  <c:v>21.5319</c:v>
                </c:pt>
                <c:pt idx="1675">
                  <c:v>21.6157</c:v>
                </c:pt>
                <c:pt idx="1676">
                  <c:v>21.672699999999999</c:v>
                </c:pt>
                <c:pt idx="1677">
                  <c:v>21.726800000000001</c:v>
                </c:pt>
                <c:pt idx="1678">
                  <c:v>21.7728</c:v>
                </c:pt>
                <c:pt idx="1679">
                  <c:v>21.808199999999999</c:v>
                </c:pt>
                <c:pt idx="1680">
                  <c:v>21.815200000000001</c:v>
                </c:pt>
                <c:pt idx="1681">
                  <c:v>21.799099999999999</c:v>
                </c:pt>
                <c:pt idx="1682">
                  <c:v>21.793099999999999</c:v>
                </c:pt>
                <c:pt idx="1683">
                  <c:v>21.762</c:v>
                </c:pt>
                <c:pt idx="1684">
                  <c:v>21.6465</c:v>
                </c:pt>
                <c:pt idx="1685">
                  <c:v>21.5764</c:v>
                </c:pt>
                <c:pt idx="1686">
                  <c:v>21.5106</c:v>
                </c:pt>
                <c:pt idx="1687">
                  <c:v>21.438400000000001</c:v>
                </c:pt>
                <c:pt idx="1688">
                  <c:v>21.361999999999998</c:v>
                </c:pt>
                <c:pt idx="1689">
                  <c:v>21.242899999999999</c:v>
                </c:pt>
                <c:pt idx="1690">
                  <c:v>21.215299999999999</c:v>
                </c:pt>
                <c:pt idx="1691">
                  <c:v>21.190999999999999</c:v>
                </c:pt>
                <c:pt idx="1692">
                  <c:v>21.174299999999999</c:v>
                </c:pt>
                <c:pt idx="1693">
                  <c:v>21.1586</c:v>
                </c:pt>
                <c:pt idx="1694">
                  <c:v>21.210999999999999</c:v>
                </c:pt>
                <c:pt idx="1695">
                  <c:v>21.240400000000001</c:v>
                </c:pt>
                <c:pt idx="1696">
                  <c:v>21.260100000000001</c:v>
                </c:pt>
                <c:pt idx="1697">
                  <c:v>21.274699999999999</c:v>
                </c:pt>
                <c:pt idx="1698">
                  <c:v>21.280899999999999</c:v>
                </c:pt>
                <c:pt idx="1699">
                  <c:v>21.2834</c:v>
                </c:pt>
                <c:pt idx="1700">
                  <c:v>21.2502</c:v>
                </c:pt>
                <c:pt idx="1701">
                  <c:v>21.157800000000002</c:v>
                </c:pt>
                <c:pt idx="1702">
                  <c:v>21.061199999999999</c:v>
                </c:pt>
                <c:pt idx="1703">
                  <c:v>20.979099999999999</c:v>
                </c:pt>
                <c:pt idx="1704">
                  <c:v>20.9147</c:v>
                </c:pt>
                <c:pt idx="1705">
                  <c:v>20.855899999999998</c:v>
                </c:pt>
                <c:pt idx="1706">
                  <c:v>20.848299999999998</c:v>
                </c:pt>
                <c:pt idx="1707">
                  <c:v>20.817699999999999</c:v>
                </c:pt>
                <c:pt idx="1708">
                  <c:v>20.807500000000001</c:v>
                </c:pt>
                <c:pt idx="1709">
                  <c:v>20.8003</c:v>
                </c:pt>
                <c:pt idx="1710">
                  <c:v>20.821400000000001</c:v>
                </c:pt>
                <c:pt idx="1711">
                  <c:v>20.8552</c:v>
                </c:pt>
                <c:pt idx="1712">
                  <c:v>20.8934</c:v>
                </c:pt>
                <c:pt idx="1713">
                  <c:v>20.944500000000001</c:v>
                </c:pt>
                <c:pt idx="1714">
                  <c:v>21.009699999999999</c:v>
                </c:pt>
                <c:pt idx="1715">
                  <c:v>21.069700000000001</c:v>
                </c:pt>
                <c:pt idx="1716">
                  <c:v>21.136399999999998</c:v>
                </c:pt>
                <c:pt idx="1717">
                  <c:v>21.205300000000001</c:v>
                </c:pt>
                <c:pt idx="1718">
                  <c:v>21.153600000000001</c:v>
                </c:pt>
                <c:pt idx="1719">
                  <c:v>21.2027</c:v>
                </c:pt>
                <c:pt idx="1720">
                  <c:v>21.264399999999998</c:v>
                </c:pt>
                <c:pt idx="1721">
                  <c:v>21.318100000000001</c:v>
                </c:pt>
                <c:pt idx="1722">
                  <c:v>21.363600000000002</c:v>
                </c:pt>
                <c:pt idx="1723">
                  <c:v>21.387699999999999</c:v>
                </c:pt>
                <c:pt idx="1724">
                  <c:v>21.4192</c:v>
                </c:pt>
                <c:pt idx="1725">
                  <c:v>21.459599999999998</c:v>
                </c:pt>
                <c:pt idx="1726">
                  <c:v>21.509499999999999</c:v>
                </c:pt>
                <c:pt idx="1727">
                  <c:v>21.5487</c:v>
                </c:pt>
                <c:pt idx="1728">
                  <c:v>21.6494</c:v>
                </c:pt>
                <c:pt idx="1729">
                  <c:v>21.636199999999999</c:v>
                </c:pt>
                <c:pt idx="1730">
                  <c:v>21.618200000000002</c:v>
                </c:pt>
                <c:pt idx="1731">
                  <c:v>21.5961</c:v>
                </c:pt>
                <c:pt idx="1732">
                  <c:v>21.538</c:v>
                </c:pt>
                <c:pt idx="1733">
                  <c:v>21.500299999999999</c:v>
                </c:pt>
                <c:pt idx="1734">
                  <c:v>21.457100000000001</c:v>
                </c:pt>
                <c:pt idx="1735">
                  <c:v>21.401900000000001</c:v>
                </c:pt>
                <c:pt idx="1736">
                  <c:v>21.3398</c:v>
                </c:pt>
                <c:pt idx="1737">
                  <c:v>21.270800000000001</c:v>
                </c:pt>
                <c:pt idx="1738">
                  <c:v>21.216200000000001</c:v>
                </c:pt>
                <c:pt idx="1739">
                  <c:v>21.154499999999999</c:v>
                </c:pt>
                <c:pt idx="1740">
                  <c:v>21.107600000000001</c:v>
                </c:pt>
                <c:pt idx="1741">
                  <c:v>21.0565</c:v>
                </c:pt>
                <c:pt idx="1742">
                  <c:v>21.02</c:v>
                </c:pt>
                <c:pt idx="1743">
                  <c:v>20.9832</c:v>
                </c:pt>
                <c:pt idx="1744">
                  <c:v>20.958100000000002</c:v>
                </c:pt>
                <c:pt idx="1745">
                  <c:v>20.960899999999999</c:v>
                </c:pt>
                <c:pt idx="1746">
                  <c:v>20.943100000000001</c:v>
                </c:pt>
                <c:pt idx="1747">
                  <c:v>20.909700000000001</c:v>
                </c:pt>
                <c:pt idx="1748">
                  <c:v>20.917999999999999</c:v>
                </c:pt>
                <c:pt idx="1749">
                  <c:v>20.913699999999999</c:v>
                </c:pt>
                <c:pt idx="1750">
                  <c:v>20.8979</c:v>
                </c:pt>
                <c:pt idx="1751">
                  <c:v>20.878900000000002</c:v>
                </c:pt>
                <c:pt idx="1752">
                  <c:v>20.881499999999999</c:v>
                </c:pt>
                <c:pt idx="1753">
                  <c:v>20.905799999999999</c:v>
                </c:pt>
                <c:pt idx="1754">
                  <c:v>20.9316</c:v>
                </c:pt>
                <c:pt idx="1755">
                  <c:v>20.9405</c:v>
                </c:pt>
                <c:pt idx="1756">
                  <c:v>20.9512</c:v>
                </c:pt>
                <c:pt idx="1757">
                  <c:v>20.962399999999999</c:v>
                </c:pt>
                <c:pt idx="1758">
                  <c:v>20.9787</c:v>
                </c:pt>
                <c:pt idx="1759">
                  <c:v>20.9999</c:v>
                </c:pt>
                <c:pt idx="1760">
                  <c:v>21.022300000000001</c:v>
                </c:pt>
                <c:pt idx="1761">
                  <c:v>21.038</c:v>
                </c:pt>
                <c:pt idx="1762">
                  <c:v>21.051500000000001</c:v>
                </c:pt>
                <c:pt idx="1763">
                  <c:v>21.068300000000001</c:v>
                </c:pt>
                <c:pt idx="1764">
                  <c:v>21.022500000000001</c:v>
                </c:pt>
                <c:pt idx="1765">
                  <c:v>21.015000000000001</c:v>
                </c:pt>
                <c:pt idx="1766">
                  <c:v>21.007400000000001</c:v>
                </c:pt>
                <c:pt idx="1767">
                  <c:v>21.0078</c:v>
                </c:pt>
                <c:pt idx="1768">
                  <c:v>21.040400000000002</c:v>
                </c:pt>
                <c:pt idx="1769">
                  <c:v>21.0701</c:v>
                </c:pt>
                <c:pt idx="1770">
                  <c:v>21.084299999999999</c:v>
                </c:pt>
                <c:pt idx="1771">
                  <c:v>21.138999999999999</c:v>
                </c:pt>
                <c:pt idx="1772">
                  <c:v>21.187200000000001</c:v>
                </c:pt>
                <c:pt idx="1773">
                  <c:v>21.2438</c:v>
                </c:pt>
                <c:pt idx="1774">
                  <c:v>21.290700000000001</c:v>
                </c:pt>
                <c:pt idx="1775">
                  <c:v>21.317699999999999</c:v>
                </c:pt>
                <c:pt idx="1776">
                  <c:v>21.335999999999999</c:v>
                </c:pt>
                <c:pt idx="1777">
                  <c:v>21.393899999999999</c:v>
                </c:pt>
                <c:pt idx="1778">
                  <c:v>21.4085</c:v>
                </c:pt>
                <c:pt idx="1779">
                  <c:v>21.4099</c:v>
                </c:pt>
                <c:pt idx="1780">
                  <c:v>21.4575</c:v>
                </c:pt>
                <c:pt idx="1781">
                  <c:v>21.504100000000001</c:v>
                </c:pt>
                <c:pt idx="1782">
                  <c:v>21.5534</c:v>
                </c:pt>
                <c:pt idx="1783">
                  <c:v>21.5991</c:v>
                </c:pt>
                <c:pt idx="1784">
                  <c:v>21.6416</c:v>
                </c:pt>
                <c:pt idx="1785">
                  <c:v>21.698699999999999</c:v>
                </c:pt>
                <c:pt idx="1786">
                  <c:v>21.815999999999999</c:v>
                </c:pt>
                <c:pt idx="1787">
                  <c:v>21.891500000000001</c:v>
                </c:pt>
                <c:pt idx="1788">
                  <c:v>21.897300000000001</c:v>
                </c:pt>
                <c:pt idx="1789">
                  <c:v>21.922599999999999</c:v>
                </c:pt>
                <c:pt idx="1790">
                  <c:v>21.948</c:v>
                </c:pt>
                <c:pt idx="1791">
                  <c:v>21.837399999999999</c:v>
                </c:pt>
                <c:pt idx="1792">
                  <c:v>21.6877</c:v>
                </c:pt>
                <c:pt idx="1793">
                  <c:v>21.543399999999998</c:v>
                </c:pt>
                <c:pt idx="1794">
                  <c:v>21.418399999999998</c:v>
                </c:pt>
                <c:pt idx="1795">
                  <c:v>21.4175</c:v>
                </c:pt>
                <c:pt idx="1796">
                  <c:v>21.427</c:v>
                </c:pt>
                <c:pt idx="1797">
                  <c:v>21.4421</c:v>
                </c:pt>
                <c:pt idx="1798">
                  <c:v>21.430700000000002</c:v>
                </c:pt>
                <c:pt idx="1799">
                  <c:v>21.373899999999999</c:v>
                </c:pt>
                <c:pt idx="1800">
                  <c:v>21.310500000000001</c:v>
                </c:pt>
                <c:pt idx="1801">
                  <c:v>21.251899999999999</c:v>
                </c:pt>
                <c:pt idx="1802">
                  <c:v>21.255800000000001</c:v>
                </c:pt>
                <c:pt idx="1803">
                  <c:v>21.240100000000002</c:v>
                </c:pt>
                <c:pt idx="1804">
                  <c:v>21.1965</c:v>
                </c:pt>
                <c:pt idx="1805">
                  <c:v>21.1126</c:v>
                </c:pt>
                <c:pt idx="1806">
                  <c:v>21.130299999999998</c:v>
                </c:pt>
                <c:pt idx="1807">
                  <c:v>21.2517</c:v>
                </c:pt>
                <c:pt idx="1808">
                  <c:v>21.5488</c:v>
                </c:pt>
                <c:pt idx="1809">
                  <c:v>21.7849</c:v>
                </c:pt>
                <c:pt idx="1810">
                  <c:v>21.901399999999999</c:v>
                </c:pt>
                <c:pt idx="1811">
                  <c:v>21.647500000000001</c:v>
                </c:pt>
                <c:pt idx="1812">
                  <c:v>21.8443</c:v>
                </c:pt>
                <c:pt idx="1813">
                  <c:v>21.848700000000001</c:v>
                </c:pt>
                <c:pt idx="1814">
                  <c:v>21.4453</c:v>
                </c:pt>
                <c:pt idx="1815">
                  <c:v>21.192799999999998</c:v>
                </c:pt>
                <c:pt idx="1816">
                  <c:v>21.042899999999999</c:v>
                </c:pt>
                <c:pt idx="1817">
                  <c:v>20.963100000000001</c:v>
                </c:pt>
                <c:pt idx="1818">
                  <c:v>20.950800000000001</c:v>
                </c:pt>
                <c:pt idx="1819">
                  <c:v>20.964700000000001</c:v>
                </c:pt>
                <c:pt idx="1820">
                  <c:v>20.969899999999999</c:v>
                </c:pt>
                <c:pt idx="1821">
                  <c:v>20.9876</c:v>
                </c:pt>
                <c:pt idx="1822">
                  <c:v>20.945</c:v>
                </c:pt>
                <c:pt idx="1823">
                  <c:v>20.974799999999998</c:v>
                </c:pt>
                <c:pt idx="1824">
                  <c:v>21.015899999999998</c:v>
                </c:pt>
                <c:pt idx="1825">
                  <c:v>20.983799999999999</c:v>
                </c:pt>
                <c:pt idx="1826">
                  <c:v>23.441400000000002</c:v>
                </c:pt>
                <c:pt idx="1827">
                  <c:v>21.412700000000001</c:v>
                </c:pt>
                <c:pt idx="1828">
                  <c:v>21.7287</c:v>
                </c:pt>
                <c:pt idx="1829">
                  <c:v>21.8474</c:v>
                </c:pt>
                <c:pt idx="1830">
                  <c:v>22.0244</c:v>
                </c:pt>
                <c:pt idx="1831">
                  <c:v>22.135899999999999</c:v>
                </c:pt>
                <c:pt idx="1832">
                  <c:v>22.229800000000001</c:v>
                </c:pt>
                <c:pt idx="1833">
                  <c:v>22.315200000000001</c:v>
                </c:pt>
                <c:pt idx="1834">
                  <c:v>22.3874</c:v>
                </c:pt>
                <c:pt idx="1835">
                  <c:v>22.435400000000001</c:v>
                </c:pt>
                <c:pt idx="1836">
                  <c:v>22.447700000000001</c:v>
                </c:pt>
                <c:pt idx="1837">
                  <c:v>22.421700000000001</c:v>
                </c:pt>
                <c:pt idx="1838">
                  <c:v>22.322600000000001</c:v>
                </c:pt>
                <c:pt idx="1839">
                  <c:v>22.2075</c:v>
                </c:pt>
                <c:pt idx="1840">
                  <c:v>22.062100000000001</c:v>
                </c:pt>
                <c:pt idx="1841">
                  <c:v>21.855699999999999</c:v>
                </c:pt>
                <c:pt idx="1842">
                  <c:v>21.640599999999999</c:v>
                </c:pt>
                <c:pt idx="1843">
                  <c:v>21.464400000000001</c:v>
                </c:pt>
                <c:pt idx="1844">
                  <c:v>21.331700000000001</c:v>
                </c:pt>
                <c:pt idx="1845">
                  <c:v>21.223099999999999</c:v>
                </c:pt>
                <c:pt idx="1846">
                  <c:v>21.139299999999999</c:v>
                </c:pt>
                <c:pt idx="1847">
                  <c:v>21.0626</c:v>
                </c:pt>
                <c:pt idx="1848">
                  <c:v>20.9971</c:v>
                </c:pt>
                <c:pt idx="1849">
                  <c:v>20.957799999999999</c:v>
                </c:pt>
                <c:pt idx="1850">
                  <c:v>20.9193</c:v>
                </c:pt>
                <c:pt idx="1851">
                  <c:v>20.916399999999999</c:v>
                </c:pt>
                <c:pt idx="1852">
                  <c:v>20.878</c:v>
                </c:pt>
                <c:pt idx="1853">
                  <c:v>20.794599999999999</c:v>
                </c:pt>
                <c:pt idx="1854">
                  <c:v>20.707100000000001</c:v>
                </c:pt>
                <c:pt idx="1855">
                  <c:v>20.5825</c:v>
                </c:pt>
                <c:pt idx="1856">
                  <c:v>20.493600000000001</c:v>
                </c:pt>
                <c:pt idx="1857">
                  <c:v>20.6496</c:v>
                </c:pt>
                <c:pt idx="1858">
                  <c:v>20.977900000000002</c:v>
                </c:pt>
                <c:pt idx="1859">
                  <c:v>21.1341</c:v>
                </c:pt>
                <c:pt idx="1860">
                  <c:v>21.169899999999998</c:v>
                </c:pt>
                <c:pt idx="1861">
                  <c:v>21.041499999999999</c:v>
                </c:pt>
                <c:pt idx="1862">
                  <c:v>20.966100000000001</c:v>
                </c:pt>
                <c:pt idx="1863">
                  <c:v>20.8948</c:v>
                </c:pt>
                <c:pt idx="1864">
                  <c:v>20.849299999999999</c:v>
                </c:pt>
                <c:pt idx="1865">
                  <c:v>20.770399999999999</c:v>
                </c:pt>
                <c:pt idx="1866">
                  <c:v>20.707699999999999</c:v>
                </c:pt>
                <c:pt idx="1867">
                  <c:v>20.684100000000001</c:v>
                </c:pt>
                <c:pt idx="1868">
                  <c:v>20.673200000000001</c:v>
                </c:pt>
                <c:pt idx="1869">
                  <c:v>20.6995</c:v>
                </c:pt>
                <c:pt idx="1870">
                  <c:v>20.721800000000002</c:v>
                </c:pt>
                <c:pt idx="1871">
                  <c:v>20.768899999999999</c:v>
                </c:pt>
                <c:pt idx="1872">
                  <c:v>20.841999999999999</c:v>
                </c:pt>
                <c:pt idx="1873">
                  <c:v>20.9328</c:v>
                </c:pt>
                <c:pt idx="1874">
                  <c:v>21.019200000000001</c:v>
                </c:pt>
                <c:pt idx="1875">
                  <c:v>21.0883</c:v>
                </c:pt>
                <c:pt idx="1876">
                  <c:v>21.172599999999999</c:v>
                </c:pt>
                <c:pt idx="1877">
                  <c:v>21.307500000000001</c:v>
                </c:pt>
                <c:pt idx="1878">
                  <c:v>21.4697</c:v>
                </c:pt>
                <c:pt idx="1879">
                  <c:v>21.580400000000001</c:v>
                </c:pt>
                <c:pt idx="1880">
                  <c:v>21.5153</c:v>
                </c:pt>
                <c:pt idx="1881">
                  <c:v>21.4527</c:v>
                </c:pt>
                <c:pt idx="1882">
                  <c:v>21.278400000000001</c:v>
                </c:pt>
                <c:pt idx="1883">
                  <c:v>21.075099999999999</c:v>
                </c:pt>
                <c:pt idx="1884">
                  <c:v>20.793500000000002</c:v>
                </c:pt>
                <c:pt idx="1885">
                  <c:v>20.978100000000001</c:v>
                </c:pt>
                <c:pt idx="1886">
                  <c:v>20.6877</c:v>
                </c:pt>
                <c:pt idx="1887">
                  <c:v>20.5884</c:v>
                </c:pt>
                <c:pt idx="1888">
                  <c:v>20.404199999999999</c:v>
                </c:pt>
                <c:pt idx="1889">
                  <c:v>20.289200000000001</c:v>
                </c:pt>
                <c:pt idx="1890">
                  <c:v>20.010400000000001</c:v>
                </c:pt>
                <c:pt idx="1891">
                  <c:v>19.913900000000002</c:v>
                </c:pt>
                <c:pt idx="1892">
                  <c:v>20.232500000000002</c:v>
                </c:pt>
                <c:pt idx="1893">
                  <c:v>21.065100000000001</c:v>
                </c:pt>
                <c:pt idx="1894">
                  <c:v>21.283899999999999</c:v>
                </c:pt>
                <c:pt idx="1895">
                  <c:v>21.285699999999999</c:v>
                </c:pt>
                <c:pt idx="1896">
                  <c:v>21.327999999999999</c:v>
                </c:pt>
                <c:pt idx="1897">
                  <c:v>21.1965</c:v>
                </c:pt>
                <c:pt idx="1898">
                  <c:v>21.052099999999999</c:v>
                </c:pt>
                <c:pt idx="1899">
                  <c:v>20.978100000000001</c:v>
                </c:pt>
                <c:pt idx="1900">
                  <c:v>20.937100000000001</c:v>
                </c:pt>
                <c:pt idx="1901">
                  <c:v>20.939</c:v>
                </c:pt>
                <c:pt idx="1902">
                  <c:v>20.9283</c:v>
                </c:pt>
                <c:pt idx="1903">
                  <c:v>20.948</c:v>
                </c:pt>
                <c:pt idx="1904">
                  <c:v>20.968900000000001</c:v>
                </c:pt>
                <c:pt idx="1905">
                  <c:v>20.9482</c:v>
                </c:pt>
                <c:pt idx="1906">
                  <c:v>20.8447</c:v>
                </c:pt>
                <c:pt idx="1907">
                  <c:v>20.682099999999998</c:v>
                </c:pt>
                <c:pt idx="1908">
                  <c:v>20.664000000000001</c:v>
                </c:pt>
                <c:pt idx="1909">
                  <c:v>20.7942</c:v>
                </c:pt>
                <c:pt idx="1910">
                  <c:v>20.799299999999999</c:v>
                </c:pt>
                <c:pt idx="1911">
                  <c:v>20.591899999999999</c:v>
                </c:pt>
                <c:pt idx="1912">
                  <c:v>20.435199999999998</c:v>
                </c:pt>
                <c:pt idx="1913">
                  <c:v>20.302199999999999</c:v>
                </c:pt>
                <c:pt idx="1914">
                  <c:v>20.207999999999998</c:v>
                </c:pt>
                <c:pt idx="1915">
                  <c:v>20.127099999999999</c:v>
                </c:pt>
                <c:pt idx="1916">
                  <c:v>20.069099999999999</c:v>
                </c:pt>
                <c:pt idx="1917">
                  <c:v>19.9526</c:v>
                </c:pt>
                <c:pt idx="1918">
                  <c:v>19.930299999999999</c:v>
                </c:pt>
                <c:pt idx="1919">
                  <c:v>19.917000000000002</c:v>
                </c:pt>
                <c:pt idx="1920">
                  <c:v>19.9236</c:v>
                </c:pt>
                <c:pt idx="1921">
                  <c:v>19.962399999999999</c:v>
                </c:pt>
                <c:pt idx="1922">
                  <c:v>20.0504</c:v>
                </c:pt>
                <c:pt idx="1923">
                  <c:v>20.0868</c:v>
                </c:pt>
                <c:pt idx="1924">
                  <c:v>20.137499999999999</c:v>
                </c:pt>
                <c:pt idx="1925">
                  <c:v>20.1998</c:v>
                </c:pt>
                <c:pt idx="1926">
                  <c:v>20.270800000000001</c:v>
                </c:pt>
                <c:pt idx="1927">
                  <c:v>20.084199999999999</c:v>
                </c:pt>
                <c:pt idx="1928">
                  <c:v>20.382100000000001</c:v>
                </c:pt>
                <c:pt idx="1929">
                  <c:v>20.360800000000001</c:v>
                </c:pt>
                <c:pt idx="1930">
                  <c:v>20.3172</c:v>
                </c:pt>
                <c:pt idx="1931">
                  <c:v>20.484300000000001</c:v>
                </c:pt>
                <c:pt idx="1932">
                  <c:v>20.5197</c:v>
                </c:pt>
                <c:pt idx="1933">
                  <c:v>20.6676</c:v>
                </c:pt>
                <c:pt idx="1934">
                  <c:v>20.892800000000001</c:v>
                </c:pt>
                <c:pt idx="1935">
                  <c:v>20.8063</c:v>
                </c:pt>
                <c:pt idx="1936">
                  <c:v>20.5228</c:v>
                </c:pt>
                <c:pt idx="1937">
                  <c:v>20.2559</c:v>
                </c:pt>
                <c:pt idx="1938">
                  <c:v>20.177299999999999</c:v>
                </c:pt>
                <c:pt idx="1939">
                  <c:v>20.2163</c:v>
                </c:pt>
                <c:pt idx="1940">
                  <c:v>20.225300000000001</c:v>
                </c:pt>
                <c:pt idx="1941">
                  <c:v>20.274000000000001</c:v>
                </c:pt>
                <c:pt idx="1942">
                  <c:v>20.265699999999999</c:v>
                </c:pt>
                <c:pt idx="1943">
                  <c:v>20.179600000000001</c:v>
                </c:pt>
                <c:pt idx="1944">
                  <c:v>20.1325</c:v>
                </c:pt>
                <c:pt idx="1945">
                  <c:v>20.056699999999999</c:v>
                </c:pt>
                <c:pt idx="1946">
                  <c:v>19.984400000000001</c:v>
                </c:pt>
                <c:pt idx="1947">
                  <c:v>19.940300000000001</c:v>
                </c:pt>
                <c:pt idx="1948">
                  <c:v>19.913499999999999</c:v>
                </c:pt>
                <c:pt idx="1949">
                  <c:v>19.911999999999999</c:v>
                </c:pt>
                <c:pt idx="1950">
                  <c:v>19.919899999999998</c:v>
                </c:pt>
                <c:pt idx="1951">
                  <c:v>19.909300000000002</c:v>
                </c:pt>
                <c:pt idx="1952">
                  <c:v>19.9147</c:v>
                </c:pt>
                <c:pt idx="1953">
                  <c:v>19.966899999999999</c:v>
                </c:pt>
                <c:pt idx="1954">
                  <c:v>20.016400000000001</c:v>
                </c:pt>
                <c:pt idx="1955">
                  <c:v>20.0564</c:v>
                </c:pt>
                <c:pt idx="1956">
                  <c:v>20.065200000000001</c:v>
                </c:pt>
                <c:pt idx="1957">
                  <c:v>20.044</c:v>
                </c:pt>
                <c:pt idx="1958">
                  <c:v>20.008900000000001</c:v>
                </c:pt>
                <c:pt idx="1959">
                  <c:v>19.960899999999999</c:v>
                </c:pt>
                <c:pt idx="1960">
                  <c:v>19.9636</c:v>
                </c:pt>
                <c:pt idx="1961">
                  <c:v>19.973199999999999</c:v>
                </c:pt>
                <c:pt idx="1962">
                  <c:v>20.008299999999998</c:v>
                </c:pt>
                <c:pt idx="1963">
                  <c:v>20.068000000000001</c:v>
                </c:pt>
                <c:pt idx="1964">
                  <c:v>20.112400000000001</c:v>
                </c:pt>
                <c:pt idx="1965">
                  <c:v>20.1495</c:v>
                </c:pt>
                <c:pt idx="1966">
                  <c:v>20.1843</c:v>
                </c:pt>
                <c:pt idx="1967">
                  <c:v>20.225000000000001</c:v>
                </c:pt>
                <c:pt idx="1968">
                  <c:v>20.2498</c:v>
                </c:pt>
                <c:pt idx="1969">
                  <c:v>20.2819</c:v>
                </c:pt>
                <c:pt idx="1970">
                  <c:v>20.2758</c:v>
                </c:pt>
                <c:pt idx="1971">
                  <c:v>20.2164</c:v>
                </c:pt>
                <c:pt idx="1972">
                  <c:v>20.207000000000001</c:v>
                </c:pt>
                <c:pt idx="1973">
                  <c:v>20.183499999999999</c:v>
                </c:pt>
                <c:pt idx="1974">
                  <c:v>20.159500000000001</c:v>
                </c:pt>
                <c:pt idx="1975">
                  <c:v>20.171299999999999</c:v>
                </c:pt>
                <c:pt idx="1976">
                  <c:v>20.201599999999999</c:v>
                </c:pt>
                <c:pt idx="1977">
                  <c:v>20.252400000000002</c:v>
                </c:pt>
                <c:pt idx="1978">
                  <c:v>20.308900000000001</c:v>
                </c:pt>
                <c:pt idx="1979">
                  <c:v>20.376999999999999</c:v>
                </c:pt>
                <c:pt idx="1980">
                  <c:v>20.4588</c:v>
                </c:pt>
                <c:pt idx="1981">
                  <c:v>20.545300000000001</c:v>
                </c:pt>
                <c:pt idx="1982">
                  <c:v>20.638400000000001</c:v>
                </c:pt>
                <c:pt idx="1983">
                  <c:v>20.737100000000002</c:v>
                </c:pt>
                <c:pt idx="1984">
                  <c:v>20.804600000000001</c:v>
                </c:pt>
                <c:pt idx="1985">
                  <c:v>20.8507</c:v>
                </c:pt>
                <c:pt idx="1986">
                  <c:v>20.8811</c:v>
                </c:pt>
                <c:pt idx="1987">
                  <c:v>20.873799999999999</c:v>
                </c:pt>
                <c:pt idx="1988">
                  <c:v>20.834</c:v>
                </c:pt>
                <c:pt idx="1989">
                  <c:v>20.8245</c:v>
                </c:pt>
                <c:pt idx="1990">
                  <c:v>20.854700000000001</c:v>
                </c:pt>
                <c:pt idx="1991">
                  <c:v>20.9133</c:v>
                </c:pt>
                <c:pt idx="1992">
                  <c:v>20.730799999999999</c:v>
                </c:pt>
                <c:pt idx="1993">
                  <c:v>20.504300000000001</c:v>
                </c:pt>
                <c:pt idx="1994">
                  <c:v>20.349599999999999</c:v>
                </c:pt>
                <c:pt idx="1995">
                  <c:v>20.290099999999999</c:v>
                </c:pt>
                <c:pt idx="1996">
                  <c:v>20.281199999999998</c:v>
                </c:pt>
                <c:pt idx="1997">
                  <c:v>20.2178</c:v>
                </c:pt>
                <c:pt idx="1998">
                  <c:v>20.239799999999999</c:v>
                </c:pt>
                <c:pt idx="1999">
                  <c:v>20.325500000000002</c:v>
                </c:pt>
                <c:pt idx="2000">
                  <c:v>20.355899999999998</c:v>
                </c:pt>
                <c:pt idx="2001">
                  <c:v>20.290800000000001</c:v>
                </c:pt>
                <c:pt idx="2002">
                  <c:v>20.130700000000001</c:v>
                </c:pt>
                <c:pt idx="2003">
                  <c:v>19.960799999999999</c:v>
                </c:pt>
                <c:pt idx="2004">
                  <c:v>19.772200000000002</c:v>
                </c:pt>
                <c:pt idx="2005">
                  <c:v>19.6952</c:v>
                </c:pt>
                <c:pt idx="2006">
                  <c:v>19.7257</c:v>
                </c:pt>
                <c:pt idx="2007">
                  <c:v>19.876200000000001</c:v>
                </c:pt>
                <c:pt idx="2008">
                  <c:v>20.097999999999999</c:v>
                </c:pt>
                <c:pt idx="2009">
                  <c:v>20.229500000000002</c:v>
                </c:pt>
                <c:pt idx="2010">
                  <c:v>20.2392</c:v>
                </c:pt>
                <c:pt idx="2011">
                  <c:v>20.246500000000001</c:v>
                </c:pt>
                <c:pt idx="2012">
                  <c:v>20.2529</c:v>
                </c:pt>
                <c:pt idx="2013">
                  <c:v>20.248699999999999</c:v>
                </c:pt>
                <c:pt idx="2014">
                  <c:v>20.262599999999999</c:v>
                </c:pt>
                <c:pt idx="2015">
                  <c:v>20.246200000000002</c:v>
                </c:pt>
                <c:pt idx="2016">
                  <c:v>20.200299999999999</c:v>
                </c:pt>
                <c:pt idx="2017">
                  <c:v>20.261399999999998</c:v>
                </c:pt>
                <c:pt idx="2018">
                  <c:v>20.3522</c:v>
                </c:pt>
                <c:pt idx="2019">
                  <c:v>20.414100000000001</c:v>
                </c:pt>
                <c:pt idx="2020">
                  <c:v>20.467400000000001</c:v>
                </c:pt>
                <c:pt idx="2021">
                  <c:v>20.517700000000001</c:v>
                </c:pt>
                <c:pt idx="2022">
                  <c:v>20.565899999999999</c:v>
                </c:pt>
                <c:pt idx="2023">
                  <c:v>20.5688</c:v>
                </c:pt>
                <c:pt idx="2024">
                  <c:v>20.5092</c:v>
                </c:pt>
                <c:pt idx="2025">
                  <c:v>20.4133</c:v>
                </c:pt>
                <c:pt idx="2026">
                  <c:v>20.3354</c:v>
                </c:pt>
                <c:pt idx="2027">
                  <c:v>20.261399999999998</c:v>
                </c:pt>
                <c:pt idx="2028">
                  <c:v>20.220099999999999</c:v>
                </c:pt>
                <c:pt idx="2029">
                  <c:v>20.2043</c:v>
                </c:pt>
                <c:pt idx="2030">
                  <c:v>20.197800000000001</c:v>
                </c:pt>
                <c:pt idx="2031">
                  <c:v>20.1922</c:v>
                </c:pt>
                <c:pt idx="2032">
                  <c:v>20.179500000000001</c:v>
                </c:pt>
                <c:pt idx="2033">
                  <c:v>20.162400000000002</c:v>
                </c:pt>
                <c:pt idx="2034">
                  <c:v>20.1342</c:v>
                </c:pt>
                <c:pt idx="2035">
                  <c:v>20.086600000000001</c:v>
                </c:pt>
                <c:pt idx="2036">
                  <c:v>20.018999999999998</c:v>
                </c:pt>
                <c:pt idx="2037">
                  <c:v>19.963000000000001</c:v>
                </c:pt>
                <c:pt idx="2038">
                  <c:v>19.8734</c:v>
                </c:pt>
                <c:pt idx="2039">
                  <c:v>19.692399999999999</c:v>
                </c:pt>
                <c:pt idx="2040">
                  <c:v>19.543099999999999</c:v>
                </c:pt>
                <c:pt idx="2041">
                  <c:v>19.5168</c:v>
                </c:pt>
                <c:pt idx="2042">
                  <c:v>19.683199999999999</c:v>
                </c:pt>
                <c:pt idx="2043">
                  <c:v>19.819299999999998</c:v>
                </c:pt>
                <c:pt idx="2044">
                  <c:v>19.431999999999999</c:v>
                </c:pt>
                <c:pt idx="2045">
                  <c:v>19.378399999999999</c:v>
                </c:pt>
                <c:pt idx="2046">
                  <c:v>19.379300000000001</c:v>
                </c:pt>
                <c:pt idx="2047">
                  <c:v>19.2118</c:v>
                </c:pt>
                <c:pt idx="2048">
                  <c:v>18.861000000000001</c:v>
                </c:pt>
                <c:pt idx="2049">
                  <c:v>18.904599999999999</c:v>
                </c:pt>
                <c:pt idx="2050">
                  <c:v>19.385899999999999</c:v>
                </c:pt>
                <c:pt idx="2051">
                  <c:v>20.056899999999999</c:v>
                </c:pt>
                <c:pt idx="2052">
                  <c:v>20.051500000000001</c:v>
                </c:pt>
                <c:pt idx="2053">
                  <c:v>20.029900000000001</c:v>
                </c:pt>
                <c:pt idx="2054">
                  <c:v>19.709700000000002</c:v>
                </c:pt>
                <c:pt idx="2055">
                  <c:v>19.791699999999999</c:v>
                </c:pt>
                <c:pt idx="2056">
                  <c:v>19.881799999999998</c:v>
                </c:pt>
                <c:pt idx="2057">
                  <c:v>19.924199999999999</c:v>
                </c:pt>
                <c:pt idx="2058">
                  <c:v>19.9678</c:v>
                </c:pt>
                <c:pt idx="2059">
                  <c:v>19.948899999999998</c:v>
                </c:pt>
                <c:pt idx="2060">
                  <c:v>19.9526</c:v>
                </c:pt>
                <c:pt idx="2061">
                  <c:v>19.950399999999998</c:v>
                </c:pt>
                <c:pt idx="2062">
                  <c:v>19.9407</c:v>
                </c:pt>
                <c:pt idx="2063">
                  <c:v>19.936699999999998</c:v>
                </c:pt>
                <c:pt idx="2064">
                  <c:v>19.911000000000001</c:v>
                </c:pt>
                <c:pt idx="2065">
                  <c:v>19.914300000000001</c:v>
                </c:pt>
                <c:pt idx="2066">
                  <c:v>19.943000000000001</c:v>
                </c:pt>
                <c:pt idx="2067">
                  <c:v>19.900600000000001</c:v>
                </c:pt>
                <c:pt idx="2068">
                  <c:v>19.884699999999999</c:v>
                </c:pt>
                <c:pt idx="2069">
                  <c:v>19.812200000000001</c:v>
                </c:pt>
                <c:pt idx="2070">
                  <c:v>19.7607</c:v>
                </c:pt>
                <c:pt idx="2071">
                  <c:v>19.733499999999999</c:v>
                </c:pt>
                <c:pt idx="2072">
                  <c:v>19.718499999999999</c:v>
                </c:pt>
                <c:pt idx="2073">
                  <c:v>19.718399999999999</c:v>
                </c:pt>
                <c:pt idx="2074">
                  <c:v>19.735900000000001</c:v>
                </c:pt>
                <c:pt idx="2075">
                  <c:v>19.767199999999999</c:v>
                </c:pt>
                <c:pt idx="2076">
                  <c:v>19.7666</c:v>
                </c:pt>
                <c:pt idx="2077">
                  <c:v>19.771999999999998</c:v>
                </c:pt>
                <c:pt idx="2078">
                  <c:v>19.778300000000002</c:v>
                </c:pt>
                <c:pt idx="2079">
                  <c:v>19.782800000000002</c:v>
                </c:pt>
                <c:pt idx="2080">
                  <c:v>19.790400000000002</c:v>
                </c:pt>
                <c:pt idx="2081">
                  <c:v>19.802299999999999</c:v>
                </c:pt>
                <c:pt idx="2082">
                  <c:v>19.811299999999999</c:v>
                </c:pt>
                <c:pt idx="2083">
                  <c:v>19.8185</c:v>
                </c:pt>
                <c:pt idx="2084">
                  <c:v>19.828299999999999</c:v>
                </c:pt>
                <c:pt idx="2085">
                  <c:v>19.837499999999999</c:v>
                </c:pt>
                <c:pt idx="2086">
                  <c:v>19.8492</c:v>
                </c:pt>
                <c:pt idx="2087">
                  <c:v>19.860600000000002</c:v>
                </c:pt>
                <c:pt idx="2088">
                  <c:v>19.874300000000002</c:v>
                </c:pt>
                <c:pt idx="2089">
                  <c:v>19.889900000000001</c:v>
                </c:pt>
                <c:pt idx="2090">
                  <c:v>19.898399999999999</c:v>
                </c:pt>
                <c:pt idx="2091">
                  <c:v>19.898599999999998</c:v>
                </c:pt>
                <c:pt idx="2092">
                  <c:v>19.9224</c:v>
                </c:pt>
                <c:pt idx="2093">
                  <c:v>19.953700000000001</c:v>
                </c:pt>
                <c:pt idx="2094">
                  <c:v>19.9697</c:v>
                </c:pt>
                <c:pt idx="2095">
                  <c:v>19.988099999999999</c:v>
                </c:pt>
                <c:pt idx="2096">
                  <c:v>20.004999999999999</c:v>
                </c:pt>
                <c:pt idx="2097">
                  <c:v>20.012699999999999</c:v>
                </c:pt>
                <c:pt idx="2098">
                  <c:v>20.020099999999999</c:v>
                </c:pt>
                <c:pt idx="2099">
                  <c:v>20.023299999999999</c:v>
                </c:pt>
                <c:pt idx="2100">
                  <c:v>20.013200000000001</c:v>
                </c:pt>
                <c:pt idx="2101">
                  <c:v>19.9802</c:v>
                </c:pt>
                <c:pt idx="2102">
                  <c:v>19.963899999999999</c:v>
                </c:pt>
                <c:pt idx="2103">
                  <c:v>19.958200000000001</c:v>
                </c:pt>
                <c:pt idx="2104">
                  <c:v>19.9635</c:v>
                </c:pt>
                <c:pt idx="2105">
                  <c:v>19.973500000000001</c:v>
                </c:pt>
                <c:pt idx="2106">
                  <c:v>19.982500000000002</c:v>
                </c:pt>
                <c:pt idx="2107">
                  <c:v>20.007300000000001</c:v>
                </c:pt>
                <c:pt idx="2108">
                  <c:v>20.022500000000001</c:v>
                </c:pt>
                <c:pt idx="2109">
                  <c:v>20.020900000000001</c:v>
                </c:pt>
                <c:pt idx="2110">
                  <c:v>20.029299999999999</c:v>
                </c:pt>
                <c:pt idx="2111">
                  <c:v>20.0366</c:v>
                </c:pt>
                <c:pt idx="2112">
                  <c:v>20.072600000000001</c:v>
                </c:pt>
                <c:pt idx="2113">
                  <c:v>20.103899999999999</c:v>
                </c:pt>
                <c:pt idx="2114">
                  <c:v>20.130700000000001</c:v>
                </c:pt>
                <c:pt idx="2115">
                  <c:v>20.1571</c:v>
                </c:pt>
                <c:pt idx="2116">
                  <c:v>20.1843</c:v>
                </c:pt>
                <c:pt idx="2117">
                  <c:v>20.211400000000001</c:v>
                </c:pt>
                <c:pt idx="2118">
                  <c:v>20.228200000000001</c:v>
                </c:pt>
                <c:pt idx="2119">
                  <c:v>20.2392</c:v>
                </c:pt>
                <c:pt idx="2120">
                  <c:v>20.253399999999999</c:v>
                </c:pt>
                <c:pt idx="2121">
                  <c:v>20.2685</c:v>
                </c:pt>
                <c:pt idx="2122">
                  <c:v>20.247599999999998</c:v>
                </c:pt>
                <c:pt idx="2123">
                  <c:v>20.2316</c:v>
                </c:pt>
                <c:pt idx="2124">
                  <c:v>20.2256</c:v>
                </c:pt>
                <c:pt idx="2125">
                  <c:v>20.215900000000001</c:v>
                </c:pt>
                <c:pt idx="2126">
                  <c:v>20.176300000000001</c:v>
                </c:pt>
                <c:pt idx="2127">
                  <c:v>20.167400000000001</c:v>
                </c:pt>
                <c:pt idx="2128">
                  <c:v>20.2211</c:v>
                </c:pt>
                <c:pt idx="2129">
                  <c:v>20.2134</c:v>
                </c:pt>
                <c:pt idx="2130">
                  <c:v>20.182700000000001</c:v>
                </c:pt>
                <c:pt idx="2131">
                  <c:v>20.150200000000002</c:v>
                </c:pt>
                <c:pt idx="2132">
                  <c:v>20.043900000000001</c:v>
                </c:pt>
                <c:pt idx="2133">
                  <c:v>19.836300000000001</c:v>
                </c:pt>
                <c:pt idx="2134">
                  <c:v>19.734200000000001</c:v>
                </c:pt>
                <c:pt idx="2135">
                  <c:v>19.599799999999998</c:v>
                </c:pt>
                <c:pt idx="2136">
                  <c:v>19.447199999999999</c:v>
                </c:pt>
                <c:pt idx="2137">
                  <c:v>19.5182</c:v>
                </c:pt>
                <c:pt idx="2138">
                  <c:v>19.6114</c:v>
                </c:pt>
                <c:pt idx="2139">
                  <c:v>19.679200000000002</c:v>
                </c:pt>
                <c:pt idx="2140">
                  <c:v>19.8489</c:v>
                </c:pt>
                <c:pt idx="2141">
                  <c:v>20.019100000000002</c:v>
                </c:pt>
                <c:pt idx="2142">
                  <c:v>20.205400000000001</c:v>
                </c:pt>
                <c:pt idx="2143">
                  <c:v>20.3567</c:v>
                </c:pt>
                <c:pt idx="2144">
                  <c:v>20.311599999999999</c:v>
                </c:pt>
                <c:pt idx="2145">
                  <c:v>20.2989</c:v>
                </c:pt>
                <c:pt idx="2146">
                  <c:v>20.454499999999999</c:v>
                </c:pt>
                <c:pt idx="2147">
                  <c:v>20.4314</c:v>
                </c:pt>
                <c:pt idx="2148">
                  <c:v>20.3</c:v>
                </c:pt>
                <c:pt idx="2149">
                  <c:v>20.076799999999999</c:v>
                </c:pt>
                <c:pt idx="2150">
                  <c:v>19.898399999999999</c:v>
                </c:pt>
                <c:pt idx="2151">
                  <c:v>19.7026</c:v>
                </c:pt>
                <c:pt idx="2152">
                  <c:v>19.536999999999999</c:v>
                </c:pt>
                <c:pt idx="2153">
                  <c:v>19.395700000000001</c:v>
                </c:pt>
                <c:pt idx="2154">
                  <c:v>19.327999999999999</c:v>
                </c:pt>
                <c:pt idx="2155">
                  <c:v>19.1631</c:v>
                </c:pt>
                <c:pt idx="2156">
                  <c:v>19.267499999999998</c:v>
                </c:pt>
                <c:pt idx="2157">
                  <c:v>19.3782</c:v>
                </c:pt>
                <c:pt idx="2158">
                  <c:v>19.4574</c:v>
                </c:pt>
                <c:pt idx="2159">
                  <c:v>19.730499999999999</c:v>
                </c:pt>
                <c:pt idx="2160">
                  <c:v>19.610499999999998</c:v>
                </c:pt>
                <c:pt idx="2161">
                  <c:v>21.1539</c:v>
                </c:pt>
                <c:pt idx="2162">
                  <c:v>20.040400000000002</c:v>
                </c:pt>
                <c:pt idx="2163">
                  <c:v>20.1389</c:v>
                </c:pt>
                <c:pt idx="2164">
                  <c:v>20.010000000000002</c:v>
                </c:pt>
                <c:pt idx="2165">
                  <c:v>20.033999999999999</c:v>
                </c:pt>
                <c:pt idx="2166">
                  <c:v>20.101700000000001</c:v>
                </c:pt>
                <c:pt idx="2167">
                  <c:v>20.2851</c:v>
                </c:pt>
                <c:pt idx="2168">
                  <c:v>20.649799999999999</c:v>
                </c:pt>
                <c:pt idx="2169">
                  <c:v>20.9175</c:v>
                </c:pt>
                <c:pt idx="2170">
                  <c:v>20.9894</c:v>
                </c:pt>
                <c:pt idx="2171">
                  <c:v>20.870200000000001</c:v>
                </c:pt>
                <c:pt idx="2172">
                  <c:v>20.6204</c:v>
                </c:pt>
                <c:pt idx="2173">
                  <c:v>20.576799999999999</c:v>
                </c:pt>
                <c:pt idx="2174">
                  <c:v>20.732800000000001</c:v>
                </c:pt>
                <c:pt idx="2175">
                  <c:v>20.506900000000002</c:v>
                </c:pt>
                <c:pt idx="2176">
                  <c:v>20.290600000000001</c:v>
                </c:pt>
                <c:pt idx="2177">
                  <c:v>20.096699999999998</c:v>
                </c:pt>
                <c:pt idx="2178">
                  <c:v>20.0886</c:v>
                </c:pt>
                <c:pt idx="2179">
                  <c:v>20.2363</c:v>
                </c:pt>
                <c:pt idx="2180">
                  <c:v>20.272099999999998</c:v>
                </c:pt>
                <c:pt idx="2181">
                  <c:v>20.341999999999999</c:v>
                </c:pt>
                <c:pt idx="2182">
                  <c:v>20.32</c:v>
                </c:pt>
                <c:pt idx="2183">
                  <c:v>20.203900000000001</c:v>
                </c:pt>
                <c:pt idx="2184">
                  <c:v>20.238700000000001</c:v>
                </c:pt>
                <c:pt idx="2185">
                  <c:v>20.3384</c:v>
                </c:pt>
                <c:pt idx="2186">
                  <c:v>20.444299999999998</c:v>
                </c:pt>
                <c:pt idx="2187">
                  <c:v>20.424800000000001</c:v>
                </c:pt>
                <c:pt idx="2188">
                  <c:v>20.354500000000002</c:v>
                </c:pt>
                <c:pt idx="2189">
                  <c:v>20.421199999999999</c:v>
                </c:pt>
                <c:pt idx="2190">
                  <c:v>20.507899999999999</c:v>
                </c:pt>
                <c:pt idx="2191">
                  <c:v>20.4664</c:v>
                </c:pt>
                <c:pt idx="2192">
                  <c:v>20.3765</c:v>
                </c:pt>
                <c:pt idx="2193">
                  <c:v>20.294699999999999</c:v>
                </c:pt>
                <c:pt idx="2194">
                  <c:v>20.2379</c:v>
                </c:pt>
                <c:pt idx="2195">
                  <c:v>20.158000000000001</c:v>
                </c:pt>
                <c:pt idx="2196">
                  <c:v>20.045200000000001</c:v>
                </c:pt>
                <c:pt idx="2197">
                  <c:v>19.9754</c:v>
                </c:pt>
                <c:pt idx="2198">
                  <c:v>19.912700000000001</c:v>
                </c:pt>
                <c:pt idx="2199">
                  <c:v>19.880199999999999</c:v>
                </c:pt>
                <c:pt idx="2200">
                  <c:v>19.8689</c:v>
                </c:pt>
                <c:pt idx="2201">
                  <c:v>19.890499999999999</c:v>
                </c:pt>
                <c:pt idx="2202">
                  <c:v>19.942299999999999</c:v>
                </c:pt>
                <c:pt idx="2203">
                  <c:v>19.991</c:v>
                </c:pt>
                <c:pt idx="2204">
                  <c:v>19.969899999999999</c:v>
                </c:pt>
                <c:pt idx="2205">
                  <c:v>19.944500000000001</c:v>
                </c:pt>
                <c:pt idx="2206">
                  <c:v>19.8766</c:v>
                </c:pt>
                <c:pt idx="2207">
                  <c:v>19.904399999999999</c:v>
                </c:pt>
                <c:pt idx="2208">
                  <c:v>19.9344</c:v>
                </c:pt>
                <c:pt idx="2209">
                  <c:v>20.069199999999999</c:v>
                </c:pt>
                <c:pt idx="2210">
                  <c:v>20.161999999999999</c:v>
                </c:pt>
                <c:pt idx="2211">
                  <c:v>20.3185</c:v>
                </c:pt>
                <c:pt idx="2212">
                  <c:v>20.4968</c:v>
                </c:pt>
                <c:pt idx="2213">
                  <c:v>20.713000000000001</c:v>
                </c:pt>
                <c:pt idx="2214">
                  <c:v>20.957699999999999</c:v>
                </c:pt>
                <c:pt idx="2215">
                  <c:v>21.041599999999999</c:v>
                </c:pt>
                <c:pt idx="2216">
                  <c:v>21.042100000000001</c:v>
                </c:pt>
                <c:pt idx="2217">
                  <c:v>20.979900000000001</c:v>
                </c:pt>
                <c:pt idx="2218">
                  <c:v>20.892199999999999</c:v>
                </c:pt>
                <c:pt idx="2219">
                  <c:v>20.7852</c:v>
                </c:pt>
                <c:pt idx="2220">
                  <c:v>20.6631</c:v>
                </c:pt>
                <c:pt idx="2221">
                  <c:v>20.465699999999998</c:v>
                </c:pt>
                <c:pt idx="2222">
                  <c:v>20.1557</c:v>
                </c:pt>
                <c:pt idx="2223">
                  <c:v>19.956</c:v>
                </c:pt>
                <c:pt idx="2224">
                  <c:v>19.8888</c:v>
                </c:pt>
                <c:pt idx="2225">
                  <c:v>19.785599999999999</c:v>
                </c:pt>
                <c:pt idx="2226">
                  <c:v>19.904399999999999</c:v>
                </c:pt>
                <c:pt idx="2227">
                  <c:v>20.0489</c:v>
                </c:pt>
                <c:pt idx="2228">
                  <c:v>19.433299999999999</c:v>
                </c:pt>
                <c:pt idx="2229">
                  <c:v>19.291</c:v>
                </c:pt>
                <c:pt idx="2230">
                  <c:v>19.938800000000001</c:v>
                </c:pt>
                <c:pt idx="2231">
                  <c:v>20.623200000000001</c:v>
                </c:pt>
                <c:pt idx="2232">
                  <c:v>20.5642</c:v>
                </c:pt>
                <c:pt idx="2233">
                  <c:v>20.581800000000001</c:v>
                </c:pt>
                <c:pt idx="2234">
                  <c:v>20.547999999999998</c:v>
                </c:pt>
                <c:pt idx="2235">
                  <c:v>20.4023</c:v>
                </c:pt>
                <c:pt idx="2236">
                  <c:v>20.253299999999999</c:v>
                </c:pt>
                <c:pt idx="2237">
                  <c:v>20.298500000000001</c:v>
                </c:pt>
                <c:pt idx="2238">
                  <c:v>20.4087</c:v>
                </c:pt>
                <c:pt idx="2239">
                  <c:v>20.2957</c:v>
                </c:pt>
                <c:pt idx="2240">
                  <c:v>20.189499999999999</c:v>
                </c:pt>
                <c:pt idx="2241">
                  <c:v>20.374300000000002</c:v>
                </c:pt>
                <c:pt idx="2242">
                  <c:v>20.257400000000001</c:v>
                </c:pt>
                <c:pt idx="2243">
                  <c:v>20.1553</c:v>
                </c:pt>
                <c:pt idx="2244">
                  <c:v>19.9969</c:v>
                </c:pt>
                <c:pt idx="2245">
                  <c:v>19.907399999999999</c:v>
                </c:pt>
                <c:pt idx="2246">
                  <c:v>19.796600000000002</c:v>
                </c:pt>
                <c:pt idx="2247">
                  <c:v>19.677399999999999</c:v>
                </c:pt>
                <c:pt idx="2248">
                  <c:v>19.6144</c:v>
                </c:pt>
                <c:pt idx="2249">
                  <c:v>19.567599999999999</c:v>
                </c:pt>
                <c:pt idx="2250">
                  <c:v>19.554600000000001</c:v>
                </c:pt>
                <c:pt idx="2251">
                  <c:v>19.573899999999998</c:v>
                </c:pt>
                <c:pt idx="2252">
                  <c:v>19.600899999999999</c:v>
                </c:pt>
                <c:pt idx="2253">
                  <c:v>19.605699999999999</c:v>
                </c:pt>
                <c:pt idx="2254">
                  <c:v>19.661899999999999</c:v>
                </c:pt>
                <c:pt idx="2255">
                  <c:v>19.7273</c:v>
                </c:pt>
                <c:pt idx="2256">
                  <c:v>19.814699999999998</c:v>
                </c:pt>
                <c:pt idx="2257">
                  <c:v>19.904800000000002</c:v>
                </c:pt>
                <c:pt idx="2258">
                  <c:v>20.022300000000001</c:v>
                </c:pt>
                <c:pt idx="2259">
                  <c:v>20.139600000000002</c:v>
                </c:pt>
                <c:pt idx="2260">
                  <c:v>20.253299999999999</c:v>
                </c:pt>
                <c:pt idx="2261">
                  <c:v>20.405799999999999</c:v>
                </c:pt>
                <c:pt idx="2262">
                  <c:v>20.571400000000001</c:v>
                </c:pt>
                <c:pt idx="2263">
                  <c:v>20.674700000000001</c:v>
                </c:pt>
                <c:pt idx="2264">
                  <c:v>20.741099999999999</c:v>
                </c:pt>
                <c:pt idx="2265">
                  <c:v>20.813400000000001</c:v>
                </c:pt>
                <c:pt idx="2266">
                  <c:v>20.8506</c:v>
                </c:pt>
                <c:pt idx="2267">
                  <c:v>20.885000000000002</c:v>
                </c:pt>
                <c:pt idx="2268">
                  <c:v>20.761900000000001</c:v>
                </c:pt>
                <c:pt idx="2269">
                  <c:v>20.6143</c:v>
                </c:pt>
                <c:pt idx="2270">
                  <c:v>20.4541</c:v>
                </c:pt>
                <c:pt idx="2271">
                  <c:v>20.285799999999998</c:v>
                </c:pt>
                <c:pt idx="2272">
                  <c:v>20.122199999999999</c:v>
                </c:pt>
                <c:pt idx="2273">
                  <c:v>19.976500000000001</c:v>
                </c:pt>
                <c:pt idx="2274">
                  <c:v>19.781400000000001</c:v>
                </c:pt>
                <c:pt idx="2275">
                  <c:v>19.604299999999999</c:v>
                </c:pt>
                <c:pt idx="2276">
                  <c:v>19.514500000000002</c:v>
                </c:pt>
                <c:pt idx="2277">
                  <c:v>19.461500000000001</c:v>
                </c:pt>
                <c:pt idx="2278">
                  <c:v>19.4514</c:v>
                </c:pt>
                <c:pt idx="2279">
                  <c:v>19.4466</c:v>
                </c:pt>
                <c:pt idx="2280">
                  <c:v>19.468299999999999</c:v>
                </c:pt>
                <c:pt idx="2281">
                  <c:v>19.503499999999999</c:v>
                </c:pt>
                <c:pt idx="2282">
                  <c:v>19.5655</c:v>
                </c:pt>
                <c:pt idx="2283">
                  <c:v>19.637899999999998</c:v>
                </c:pt>
                <c:pt idx="2284">
                  <c:v>19.6358</c:v>
                </c:pt>
                <c:pt idx="2285">
                  <c:v>19.615600000000001</c:v>
                </c:pt>
                <c:pt idx="2286">
                  <c:v>19.6233</c:v>
                </c:pt>
                <c:pt idx="2287">
                  <c:v>19.668700000000001</c:v>
                </c:pt>
                <c:pt idx="2288">
                  <c:v>19.706099999999999</c:v>
                </c:pt>
                <c:pt idx="2289">
                  <c:v>19.756599999999999</c:v>
                </c:pt>
                <c:pt idx="2290">
                  <c:v>19.838999999999999</c:v>
                </c:pt>
                <c:pt idx="2291">
                  <c:v>19.95</c:v>
                </c:pt>
                <c:pt idx="2292">
                  <c:v>20.0564</c:v>
                </c:pt>
                <c:pt idx="2293">
                  <c:v>20.116499999999998</c:v>
                </c:pt>
                <c:pt idx="2294">
                  <c:v>20.128499999999999</c:v>
                </c:pt>
                <c:pt idx="2295">
                  <c:v>19.998000000000001</c:v>
                </c:pt>
                <c:pt idx="2296">
                  <c:v>19.810600000000001</c:v>
                </c:pt>
                <c:pt idx="2297">
                  <c:v>19.716699999999999</c:v>
                </c:pt>
                <c:pt idx="2298">
                  <c:v>19.705400000000001</c:v>
                </c:pt>
                <c:pt idx="2299">
                  <c:v>19.7273</c:v>
                </c:pt>
                <c:pt idx="2300">
                  <c:v>19.746200000000002</c:v>
                </c:pt>
                <c:pt idx="2301">
                  <c:v>19.705300000000001</c:v>
                </c:pt>
                <c:pt idx="2302">
                  <c:v>19.5989</c:v>
                </c:pt>
                <c:pt idx="2303">
                  <c:v>19.5566</c:v>
                </c:pt>
                <c:pt idx="2304">
                  <c:v>19.535399999999999</c:v>
                </c:pt>
                <c:pt idx="2305">
                  <c:v>19.614899999999999</c:v>
                </c:pt>
                <c:pt idx="2306">
                  <c:v>19.709299999999999</c:v>
                </c:pt>
                <c:pt idx="2307">
                  <c:v>19.8047</c:v>
                </c:pt>
                <c:pt idx="2308">
                  <c:v>19.909800000000001</c:v>
                </c:pt>
                <c:pt idx="2309">
                  <c:v>20.084199999999999</c:v>
                </c:pt>
                <c:pt idx="2310">
                  <c:v>20.1479</c:v>
                </c:pt>
                <c:pt idx="2311">
                  <c:v>20.2075</c:v>
                </c:pt>
                <c:pt idx="2312">
                  <c:v>20.262899999999998</c:v>
                </c:pt>
                <c:pt idx="2313">
                  <c:v>20.2745</c:v>
                </c:pt>
                <c:pt idx="2314">
                  <c:v>20.259799999999998</c:v>
                </c:pt>
                <c:pt idx="2315">
                  <c:v>20.279699999999998</c:v>
                </c:pt>
                <c:pt idx="2316">
                  <c:v>20.3371</c:v>
                </c:pt>
                <c:pt idx="2317">
                  <c:v>20.327400000000001</c:v>
                </c:pt>
                <c:pt idx="2318">
                  <c:v>20.277999999999999</c:v>
                </c:pt>
                <c:pt idx="2319">
                  <c:v>20.200600000000001</c:v>
                </c:pt>
                <c:pt idx="2320">
                  <c:v>20.145900000000001</c:v>
                </c:pt>
                <c:pt idx="2321">
                  <c:v>20.102799999999998</c:v>
                </c:pt>
                <c:pt idx="2322">
                  <c:v>20.058</c:v>
                </c:pt>
                <c:pt idx="2323">
                  <c:v>19.927499999999998</c:v>
                </c:pt>
                <c:pt idx="2324">
                  <c:v>19.764500000000002</c:v>
                </c:pt>
                <c:pt idx="2325">
                  <c:v>19.664999999999999</c:v>
                </c:pt>
                <c:pt idx="2326">
                  <c:v>19.626999999999999</c:v>
                </c:pt>
                <c:pt idx="2327">
                  <c:v>19.622299999999999</c:v>
                </c:pt>
                <c:pt idx="2328">
                  <c:v>19.6328</c:v>
                </c:pt>
                <c:pt idx="2329">
                  <c:v>19.645</c:v>
                </c:pt>
                <c:pt idx="2330">
                  <c:v>19.666899999999998</c:v>
                </c:pt>
                <c:pt idx="2331">
                  <c:v>19.6813</c:v>
                </c:pt>
                <c:pt idx="2332">
                  <c:v>19.696000000000002</c:v>
                </c:pt>
                <c:pt idx="2333">
                  <c:v>19.684000000000001</c:v>
                </c:pt>
                <c:pt idx="2334">
                  <c:v>19.673100000000002</c:v>
                </c:pt>
                <c:pt idx="2335">
                  <c:v>19.6646</c:v>
                </c:pt>
                <c:pt idx="2336">
                  <c:v>19.657599999999999</c:v>
                </c:pt>
                <c:pt idx="2337">
                  <c:v>19.6496</c:v>
                </c:pt>
                <c:pt idx="2338">
                  <c:v>19.624099999999999</c:v>
                </c:pt>
                <c:pt idx="2339">
                  <c:v>19.6571</c:v>
                </c:pt>
                <c:pt idx="2340">
                  <c:v>19.633700000000001</c:v>
                </c:pt>
                <c:pt idx="2341">
                  <c:v>19.642700000000001</c:v>
                </c:pt>
                <c:pt idx="2342">
                  <c:v>19.674499999999998</c:v>
                </c:pt>
                <c:pt idx="2343">
                  <c:v>19.7331</c:v>
                </c:pt>
                <c:pt idx="2344">
                  <c:v>19.8065</c:v>
                </c:pt>
                <c:pt idx="2345">
                  <c:v>19.908899999999999</c:v>
                </c:pt>
                <c:pt idx="2346">
                  <c:v>20.049299999999999</c:v>
                </c:pt>
                <c:pt idx="2347">
                  <c:v>20.110700000000001</c:v>
                </c:pt>
                <c:pt idx="2348">
                  <c:v>20.146100000000001</c:v>
                </c:pt>
                <c:pt idx="2349">
                  <c:v>20.175000000000001</c:v>
                </c:pt>
                <c:pt idx="2350">
                  <c:v>20.203299999999999</c:v>
                </c:pt>
                <c:pt idx="2351">
                  <c:v>20.227399999999999</c:v>
                </c:pt>
                <c:pt idx="2352">
                  <c:v>20.210699999999999</c:v>
                </c:pt>
                <c:pt idx="2353">
                  <c:v>20.1023</c:v>
                </c:pt>
                <c:pt idx="2354">
                  <c:v>20.029699999999998</c:v>
                </c:pt>
                <c:pt idx="2355">
                  <c:v>19.963699999999999</c:v>
                </c:pt>
                <c:pt idx="2356">
                  <c:v>19.906300000000002</c:v>
                </c:pt>
                <c:pt idx="2357">
                  <c:v>19.853899999999999</c:v>
                </c:pt>
                <c:pt idx="2358">
                  <c:v>19.784700000000001</c:v>
                </c:pt>
                <c:pt idx="2359">
                  <c:v>19.744800000000001</c:v>
                </c:pt>
                <c:pt idx="2360">
                  <c:v>19.706299999999999</c:v>
                </c:pt>
                <c:pt idx="2361">
                  <c:v>19.6386</c:v>
                </c:pt>
                <c:pt idx="2362">
                  <c:v>19.600300000000001</c:v>
                </c:pt>
                <c:pt idx="2363">
                  <c:v>19.5779</c:v>
                </c:pt>
                <c:pt idx="2364">
                  <c:v>19.575299999999999</c:v>
                </c:pt>
                <c:pt idx="2365">
                  <c:v>19.480399999999999</c:v>
                </c:pt>
                <c:pt idx="2366">
                  <c:v>19.482299999999999</c:v>
                </c:pt>
                <c:pt idx="2367">
                  <c:v>19.5181</c:v>
                </c:pt>
                <c:pt idx="2368">
                  <c:v>19.382899999999999</c:v>
                </c:pt>
                <c:pt idx="2369">
                  <c:v>19.514600000000002</c:v>
                </c:pt>
                <c:pt idx="2370">
                  <c:v>19.4194</c:v>
                </c:pt>
                <c:pt idx="2371">
                  <c:v>19.730599999999999</c:v>
                </c:pt>
                <c:pt idx="2372">
                  <c:v>19.949300000000001</c:v>
                </c:pt>
                <c:pt idx="2373">
                  <c:v>19.8492</c:v>
                </c:pt>
                <c:pt idx="2374">
                  <c:v>19.738600000000002</c:v>
                </c:pt>
                <c:pt idx="2375">
                  <c:v>19.7498</c:v>
                </c:pt>
                <c:pt idx="2376">
                  <c:v>19.7486</c:v>
                </c:pt>
                <c:pt idx="2377">
                  <c:v>19.745200000000001</c:v>
                </c:pt>
                <c:pt idx="2378">
                  <c:v>19.735900000000001</c:v>
                </c:pt>
                <c:pt idx="2379">
                  <c:v>19.711600000000001</c:v>
                </c:pt>
                <c:pt idx="2380">
                  <c:v>19.686499999999999</c:v>
                </c:pt>
                <c:pt idx="2381">
                  <c:v>19.654800000000002</c:v>
                </c:pt>
                <c:pt idx="2382">
                  <c:v>19.666599999999999</c:v>
                </c:pt>
                <c:pt idx="2383">
                  <c:v>19.721900000000002</c:v>
                </c:pt>
                <c:pt idx="2384">
                  <c:v>19.767199999999999</c:v>
                </c:pt>
                <c:pt idx="2385">
                  <c:v>19.790400000000002</c:v>
                </c:pt>
                <c:pt idx="2386">
                  <c:v>19.8111</c:v>
                </c:pt>
                <c:pt idx="2387">
                  <c:v>19.829899999999999</c:v>
                </c:pt>
                <c:pt idx="2388">
                  <c:v>19.854299999999999</c:v>
                </c:pt>
                <c:pt idx="2389">
                  <c:v>19.874400000000001</c:v>
                </c:pt>
                <c:pt idx="2390">
                  <c:v>19.895900000000001</c:v>
                </c:pt>
                <c:pt idx="2391">
                  <c:v>19.914999999999999</c:v>
                </c:pt>
                <c:pt idx="2392">
                  <c:v>19.9358</c:v>
                </c:pt>
                <c:pt idx="2393">
                  <c:v>19.950500000000002</c:v>
                </c:pt>
                <c:pt idx="2394">
                  <c:v>19.971599999999999</c:v>
                </c:pt>
                <c:pt idx="2395">
                  <c:v>19.993600000000001</c:v>
                </c:pt>
                <c:pt idx="2396">
                  <c:v>20.0107</c:v>
                </c:pt>
                <c:pt idx="2397">
                  <c:v>20.025500000000001</c:v>
                </c:pt>
                <c:pt idx="2398">
                  <c:v>20.037199999999999</c:v>
                </c:pt>
                <c:pt idx="2399">
                  <c:v>20.0474</c:v>
                </c:pt>
                <c:pt idx="2400">
                  <c:v>20.054400000000001</c:v>
                </c:pt>
                <c:pt idx="2401">
                  <c:v>20.053599999999999</c:v>
                </c:pt>
                <c:pt idx="2402">
                  <c:v>20.0441</c:v>
                </c:pt>
                <c:pt idx="2403">
                  <c:v>20.039300000000001</c:v>
                </c:pt>
                <c:pt idx="2404">
                  <c:v>20.0276</c:v>
                </c:pt>
                <c:pt idx="2405">
                  <c:v>19.9971</c:v>
                </c:pt>
                <c:pt idx="2406">
                  <c:v>19.9694</c:v>
                </c:pt>
                <c:pt idx="2407">
                  <c:v>19.917899999999999</c:v>
                </c:pt>
                <c:pt idx="2408">
                  <c:v>19.834</c:v>
                </c:pt>
                <c:pt idx="2409">
                  <c:v>19.769500000000001</c:v>
                </c:pt>
                <c:pt idx="2410">
                  <c:v>19.691500000000001</c:v>
                </c:pt>
                <c:pt idx="2411">
                  <c:v>19.625800000000002</c:v>
                </c:pt>
                <c:pt idx="2412">
                  <c:v>19.574999999999999</c:v>
                </c:pt>
                <c:pt idx="2413">
                  <c:v>19.548500000000001</c:v>
                </c:pt>
                <c:pt idx="2414">
                  <c:v>19.5806</c:v>
                </c:pt>
                <c:pt idx="2415">
                  <c:v>19.645099999999999</c:v>
                </c:pt>
                <c:pt idx="2416">
                  <c:v>19.7407</c:v>
                </c:pt>
                <c:pt idx="2417">
                  <c:v>19.8733</c:v>
                </c:pt>
                <c:pt idx="2418">
                  <c:v>19.984100000000002</c:v>
                </c:pt>
                <c:pt idx="2419">
                  <c:v>20.101400000000002</c:v>
                </c:pt>
                <c:pt idx="2420">
                  <c:v>20.267800000000001</c:v>
                </c:pt>
                <c:pt idx="2421">
                  <c:v>20.409800000000001</c:v>
                </c:pt>
                <c:pt idx="2422">
                  <c:v>20.503799999999998</c:v>
                </c:pt>
                <c:pt idx="2423">
                  <c:v>20.548999999999999</c:v>
                </c:pt>
                <c:pt idx="2424">
                  <c:v>20.588200000000001</c:v>
                </c:pt>
                <c:pt idx="2425">
                  <c:v>20.606300000000001</c:v>
                </c:pt>
                <c:pt idx="2426">
                  <c:v>20.5457</c:v>
                </c:pt>
                <c:pt idx="2427">
                  <c:v>20.470400000000001</c:v>
                </c:pt>
                <c:pt idx="2428">
                  <c:v>20.4254</c:v>
                </c:pt>
                <c:pt idx="2429">
                  <c:v>20.4208</c:v>
                </c:pt>
                <c:pt idx="2430">
                  <c:v>20.441099999999999</c:v>
                </c:pt>
                <c:pt idx="2431">
                  <c:v>20.389600000000002</c:v>
                </c:pt>
                <c:pt idx="2432">
                  <c:v>20.341000000000001</c:v>
                </c:pt>
                <c:pt idx="2433">
                  <c:v>20.186499999999999</c:v>
                </c:pt>
                <c:pt idx="2434">
                  <c:v>20.052299999999999</c:v>
                </c:pt>
                <c:pt idx="2435">
                  <c:v>19.832799999999999</c:v>
                </c:pt>
                <c:pt idx="2436">
                  <c:v>19.737500000000001</c:v>
                </c:pt>
                <c:pt idx="2437">
                  <c:v>19.694500000000001</c:v>
                </c:pt>
                <c:pt idx="2438">
                  <c:v>20.017700000000001</c:v>
                </c:pt>
                <c:pt idx="2439">
                  <c:v>20.186</c:v>
                </c:pt>
                <c:pt idx="2440">
                  <c:v>20.191099999999999</c:v>
                </c:pt>
                <c:pt idx="2441">
                  <c:v>20.191600000000001</c:v>
                </c:pt>
                <c:pt idx="2442">
                  <c:v>20.2622</c:v>
                </c:pt>
                <c:pt idx="2443">
                  <c:v>20.337</c:v>
                </c:pt>
                <c:pt idx="2444">
                  <c:v>20.402100000000001</c:v>
                </c:pt>
                <c:pt idx="2445">
                  <c:v>20.473199999999999</c:v>
                </c:pt>
                <c:pt idx="2446">
                  <c:v>20.514600000000002</c:v>
                </c:pt>
                <c:pt idx="2447">
                  <c:v>20.546399999999998</c:v>
                </c:pt>
                <c:pt idx="2448">
                  <c:v>20.583600000000001</c:v>
                </c:pt>
                <c:pt idx="2449">
                  <c:v>20.624500000000001</c:v>
                </c:pt>
                <c:pt idx="2450">
                  <c:v>20.706299999999999</c:v>
                </c:pt>
                <c:pt idx="2451">
                  <c:v>20.852799999999998</c:v>
                </c:pt>
                <c:pt idx="2452">
                  <c:v>20.8886</c:v>
                </c:pt>
                <c:pt idx="2453">
                  <c:v>20.9208</c:v>
                </c:pt>
                <c:pt idx="2454">
                  <c:v>20.940899999999999</c:v>
                </c:pt>
                <c:pt idx="2455">
                  <c:v>20.9313</c:v>
                </c:pt>
                <c:pt idx="2456">
                  <c:v>20.923200000000001</c:v>
                </c:pt>
                <c:pt idx="2457">
                  <c:v>20.900400000000001</c:v>
                </c:pt>
                <c:pt idx="2458">
                  <c:v>20.877700000000001</c:v>
                </c:pt>
                <c:pt idx="2459">
                  <c:v>20.816700000000001</c:v>
                </c:pt>
                <c:pt idx="2460">
                  <c:v>20.6402</c:v>
                </c:pt>
                <c:pt idx="2461">
                  <c:v>20.569800000000001</c:v>
                </c:pt>
                <c:pt idx="2462">
                  <c:v>20.501899999999999</c:v>
                </c:pt>
                <c:pt idx="2463">
                  <c:v>20.439800000000002</c:v>
                </c:pt>
                <c:pt idx="2464">
                  <c:v>20.392199999999999</c:v>
                </c:pt>
                <c:pt idx="2465">
                  <c:v>20.376300000000001</c:v>
                </c:pt>
                <c:pt idx="2466">
                  <c:v>20.442299999999999</c:v>
                </c:pt>
                <c:pt idx="2467">
                  <c:v>20.468399999999999</c:v>
                </c:pt>
                <c:pt idx="2468">
                  <c:v>20.438400000000001</c:v>
                </c:pt>
                <c:pt idx="2469">
                  <c:v>20.4328</c:v>
                </c:pt>
                <c:pt idx="2470">
                  <c:v>20.358599999999999</c:v>
                </c:pt>
                <c:pt idx="2471">
                  <c:v>20.227599999999999</c:v>
                </c:pt>
                <c:pt idx="2472">
                  <c:v>20.3263</c:v>
                </c:pt>
                <c:pt idx="2473">
                  <c:v>20.350899999999999</c:v>
                </c:pt>
                <c:pt idx="2474">
                  <c:v>20.2651</c:v>
                </c:pt>
                <c:pt idx="2475">
                  <c:v>20.533200000000001</c:v>
                </c:pt>
                <c:pt idx="2476">
                  <c:v>20.735199999999999</c:v>
                </c:pt>
                <c:pt idx="2477">
                  <c:v>20.6981</c:v>
                </c:pt>
                <c:pt idx="2478">
                  <c:v>20.674700000000001</c:v>
                </c:pt>
                <c:pt idx="2479">
                  <c:v>20.645499999999998</c:v>
                </c:pt>
                <c:pt idx="2480">
                  <c:v>20.963000000000001</c:v>
                </c:pt>
                <c:pt idx="2481">
                  <c:v>21.0503</c:v>
                </c:pt>
                <c:pt idx="2482">
                  <c:v>20.927</c:v>
                </c:pt>
                <c:pt idx="2483">
                  <c:v>20.780899999999999</c:v>
                </c:pt>
                <c:pt idx="2484">
                  <c:v>20.684000000000001</c:v>
                </c:pt>
                <c:pt idx="2485">
                  <c:v>20.611799999999999</c:v>
                </c:pt>
                <c:pt idx="2486">
                  <c:v>20.5702</c:v>
                </c:pt>
                <c:pt idx="2487">
                  <c:v>20.4894</c:v>
                </c:pt>
                <c:pt idx="2488">
                  <c:v>20.523199999999999</c:v>
                </c:pt>
                <c:pt idx="2489">
                  <c:v>20.519100000000002</c:v>
                </c:pt>
                <c:pt idx="2490">
                  <c:v>20.531199999999998</c:v>
                </c:pt>
                <c:pt idx="2491">
                  <c:v>20.485900000000001</c:v>
                </c:pt>
                <c:pt idx="2492">
                  <c:v>22.060600000000001</c:v>
                </c:pt>
                <c:pt idx="2493">
                  <c:v>20.967199999999998</c:v>
                </c:pt>
                <c:pt idx="2494">
                  <c:v>21.199300000000001</c:v>
                </c:pt>
                <c:pt idx="2495">
                  <c:v>21.180399999999999</c:v>
                </c:pt>
                <c:pt idx="2496">
                  <c:v>21.222799999999999</c:v>
                </c:pt>
                <c:pt idx="2497">
                  <c:v>21.199000000000002</c:v>
                </c:pt>
                <c:pt idx="2498">
                  <c:v>21.224299999999999</c:v>
                </c:pt>
                <c:pt idx="2499">
                  <c:v>21.295300000000001</c:v>
                </c:pt>
                <c:pt idx="2500">
                  <c:v>21.299399999999999</c:v>
                </c:pt>
                <c:pt idx="2501">
                  <c:v>21.299099999999999</c:v>
                </c:pt>
                <c:pt idx="2502">
                  <c:v>21.196200000000001</c:v>
                </c:pt>
                <c:pt idx="2503">
                  <c:v>21.029800000000002</c:v>
                </c:pt>
                <c:pt idx="2504">
                  <c:v>20.828399999999998</c:v>
                </c:pt>
                <c:pt idx="2505">
                  <c:v>20.628699999999998</c:v>
                </c:pt>
                <c:pt idx="2506">
                  <c:v>20.3948</c:v>
                </c:pt>
                <c:pt idx="2507">
                  <c:v>20.281600000000001</c:v>
                </c:pt>
                <c:pt idx="2508">
                  <c:v>20.265999999999998</c:v>
                </c:pt>
                <c:pt idx="2509">
                  <c:v>20.296800000000001</c:v>
                </c:pt>
                <c:pt idx="2510">
                  <c:v>20.343800000000002</c:v>
                </c:pt>
                <c:pt idx="2511">
                  <c:v>20.4222</c:v>
                </c:pt>
                <c:pt idx="2512">
                  <c:v>20.468800000000002</c:v>
                </c:pt>
                <c:pt idx="2513">
                  <c:v>20.508900000000001</c:v>
                </c:pt>
                <c:pt idx="2514">
                  <c:v>20.526900000000001</c:v>
                </c:pt>
                <c:pt idx="2515">
                  <c:v>20.490300000000001</c:v>
                </c:pt>
                <c:pt idx="2516">
                  <c:v>20.456399999999999</c:v>
                </c:pt>
                <c:pt idx="2517">
                  <c:v>20.4011</c:v>
                </c:pt>
                <c:pt idx="2518">
                  <c:v>20.3354</c:v>
                </c:pt>
                <c:pt idx="2519">
                  <c:v>20.2637</c:v>
                </c:pt>
                <c:pt idx="2520">
                  <c:v>20.229199999999999</c:v>
                </c:pt>
                <c:pt idx="2521">
                  <c:v>20.175699999999999</c:v>
                </c:pt>
                <c:pt idx="2522">
                  <c:v>20.114599999999999</c:v>
                </c:pt>
                <c:pt idx="2523">
                  <c:v>20.072900000000001</c:v>
                </c:pt>
                <c:pt idx="2524">
                  <c:v>20.036300000000001</c:v>
                </c:pt>
                <c:pt idx="2525">
                  <c:v>20.000699999999998</c:v>
                </c:pt>
                <c:pt idx="2526">
                  <c:v>19.9176</c:v>
                </c:pt>
                <c:pt idx="2527">
                  <c:v>19.832899999999999</c:v>
                </c:pt>
                <c:pt idx="2528">
                  <c:v>19.7621</c:v>
                </c:pt>
                <c:pt idx="2529">
                  <c:v>19.811299999999999</c:v>
                </c:pt>
                <c:pt idx="2530">
                  <c:v>19.812999999999999</c:v>
                </c:pt>
                <c:pt idx="2531">
                  <c:v>19.820399999999999</c:v>
                </c:pt>
                <c:pt idx="2532">
                  <c:v>19.834599999999998</c:v>
                </c:pt>
                <c:pt idx="2533">
                  <c:v>19.882899999999999</c:v>
                </c:pt>
                <c:pt idx="2534">
                  <c:v>19.924600000000002</c:v>
                </c:pt>
                <c:pt idx="2535">
                  <c:v>19.945900000000002</c:v>
                </c:pt>
                <c:pt idx="2536">
                  <c:v>19.968399999999999</c:v>
                </c:pt>
                <c:pt idx="2537">
                  <c:v>19.984300000000001</c:v>
                </c:pt>
                <c:pt idx="2538">
                  <c:v>19.985800000000001</c:v>
                </c:pt>
                <c:pt idx="2539">
                  <c:v>20.017900000000001</c:v>
                </c:pt>
                <c:pt idx="2540">
                  <c:v>19.895600000000002</c:v>
                </c:pt>
                <c:pt idx="2541">
                  <c:v>19.5305</c:v>
                </c:pt>
                <c:pt idx="2542">
                  <c:v>19.311800000000002</c:v>
                </c:pt>
                <c:pt idx="2543">
                  <c:v>19.622199999999999</c:v>
                </c:pt>
                <c:pt idx="2544">
                  <c:v>20.170400000000001</c:v>
                </c:pt>
                <c:pt idx="2545">
                  <c:v>20.349499999999999</c:v>
                </c:pt>
                <c:pt idx="2546">
                  <c:v>20.385100000000001</c:v>
                </c:pt>
                <c:pt idx="2547">
                  <c:v>20.276499999999999</c:v>
                </c:pt>
                <c:pt idx="2548">
                  <c:v>20.061299999999999</c:v>
                </c:pt>
                <c:pt idx="2549">
                  <c:v>20.0228</c:v>
                </c:pt>
                <c:pt idx="2550">
                  <c:v>19.96</c:v>
                </c:pt>
                <c:pt idx="2551">
                  <c:v>20.0809</c:v>
                </c:pt>
                <c:pt idx="2552">
                  <c:v>20.183299999999999</c:v>
                </c:pt>
                <c:pt idx="2553">
                  <c:v>20.296500000000002</c:v>
                </c:pt>
                <c:pt idx="2554">
                  <c:v>20.381</c:v>
                </c:pt>
                <c:pt idx="2555">
                  <c:v>20.4787</c:v>
                </c:pt>
                <c:pt idx="2556">
                  <c:v>20.630400000000002</c:v>
                </c:pt>
                <c:pt idx="2557">
                  <c:v>20.676200000000001</c:v>
                </c:pt>
                <c:pt idx="2558">
                  <c:v>20.593699999999998</c:v>
                </c:pt>
                <c:pt idx="2559">
                  <c:v>20.573</c:v>
                </c:pt>
                <c:pt idx="2560">
                  <c:v>20.447299999999998</c:v>
                </c:pt>
                <c:pt idx="2561">
                  <c:v>20.433499999999999</c:v>
                </c:pt>
                <c:pt idx="2562">
                  <c:v>20.462</c:v>
                </c:pt>
                <c:pt idx="2563">
                  <c:v>20.4482</c:v>
                </c:pt>
                <c:pt idx="2564">
                  <c:v>20.502400000000002</c:v>
                </c:pt>
                <c:pt idx="2565">
                  <c:v>20.618200000000002</c:v>
                </c:pt>
                <c:pt idx="2566">
                  <c:v>20.538</c:v>
                </c:pt>
                <c:pt idx="2567">
                  <c:v>20.402100000000001</c:v>
                </c:pt>
                <c:pt idx="2568">
                  <c:v>20.310199999999998</c:v>
                </c:pt>
                <c:pt idx="2569">
                  <c:v>20.285799999999998</c:v>
                </c:pt>
                <c:pt idx="2570">
                  <c:v>20.253399999999999</c:v>
                </c:pt>
                <c:pt idx="2571">
                  <c:v>20.1859</c:v>
                </c:pt>
                <c:pt idx="2572">
                  <c:v>20.1251</c:v>
                </c:pt>
                <c:pt idx="2573">
                  <c:v>20.1113</c:v>
                </c:pt>
                <c:pt idx="2574">
                  <c:v>20.088999999999999</c:v>
                </c:pt>
                <c:pt idx="2575">
                  <c:v>20.070799999999998</c:v>
                </c:pt>
                <c:pt idx="2576">
                  <c:v>20.0152</c:v>
                </c:pt>
                <c:pt idx="2577">
                  <c:v>19.9895</c:v>
                </c:pt>
                <c:pt idx="2578">
                  <c:v>19.928799999999999</c:v>
                </c:pt>
                <c:pt idx="2579">
                  <c:v>19.8947</c:v>
                </c:pt>
                <c:pt idx="2580">
                  <c:v>19.851700000000001</c:v>
                </c:pt>
                <c:pt idx="2581">
                  <c:v>19.846800000000002</c:v>
                </c:pt>
                <c:pt idx="2582">
                  <c:v>19.867100000000001</c:v>
                </c:pt>
                <c:pt idx="2583">
                  <c:v>19.840900000000001</c:v>
                </c:pt>
                <c:pt idx="2584">
                  <c:v>19.901399999999999</c:v>
                </c:pt>
                <c:pt idx="2585">
                  <c:v>19.990400000000001</c:v>
                </c:pt>
                <c:pt idx="2586">
                  <c:v>20.1616</c:v>
                </c:pt>
                <c:pt idx="2587">
                  <c:v>20.453099999999999</c:v>
                </c:pt>
                <c:pt idx="2588">
                  <c:v>20.589600000000001</c:v>
                </c:pt>
                <c:pt idx="2589">
                  <c:v>20.579799999999999</c:v>
                </c:pt>
                <c:pt idx="2590">
                  <c:v>20.6037</c:v>
                </c:pt>
                <c:pt idx="2591">
                  <c:v>20.687899999999999</c:v>
                </c:pt>
                <c:pt idx="2592">
                  <c:v>20.724599999999999</c:v>
                </c:pt>
                <c:pt idx="2593">
                  <c:v>20.641400000000001</c:v>
                </c:pt>
                <c:pt idx="2594">
                  <c:v>20.505400000000002</c:v>
                </c:pt>
                <c:pt idx="2595">
                  <c:v>20.4328</c:v>
                </c:pt>
                <c:pt idx="2596">
                  <c:v>20.418600000000001</c:v>
                </c:pt>
                <c:pt idx="2597">
                  <c:v>20.229500000000002</c:v>
                </c:pt>
                <c:pt idx="2598">
                  <c:v>20.087599999999998</c:v>
                </c:pt>
                <c:pt idx="2599">
                  <c:v>20.2575</c:v>
                </c:pt>
                <c:pt idx="2600">
                  <c:v>20.227</c:v>
                </c:pt>
                <c:pt idx="2601">
                  <c:v>20.189800000000002</c:v>
                </c:pt>
                <c:pt idx="2602">
                  <c:v>20.167899999999999</c:v>
                </c:pt>
                <c:pt idx="2603">
                  <c:v>20.140899999999998</c:v>
                </c:pt>
                <c:pt idx="2604">
                  <c:v>20.059699999999999</c:v>
                </c:pt>
                <c:pt idx="2605">
                  <c:v>19.991499999999998</c:v>
                </c:pt>
                <c:pt idx="2606">
                  <c:v>19.964600000000001</c:v>
                </c:pt>
                <c:pt idx="2607">
                  <c:v>20.010100000000001</c:v>
                </c:pt>
                <c:pt idx="2608">
                  <c:v>20.0977</c:v>
                </c:pt>
                <c:pt idx="2609">
                  <c:v>20.148599999999998</c:v>
                </c:pt>
                <c:pt idx="2610">
                  <c:v>20.2074</c:v>
                </c:pt>
                <c:pt idx="2611">
                  <c:v>20.2423</c:v>
                </c:pt>
                <c:pt idx="2612">
                  <c:v>20.2864</c:v>
                </c:pt>
                <c:pt idx="2613">
                  <c:v>20.3309</c:v>
                </c:pt>
                <c:pt idx="2614">
                  <c:v>20.369299999999999</c:v>
                </c:pt>
                <c:pt idx="2615">
                  <c:v>20.421299999999999</c:v>
                </c:pt>
                <c:pt idx="2616">
                  <c:v>20.479500000000002</c:v>
                </c:pt>
                <c:pt idx="2617">
                  <c:v>20.517499999999998</c:v>
                </c:pt>
                <c:pt idx="2618">
                  <c:v>20.555099999999999</c:v>
                </c:pt>
                <c:pt idx="2619">
                  <c:v>20.5807</c:v>
                </c:pt>
                <c:pt idx="2620">
                  <c:v>20.5684</c:v>
                </c:pt>
                <c:pt idx="2621">
                  <c:v>20.558599999999998</c:v>
                </c:pt>
                <c:pt idx="2622">
                  <c:v>20.5685</c:v>
                </c:pt>
                <c:pt idx="2623">
                  <c:v>20.5901</c:v>
                </c:pt>
                <c:pt idx="2624">
                  <c:v>20.618300000000001</c:v>
                </c:pt>
                <c:pt idx="2625">
                  <c:v>20.634799999999998</c:v>
                </c:pt>
                <c:pt idx="2626">
                  <c:v>20.648900000000001</c:v>
                </c:pt>
                <c:pt idx="2627">
                  <c:v>20.676600000000001</c:v>
                </c:pt>
                <c:pt idx="2628">
                  <c:v>20.694400000000002</c:v>
                </c:pt>
                <c:pt idx="2629">
                  <c:v>20.69</c:v>
                </c:pt>
                <c:pt idx="2630">
                  <c:v>20.6736</c:v>
                </c:pt>
                <c:pt idx="2631">
                  <c:v>20.656500000000001</c:v>
                </c:pt>
                <c:pt idx="2632">
                  <c:v>20.629100000000001</c:v>
                </c:pt>
                <c:pt idx="2633">
                  <c:v>20.608799999999999</c:v>
                </c:pt>
                <c:pt idx="2634">
                  <c:v>20.605599999999999</c:v>
                </c:pt>
                <c:pt idx="2635">
                  <c:v>20.6675</c:v>
                </c:pt>
                <c:pt idx="2636">
                  <c:v>20.821200000000001</c:v>
                </c:pt>
                <c:pt idx="2637">
                  <c:v>20.8903</c:v>
                </c:pt>
                <c:pt idx="2638">
                  <c:v>20.8889</c:v>
                </c:pt>
                <c:pt idx="2639">
                  <c:v>20.8445</c:v>
                </c:pt>
                <c:pt idx="2640">
                  <c:v>20.790099999999999</c:v>
                </c:pt>
                <c:pt idx="2641">
                  <c:v>20.7363</c:v>
                </c:pt>
                <c:pt idx="2642">
                  <c:v>20.6876</c:v>
                </c:pt>
                <c:pt idx="2643">
                  <c:v>20.648800000000001</c:v>
                </c:pt>
                <c:pt idx="2644">
                  <c:v>20.621400000000001</c:v>
                </c:pt>
                <c:pt idx="2645">
                  <c:v>20.617899999999999</c:v>
                </c:pt>
                <c:pt idx="2646">
                  <c:v>20.741499999999998</c:v>
                </c:pt>
                <c:pt idx="2647">
                  <c:v>20.9893</c:v>
                </c:pt>
                <c:pt idx="2648">
                  <c:v>21.042000000000002</c:v>
                </c:pt>
                <c:pt idx="2649">
                  <c:v>21.032599999999999</c:v>
                </c:pt>
                <c:pt idx="2650">
                  <c:v>20.9315</c:v>
                </c:pt>
                <c:pt idx="2651">
                  <c:v>20.795500000000001</c:v>
                </c:pt>
                <c:pt idx="2652">
                  <c:v>20.9377</c:v>
                </c:pt>
                <c:pt idx="2653">
                  <c:v>21.104700000000001</c:v>
                </c:pt>
                <c:pt idx="2654">
                  <c:v>21.1004</c:v>
                </c:pt>
                <c:pt idx="2655">
                  <c:v>21.0825</c:v>
                </c:pt>
                <c:pt idx="2656">
                  <c:v>20.739799999999999</c:v>
                </c:pt>
                <c:pt idx="2657">
                  <c:v>20.555599999999998</c:v>
                </c:pt>
                <c:pt idx="2658">
                  <c:v>20.5076</c:v>
                </c:pt>
                <c:pt idx="2659">
                  <c:v>20.880199999999999</c:v>
                </c:pt>
                <c:pt idx="2660">
                  <c:v>21.025200000000002</c:v>
                </c:pt>
                <c:pt idx="2661">
                  <c:v>21.021699999999999</c:v>
                </c:pt>
                <c:pt idx="2662">
                  <c:v>20.7532</c:v>
                </c:pt>
                <c:pt idx="2663">
                  <c:v>20.6678</c:v>
                </c:pt>
                <c:pt idx="2664">
                  <c:v>20.648800000000001</c:v>
                </c:pt>
                <c:pt idx="2665">
                  <c:v>20.669499999999999</c:v>
                </c:pt>
                <c:pt idx="2666">
                  <c:v>20.74</c:v>
                </c:pt>
                <c:pt idx="2667">
                  <c:v>20.846</c:v>
                </c:pt>
                <c:pt idx="2668">
                  <c:v>20.986499999999999</c:v>
                </c:pt>
                <c:pt idx="2669">
                  <c:v>21.091699999999999</c:v>
                </c:pt>
                <c:pt idx="2670">
                  <c:v>21.152200000000001</c:v>
                </c:pt>
                <c:pt idx="2671">
                  <c:v>21.240600000000001</c:v>
                </c:pt>
                <c:pt idx="2672">
                  <c:v>21.353999999999999</c:v>
                </c:pt>
                <c:pt idx="2673">
                  <c:v>21.446400000000001</c:v>
                </c:pt>
                <c:pt idx="2674">
                  <c:v>21.523399999999999</c:v>
                </c:pt>
                <c:pt idx="2675">
                  <c:v>21.611899999999999</c:v>
                </c:pt>
                <c:pt idx="2676">
                  <c:v>21.696999999999999</c:v>
                </c:pt>
                <c:pt idx="2677">
                  <c:v>21.775300000000001</c:v>
                </c:pt>
                <c:pt idx="2678">
                  <c:v>21.6907</c:v>
                </c:pt>
                <c:pt idx="2679">
                  <c:v>21.6235</c:v>
                </c:pt>
                <c:pt idx="2680">
                  <c:v>21.546199999999999</c:v>
                </c:pt>
                <c:pt idx="2681">
                  <c:v>21.459700000000002</c:v>
                </c:pt>
                <c:pt idx="2682">
                  <c:v>21.365200000000002</c:v>
                </c:pt>
                <c:pt idx="2683">
                  <c:v>21.2562</c:v>
                </c:pt>
                <c:pt idx="2684">
                  <c:v>21.139099999999999</c:v>
                </c:pt>
                <c:pt idx="2685">
                  <c:v>21.040700000000001</c:v>
                </c:pt>
                <c:pt idx="2686">
                  <c:v>20.9619</c:v>
                </c:pt>
                <c:pt idx="2687">
                  <c:v>20.876000000000001</c:v>
                </c:pt>
                <c:pt idx="2688">
                  <c:v>20.834800000000001</c:v>
                </c:pt>
                <c:pt idx="2689">
                  <c:v>20.837700000000002</c:v>
                </c:pt>
                <c:pt idx="2690">
                  <c:v>20.860299999999999</c:v>
                </c:pt>
                <c:pt idx="2691">
                  <c:v>20.929600000000001</c:v>
                </c:pt>
                <c:pt idx="2692">
                  <c:v>21.037400000000002</c:v>
                </c:pt>
                <c:pt idx="2693">
                  <c:v>21.182500000000001</c:v>
                </c:pt>
                <c:pt idx="2694">
                  <c:v>21.238199999999999</c:v>
                </c:pt>
                <c:pt idx="2695">
                  <c:v>21.170400000000001</c:v>
                </c:pt>
                <c:pt idx="2696">
                  <c:v>21.081399999999999</c:v>
                </c:pt>
                <c:pt idx="2697">
                  <c:v>21.1724</c:v>
                </c:pt>
                <c:pt idx="2698">
                  <c:v>21.3126</c:v>
                </c:pt>
                <c:pt idx="2699">
                  <c:v>21.349499999999999</c:v>
                </c:pt>
                <c:pt idx="2700">
                  <c:v>21.322099999999999</c:v>
                </c:pt>
                <c:pt idx="2701">
                  <c:v>21.289000000000001</c:v>
                </c:pt>
                <c:pt idx="2702">
                  <c:v>21.279299999999999</c:v>
                </c:pt>
                <c:pt idx="2703">
                  <c:v>21.244900000000001</c:v>
                </c:pt>
                <c:pt idx="2704">
                  <c:v>21.188600000000001</c:v>
                </c:pt>
                <c:pt idx="2705">
                  <c:v>21.1538</c:v>
                </c:pt>
                <c:pt idx="2706">
                  <c:v>21.1234</c:v>
                </c:pt>
                <c:pt idx="2707">
                  <c:v>21.093900000000001</c:v>
                </c:pt>
                <c:pt idx="2708">
                  <c:v>21.0654</c:v>
                </c:pt>
                <c:pt idx="2709">
                  <c:v>21.0379</c:v>
                </c:pt>
                <c:pt idx="2710">
                  <c:v>21.011600000000001</c:v>
                </c:pt>
                <c:pt idx="2711">
                  <c:v>21.007400000000001</c:v>
                </c:pt>
                <c:pt idx="2712">
                  <c:v>20.985900000000001</c:v>
                </c:pt>
                <c:pt idx="2713">
                  <c:v>20.968499999999999</c:v>
                </c:pt>
                <c:pt idx="2714">
                  <c:v>20.941800000000001</c:v>
                </c:pt>
                <c:pt idx="2715">
                  <c:v>20.923300000000001</c:v>
                </c:pt>
                <c:pt idx="2716">
                  <c:v>20.909500000000001</c:v>
                </c:pt>
                <c:pt idx="2717">
                  <c:v>20.9026</c:v>
                </c:pt>
                <c:pt idx="2718">
                  <c:v>20.884399999999999</c:v>
                </c:pt>
                <c:pt idx="2719">
                  <c:v>20.8843</c:v>
                </c:pt>
                <c:pt idx="2720">
                  <c:v>20.889099999999999</c:v>
                </c:pt>
                <c:pt idx="2721">
                  <c:v>20.9193</c:v>
                </c:pt>
                <c:pt idx="2722">
                  <c:v>20.954699999999999</c:v>
                </c:pt>
                <c:pt idx="2723">
                  <c:v>20.989699999999999</c:v>
                </c:pt>
                <c:pt idx="2724">
                  <c:v>21.029900000000001</c:v>
                </c:pt>
                <c:pt idx="2725">
                  <c:v>21.075399999999998</c:v>
                </c:pt>
                <c:pt idx="2726">
                  <c:v>21.106100000000001</c:v>
                </c:pt>
                <c:pt idx="2727">
                  <c:v>21.136500000000002</c:v>
                </c:pt>
                <c:pt idx="2728">
                  <c:v>21.154499999999999</c:v>
                </c:pt>
                <c:pt idx="2729">
                  <c:v>21.1935</c:v>
                </c:pt>
                <c:pt idx="2730">
                  <c:v>21.241700000000002</c:v>
                </c:pt>
                <c:pt idx="2731">
                  <c:v>21.3018</c:v>
                </c:pt>
                <c:pt idx="2732">
                  <c:v>21.429300000000001</c:v>
                </c:pt>
                <c:pt idx="2733">
                  <c:v>21.5076</c:v>
                </c:pt>
                <c:pt idx="2734">
                  <c:v>21.555</c:v>
                </c:pt>
                <c:pt idx="2735">
                  <c:v>21.599599999999999</c:v>
                </c:pt>
                <c:pt idx="2736">
                  <c:v>21.619700000000002</c:v>
                </c:pt>
                <c:pt idx="2737">
                  <c:v>21.497</c:v>
                </c:pt>
                <c:pt idx="2738">
                  <c:v>21.335899999999999</c:v>
                </c:pt>
                <c:pt idx="2739">
                  <c:v>21.2179</c:v>
                </c:pt>
                <c:pt idx="2740">
                  <c:v>21.130700000000001</c:v>
                </c:pt>
                <c:pt idx="2741">
                  <c:v>21.036100000000001</c:v>
                </c:pt>
                <c:pt idx="2742">
                  <c:v>20.962599999999998</c:v>
                </c:pt>
                <c:pt idx="2743">
                  <c:v>20.894500000000001</c:v>
                </c:pt>
                <c:pt idx="2744">
                  <c:v>20.844899999999999</c:v>
                </c:pt>
                <c:pt idx="2745">
                  <c:v>20.8139</c:v>
                </c:pt>
                <c:pt idx="2746">
                  <c:v>20.802900000000001</c:v>
                </c:pt>
                <c:pt idx="2747">
                  <c:v>20.827400000000001</c:v>
                </c:pt>
                <c:pt idx="2748">
                  <c:v>20.8903</c:v>
                </c:pt>
                <c:pt idx="2749">
                  <c:v>20.967300000000002</c:v>
                </c:pt>
                <c:pt idx="2750">
                  <c:v>21.0717</c:v>
                </c:pt>
                <c:pt idx="2751">
                  <c:v>21.197700000000001</c:v>
                </c:pt>
                <c:pt idx="2752">
                  <c:v>21.255099999999999</c:v>
                </c:pt>
                <c:pt idx="2753">
                  <c:v>21.2547</c:v>
                </c:pt>
                <c:pt idx="2754">
                  <c:v>21.2515</c:v>
                </c:pt>
                <c:pt idx="2755">
                  <c:v>21.2484</c:v>
                </c:pt>
                <c:pt idx="2756">
                  <c:v>21.241800000000001</c:v>
                </c:pt>
                <c:pt idx="2757">
                  <c:v>21.2166</c:v>
                </c:pt>
                <c:pt idx="2758">
                  <c:v>21.2102</c:v>
                </c:pt>
                <c:pt idx="2759">
                  <c:v>21.211500000000001</c:v>
                </c:pt>
                <c:pt idx="2760">
                  <c:v>20.9602</c:v>
                </c:pt>
                <c:pt idx="2761">
                  <c:v>20.663499999999999</c:v>
                </c:pt>
                <c:pt idx="2762">
                  <c:v>20.452200000000001</c:v>
                </c:pt>
                <c:pt idx="2763">
                  <c:v>20.548200000000001</c:v>
                </c:pt>
                <c:pt idx="2764">
                  <c:v>20.7318</c:v>
                </c:pt>
                <c:pt idx="2765">
                  <c:v>20.916899999999998</c:v>
                </c:pt>
                <c:pt idx="2766">
                  <c:v>21.105399999999999</c:v>
                </c:pt>
                <c:pt idx="2767">
                  <c:v>21.180399999999999</c:v>
                </c:pt>
                <c:pt idx="2768">
                  <c:v>21.191700000000001</c:v>
                </c:pt>
                <c:pt idx="2769">
                  <c:v>21.215699999999998</c:v>
                </c:pt>
                <c:pt idx="2770">
                  <c:v>21.231400000000001</c:v>
                </c:pt>
                <c:pt idx="2771">
                  <c:v>21.249199999999998</c:v>
                </c:pt>
                <c:pt idx="2772">
                  <c:v>21.291499999999999</c:v>
                </c:pt>
                <c:pt idx="2773">
                  <c:v>21.320499999999999</c:v>
                </c:pt>
                <c:pt idx="2774">
                  <c:v>21.316700000000001</c:v>
                </c:pt>
                <c:pt idx="2775">
                  <c:v>21.284099999999999</c:v>
                </c:pt>
                <c:pt idx="2776">
                  <c:v>21.2546</c:v>
                </c:pt>
                <c:pt idx="2777">
                  <c:v>21.227399999999999</c:v>
                </c:pt>
                <c:pt idx="2778">
                  <c:v>21.2545</c:v>
                </c:pt>
                <c:pt idx="2779">
                  <c:v>21.337299999999999</c:v>
                </c:pt>
                <c:pt idx="2780">
                  <c:v>21.388999999999999</c:v>
                </c:pt>
                <c:pt idx="2781">
                  <c:v>21.432600000000001</c:v>
                </c:pt>
                <c:pt idx="2782">
                  <c:v>21.484200000000001</c:v>
                </c:pt>
                <c:pt idx="2783">
                  <c:v>21.579699999999999</c:v>
                </c:pt>
                <c:pt idx="2784">
                  <c:v>21.739100000000001</c:v>
                </c:pt>
                <c:pt idx="2785">
                  <c:v>21.878299999999999</c:v>
                </c:pt>
                <c:pt idx="2786">
                  <c:v>22.040800000000001</c:v>
                </c:pt>
                <c:pt idx="2787">
                  <c:v>22.2256</c:v>
                </c:pt>
                <c:pt idx="2788">
                  <c:v>22.2837</c:v>
                </c:pt>
                <c:pt idx="2789">
                  <c:v>22.0825</c:v>
                </c:pt>
                <c:pt idx="2790">
                  <c:v>21.970600000000001</c:v>
                </c:pt>
                <c:pt idx="2791">
                  <c:v>21.796199999999999</c:v>
                </c:pt>
                <c:pt idx="2792">
                  <c:v>21.613</c:v>
                </c:pt>
                <c:pt idx="2793">
                  <c:v>21.441700000000001</c:v>
                </c:pt>
                <c:pt idx="2794">
                  <c:v>21.2455</c:v>
                </c:pt>
                <c:pt idx="2795">
                  <c:v>21.0564</c:v>
                </c:pt>
                <c:pt idx="2796">
                  <c:v>20.8964</c:v>
                </c:pt>
                <c:pt idx="2797">
                  <c:v>20.808</c:v>
                </c:pt>
                <c:pt idx="2798">
                  <c:v>20.8888</c:v>
                </c:pt>
                <c:pt idx="2799">
                  <c:v>20.992599999999999</c:v>
                </c:pt>
                <c:pt idx="2800">
                  <c:v>21.075199999999999</c:v>
                </c:pt>
                <c:pt idx="2801">
                  <c:v>21.028500000000001</c:v>
                </c:pt>
                <c:pt idx="2802">
                  <c:v>21.032599999999999</c:v>
                </c:pt>
                <c:pt idx="2803">
                  <c:v>21.150300000000001</c:v>
                </c:pt>
                <c:pt idx="2804">
                  <c:v>21.203199999999999</c:v>
                </c:pt>
                <c:pt idx="2805">
                  <c:v>21.509899999999998</c:v>
                </c:pt>
                <c:pt idx="2806">
                  <c:v>21.8277</c:v>
                </c:pt>
                <c:pt idx="2807">
                  <c:v>21.815000000000001</c:v>
                </c:pt>
                <c:pt idx="2808">
                  <c:v>21.672799999999999</c:v>
                </c:pt>
                <c:pt idx="2809">
                  <c:v>21.619</c:v>
                </c:pt>
                <c:pt idx="2810">
                  <c:v>21.573899999999998</c:v>
                </c:pt>
                <c:pt idx="2811">
                  <c:v>21.545999999999999</c:v>
                </c:pt>
                <c:pt idx="2812">
                  <c:v>21.4756</c:v>
                </c:pt>
                <c:pt idx="2813">
                  <c:v>21.309799999999999</c:v>
                </c:pt>
                <c:pt idx="2814">
                  <c:v>21.222000000000001</c:v>
                </c:pt>
                <c:pt idx="2815">
                  <c:v>21.144300000000001</c:v>
                </c:pt>
                <c:pt idx="2816">
                  <c:v>21.0991</c:v>
                </c:pt>
                <c:pt idx="2817">
                  <c:v>21.043099999999999</c:v>
                </c:pt>
                <c:pt idx="2818">
                  <c:v>21.032699999999998</c:v>
                </c:pt>
                <c:pt idx="2819">
                  <c:v>21.094799999999999</c:v>
                </c:pt>
                <c:pt idx="2820">
                  <c:v>21.1355</c:v>
                </c:pt>
                <c:pt idx="2821">
                  <c:v>21.222999999999999</c:v>
                </c:pt>
                <c:pt idx="2822">
                  <c:v>21.318899999999999</c:v>
                </c:pt>
                <c:pt idx="2823">
                  <c:v>21.402799999999999</c:v>
                </c:pt>
                <c:pt idx="2824">
                  <c:v>21.446200000000001</c:v>
                </c:pt>
                <c:pt idx="2825">
                  <c:v>21.4953</c:v>
                </c:pt>
                <c:pt idx="2826">
                  <c:v>21.3414</c:v>
                </c:pt>
                <c:pt idx="2827">
                  <c:v>21.167400000000001</c:v>
                </c:pt>
                <c:pt idx="2828">
                  <c:v>21.134599999999999</c:v>
                </c:pt>
                <c:pt idx="2829">
                  <c:v>21.317399999999999</c:v>
                </c:pt>
                <c:pt idx="2830">
                  <c:v>23.064399999999999</c:v>
                </c:pt>
                <c:pt idx="2831">
                  <c:v>21.4359</c:v>
                </c:pt>
                <c:pt idx="2832">
                  <c:v>21.430800000000001</c:v>
                </c:pt>
                <c:pt idx="2833">
                  <c:v>21.434000000000001</c:v>
                </c:pt>
                <c:pt idx="2834">
                  <c:v>21.450099999999999</c:v>
                </c:pt>
                <c:pt idx="2835">
                  <c:v>21.468</c:v>
                </c:pt>
                <c:pt idx="2836">
                  <c:v>21.485199999999999</c:v>
                </c:pt>
                <c:pt idx="2837">
                  <c:v>21.476400000000002</c:v>
                </c:pt>
                <c:pt idx="2838">
                  <c:v>21.5047</c:v>
                </c:pt>
                <c:pt idx="2839">
                  <c:v>21.517199999999999</c:v>
                </c:pt>
                <c:pt idx="2840">
                  <c:v>21.525400000000001</c:v>
                </c:pt>
                <c:pt idx="2841">
                  <c:v>21.525300000000001</c:v>
                </c:pt>
                <c:pt idx="2842">
                  <c:v>21.470800000000001</c:v>
                </c:pt>
                <c:pt idx="2843">
                  <c:v>21.391100000000002</c:v>
                </c:pt>
                <c:pt idx="2844">
                  <c:v>21.227900000000002</c:v>
                </c:pt>
                <c:pt idx="2845">
                  <c:v>21.188600000000001</c:v>
                </c:pt>
                <c:pt idx="2846">
                  <c:v>21.184899999999999</c:v>
                </c:pt>
                <c:pt idx="2847">
                  <c:v>21.242799999999999</c:v>
                </c:pt>
                <c:pt idx="2848">
                  <c:v>21.256499999999999</c:v>
                </c:pt>
                <c:pt idx="2849">
                  <c:v>21.2089</c:v>
                </c:pt>
                <c:pt idx="2850">
                  <c:v>21.237400000000001</c:v>
                </c:pt>
                <c:pt idx="2851">
                  <c:v>21.206900000000001</c:v>
                </c:pt>
                <c:pt idx="2852">
                  <c:v>21.186900000000001</c:v>
                </c:pt>
                <c:pt idx="2853">
                  <c:v>21.201699999999999</c:v>
                </c:pt>
                <c:pt idx="2854">
                  <c:v>21.173100000000002</c:v>
                </c:pt>
                <c:pt idx="2855">
                  <c:v>21.190899999999999</c:v>
                </c:pt>
                <c:pt idx="2856">
                  <c:v>21.213899999999999</c:v>
                </c:pt>
                <c:pt idx="2857">
                  <c:v>21.255400000000002</c:v>
                </c:pt>
                <c:pt idx="2858">
                  <c:v>21.290900000000001</c:v>
                </c:pt>
                <c:pt idx="2859">
                  <c:v>21.373100000000001</c:v>
                </c:pt>
                <c:pt idx="2860">
                  <c:v>21.4451</c:v>
                </c:pt>
                <c:pt idx="2861">
                  <c:v>21.481300000000001</c:v>
                </c:pt>
                <c:pt idx="2862">
                  <c:v>21.514299999999999</c:v>
                </c:pt>
                <c:pt idx="2863">
                  <c:v>21.5624</c:v>
                </c:pt>
                <c:pt idx="2864">
                  <c:v>21.602900000000002</c:v>
                </c:pt>
                <c:pt idx="2865">
                  <c:v>21.647200000000002</c:v>
                </c:pt>
                <c:pt idx="2866">
                  <c:v>21.688300000000002</c:v>
                </c:pt>
                <c:pt idx="2867">
                  <c:v>21.7254</c:v>
                </c:pt>
                <c:pt idx="2868">
                  <c:v>21.761700000000001</c:v>
                </c:pt>
                <c:pt idx="2869">
                  <c:v>21.793500000000002</c:v>
                </c:pt>
                <c:pt idx="2870">
                  <c:v>21.831900000000001</c:v>
                </c:pt>
                <c:pt idx="2871">
                  <c:v>21.861000000000001</c:v>
                </c:pt>
                <c:pt idx="2872">
                  <c:v>21.864999999999998</c:v>
                </c:pt>
                <c:pt idx="2873">
                  <c:v>21.8645</c:v>
                </c:pt>
                <c:pt idx="2874">
                  <c:v>21.818100000000001</c:v>
                </c:pt>
                <c:pt idx="2875">
                  <c:v>21.731100000000001</c:v>
                </c:pt>
                <c:pt idx="2876">
                  <c:v>21.6447</c:v>
                </c:pt>
                <c:pt idx="2877">
                  <c:v>21.5928</c:v>
                </c:pt>
                <c:pt idx="2878">
                  <c:v>21.4773</c:v>
                </c:pt>
                <c:pt idx="2879">
                  <c:v>21.495999999999999</c:v>
                </c:pt>
                <c:pt idx="2880">
                  <c:v>21.5959</c:v>
                </c:pt>
                <c:pt idx="2881">
                  <c:v>21.532399999999999</c:v>
                </c:pt>
                <c:pt idx="2882">
                  <c:v>21.496600000000001</c:v>
                </c:pt>
                <c:pt idx="2883">
                  <c:v>21.518000000000001</c:v>
                </c:pt>
                <c:pt idx="2884">
                  <c:v>21.465800000000002</c:v>
                </c:pt>
                <c:pt idx="2885">
                  <c:v>21.514600000000002</c:v>
                </c:pt>
                <c:pt idx="2886">
                  <c:v>21.556100000000001</c:v>
                </c:pt>
                <c:pt idx="2887">
                  <c:v>21.624099999999999</c:v>
                </c:pt>
                <c:pt idx="2888">
                  <c:v>21.5503</c:v>
                </c:pt>
                <c:pt idx="2889">
                  <c:v>21.639500000000002</c:v>
                </c:pt>
                <c:pt idx="2890">
                  <c:v>21.7605</c:v>
                </c:pt>
                <c:pt idx="2891">
                  <c:v>21.6889</c:v>
                </c:pt>
                <c:pt idx="2892">
                  <c:v>21.585100000000001</c:v>
                </c:pt>
                <c:pt idx="2893">
                  <c:v>21.332999999999998</c:v>
                </c:pt>
                <c:pt idx="2894">
                  <c:v>20.947700000000001</c:v>
                </c:pt>
                <c:pt idx="2895">
                  <c:v>20.6524</c:v>
                </c:pt>
                <c:pt idx="2896">
                  <c:v>20.8276</c:v>
                </c:pt>
                <c:pt idx="2897">
                  <c:v>21.323</c:v>
                </c:pt>
                <c:pt idx="2898">
                  <c:v>21.723400000000002</c:v>
                </c:pt>
                <c:pt idx="2899">
                  <c:v>21.958300000000001</c:v>
                </c:pt>
                <c:pt idx="2900">
                  <c:v>21.414000000000001</c:v>
                </c:pt>
                <c:pt idx="2901">
                  <c:v>21.221800000000002</c:v>
                </c:pt>
                <c:pt idx="2902">
                  <c:v>21.0915</c:v>
                </c:pt>
                <c:pt idx="2903">
                  <c:v>20.962700000000002</c:v>
                </c:pt>
                <c:pt idx="2904">
                  <c:v>20.896000000000001</c:v>
                </c:pt>
                <c:pt idx="2905">
                  <c:v>20.855499999999999</c:v>
                </c:pt>
                <c:pt idx="2906">
                  <c:v>20.747900000000001</c:v>
                </c:pt>
                <c:pt idx="2907">
                  <c:v>20.778500000000001</c:v>
                </c:pt>
                <c:pt idx="2908">
                  <c:v>20.807200000000002</c:v>
                </c:pt>
                <c:pt idx="2909">
                  <c:v>20.859500000000001</c:v>
                </c:pt>
                <c:pt idx="2910">
                  <c:v>20.883700000000001</c:v>
                </c:pt>
                <c:pt idx="2911">
                  <c:v>20.9495</c:v>
                </c:pt>
                <c:pt idx="2912">
                  <c:v>21.098500000000001</c:v>
                </c:pt>
                <c:pt idx="2913">
                  <c:v>21.2544</c:v>
                </c:pt>
                <c:pt idx="2914">
                  <c:v>21.395399999999999</c:v>
                </c:pt>
                <c:pt idx="2915">
                  <c:v>21.554300000000001</c:v>
                </c:pt>
                <c:pt idx="2916">
                  <c:v>21.7242</c:v>
                </c:pt>
                <c:pt idx="2917">
                  <c:v>21.834399999999999</c:v>
                </c:pt>
                <c:pt idx="2918">
                  <c:v>21.953900000000001</c:v>
                </c:pt>
                <c:pt idx="2919">
                  <c:v>22.006599999999999</c:v>
                </c:pt>
                <c:pt idx="2920">
                  <c:v>22.008099999999999</c:v>
                </c:pt>
                <c:pt idx="2921">
                  <c:v>21.985800000000001</c:v>
                </c:pt>
                <c:pt idx="2922">
                  <c:v>21.930599999999998</c:v>
                </c:pt>
                <c:pt idx="2923">
                  <c:v>21.843499999999999</c:v>
                </c:pt>
                <c:pt idx="2924">
                  <c:v>21.753</c:v>
                </c:pt>
                <c:pt idx="2925">
                  <c:v>21.6708</c:v>
                </c:pt>
                <c:pt idx="2926">
                  <c:v>21.579699999999999</c:v>
                </c:pt>
                <c:pt idx="2927">
                  <c:v>21.465599999999998</c:v>
                </c:pt>
                <c:pt idx="2928">
                  <c:v>21.3719</c:v>
                </c:pt>
                <c:pt idx="2929">
                  <c:v>21.321100000000001</c:v>
                </c:pt>
                <c:pt idx="2930">
                  <c:v>21.286000000000001</c:v>
                </c:pt>
                <c:pt idx="2931">
                  <c:v>21.285499999999999</c:v>
                </c:pt>
                <c:pt idx="2932">
                  <c:v>21.264500000000002</c:v>
                </c:pt>
                <c:pt idx="2933">
                  <c:v>21.2057</c:v>
                </c:pt>
                <c:pt idx="2934">
                  <c:v>21.155100000000001</c:v>
                </c:pt>
                <c:pt idx="2935">
                  <c:v>21.116299999999999</c:v>
                </c:pt>
                <c:pt idx="2936">
                  <c:v>21.095800000000001</c:v>
                </c:pt>
                <c:pt idx="2937">
                  <c:v>21.0794</c:v>
                </c:pt>
                <c:pt idx="2938">
                  <c:v>21.1051</c:v>
                </c:pt>
                <c:pt idx="2939">
                  <c:v>21.066299999999998</c:v>
                </c:pt>
                <c:pt idx="2940">
                  <c:v>21.063500000000001</c:v>
                </c:pt>
                <c:pt idx="2941">
                  <c:v>21.101199999999999</c:v>
                </c:pt>
                <c:pt idx="2942">
                  <c:v>21.133600000000001</c:v>
                </c:pt>
                <c:pt idx="2943">
                  <c:v>21.2074</c:v>
                </c:pt>
                <c:pt idx="2944">
                  <c:v>21.286200000000001</c:v>
                </c:pt>
                <c:pt idx="2945">
                  <c:v>21.358799999999999</c:v>
                </c:pt>
                <c:pt idx="2946">
                  <c:v>21.439</c:v>
                </c:pt>
                <c:pt idx="2947">
                  <c:v>21.497499999999999</c:v>
                </c:pt>
                <c:pt idx="2948">
                  <c:v>21.568100000000001</c:v>
                </c:pt>
                <c:pt idx="2949">
                  <c:v>21.6356</c:v>
                </c:pt>
                <c:pt idx="2950">
                  <c:v>21.6875</c:v>
                </c:pt>
                <c:pt idx="2951">
                  <c:v>21.725300000000001</c:v>
                </c:pt>
                <c:pt idx="2952">
                  <c:v>21.756</c:v>
                </c:pt>
                <c:pt idx="2953">
                  <c:v>21.7775</c:v>
                </c:pt>
                <c:pt idx="2954">
                  <c:v>21.7956</c:v>
                </c:pt>
                <c:pt idx="2955">
                  <c:v>21.807500000000001</c:v>
                </c:pt>
                <c:pt idx="2956">
                  <c:v>21.815999999999999</c:v>
                </c:pt>
                <c:pt idx="2957">
                  <c:v>21.819700000000001</c:v>
                </c:pt>
                <c:pt idx="2958">
                  <c:v>21.819600000000001</c:v>
                </c:pt>
                <c:pt idx="2959">
                  <c:v>21.785499999999999</c:v>
                </c:pt>
                <c:pt idx="2960">
                  <c:v>21.723800000000001</c:v>
                </c:pt>
                <c:pt idx="2961">
                  <c:v>21.920999999999999</c:v>
                </c:pt>
                <c:pt idx="2962">
                  <c:v>22.275700000000001</c:v>
                </c:pt>
                <c:pt idx="2963">
                  <c:v>22.4664</c:v>
                </c:pt>
                <c:pt idx="2964">
                  <c:v>22.3764</c:v>
                </c:pt>
                <c:pt idx="2965">
                  <c:v>22.123799999999999</c:v>
                </c:pt>
                <c:pt idx="2966">
                  <c:v>21.9907</c:v>
                </c:pt>
                <c:pt idx="2967">
                  <c:v>21.9771</c:v>
                </c:pt>
                <c:pt idx="2968">
                  <c:v>21.954899999999999</c:v>
                </c:pt>
                <c:pt idx="2969">
                  <c:v>21.952100000000002</c:v>
                </c:pt>
                <c:pt idx="2970">
                  <c:v>21.966899999999999</c:v>
                </c:pt>
                <c:pt idx="2971">
                  <c:v>22.010899999999999</c:v>
                </c:pt>
                <c:pt idx="2972">
                  <c:v>22.069900000000001</c:v>
                </c:pt>
                <c:pt idx="2973">
                  <c:v>22.115600000000001</c:v>
                </c:pt>
                <c:pt idx="2974">
                  <c:v>22.1904</c:v>
                </c:pt>
                <c:pt idx="2975">
                  <c:v>22.2697</c:v>
                </c:pt>
                <c:pt idx="2976">
                  <c:v>22.325900000000001</c:v>
                </c:pt>
                <c:pt idx="2977">
                  <c:v>22.348299999999998</c:v>
                </c:pt>
                <c:pt idx="2978">
                  <c:v>22.3155</c:v>
                </c:pt>
                <c:pt idx="2979">
                  <c:v>22.1816</c:v>
                </c:pt>
                <c:pt idx="2980">
                  <c:v>21.954000000000001</c:v>
                </c:pt>
                <c:pt idx="2981">
                  <c:v>21.758099999999999</c:v>
                </c:pt>
                <c:pt idx="2982">
                  <c:v>22.108699999999999</c:v>
                </c:pt>
                <c:pt idx="2983">
                  <c:v>22.838899999999999</c:v>
                </c:pt>
                <c:pt idx="2984">
                  <c:v>21.951499999999999</c:v>
                </c:pt>
                <c:pt idx="2985">
                  <c:v>21.628</c:v>
                </c:pt>
                <c:pt idx="2986">
                  <c:v>21.366700000000002</c:v>
                </c:pt>
                <c:pt idx="2987">
                  <c:v>21.622399999999999</c:v>
                </c:pt>
                <c:pt idx="2988">
                  <c:v>21.7197</c:v>
                </c:pt>
                <c:pt idx="2989">
                  <c:v>21.748799999999999</c:v>
                </c:pt>
                <c:pt idx="2990">
                  <c:v>21.540500000000002</c:v>
                </c:pt>
                <c:pt idx="2991">
                  <c:v>21.299800000000001</c:v>
                </c:pt>
                <c:pt idx="2992">
                  <c:v>21.143799999999999</c:v>
                </c:pt>
                <c:pt idx="2993">
                  <c:v>21.142099999999999</c:v>
                </c:pt>
                <c:pt idx="2994">
                  <c:v>21.238</c:v>
                </c:pt>
                <c:pt idx="2995">
                  <c:v>21.373699999999999</c:v>
                </c:pt>
                <c:pt idx="2996">
                  <c:v>21.597000000000001</c:v>
                </c:pt>
                <c:pt idx="2997">
                  <c:v>21.740600000000001</c:v>
                </c:pt>
                <c:pt idx="2998">
                  <c:v>21.692699999999999</c:v>
                </c:pt>
                <c:pt idx="2999">
                  <c:v>21.622299999999999</c:v>
                </c:pt>
                <c:pt idx="3000">
                  <c:v>21.573799999999999</c:v>
                </c:pt>
                <c:pt idx="3001">
                  <c:v>21.5716</c:v>
                </c:pt>
                <c:pt idx="3002">
                  <c:v>21.583200000000001</c:v>
                </c:pt>
                <c:pt idx="3003">
                  <c:v>21.591000000000001</c:v>
                </c:pt>
                <c:pt idx="3004">
                  <c:v>21.6462</c:v>
                </c:pt>
                <c:pt idx="3005">
                  <c:v>21.695699999999999</c:v>
                </c:pt>
                <c:pt idx="3006">
                  <c:v>21.7807</c:v>
                </c:pt>
                <c:pt idx="3007">
                  <c:v>21.851700000000001</c:v>
                </c:pt>
                <c:pt idx="3008">
                  <c:v>21.931999999999999</c:v>
                </c:pt>
                <c:pt idx="3009">
                  <c:v>22.027200000000001</c:v>
                </c:pt>
                <c:pt idx="3010">
                  <c:v>22.117999999999999</c:v>
                </c:pt>
                <c:pt idx="3011">
                  <c:v>22.194400000000002</c:v>
                </c:pt>
                <c:pt idx="3012">
                  <c:v>22.1934</c:v>
                </c:pt>
                <c:pt idx="3013">
                  <c:v>22.164000000000001</c:v>
                </c:pt>
                <c:pt idx="3014">
                  <c:v>22.194500000000001</c:v>
                </c:pt>
                <c:pt idx="3015">
                  <c:v>22.171399999999998</c:v>
                </c:pt>
                <c:pt idx="3016">
                  <c:v>22.0655</c:v>
                </c:pt>
                <c:pt idx="3017">
                  <c:v>21.904699999999998</c:v>
                </c:pt>
                <c:pt idx="3018">
                  <c:v>21.759699999999999</c:v>
                </c:pt>
                <c:pt idx="3019">
                  <c:v>21.732399999999998</c:v>
                </c:pt>
                <c:pt idx="3020">
                  <c:v>21.7667</c:v>
                </c:pt>
                <c:pt idx="3021">
                  <c:v>21.902999999999999</c:v>
                </c:pt>
                <c:pt idx="3022">
                  <c:v>22.0549</c:v>
                </c:pt>
                <c:pt idx="3023">
                  <c:v>22.0945</c:v>
                </c:pt>
                <c:pt idx="3024">
                  <c:v>22.030200000000001</c:v>
                </c:pt>
                <c:pt idx="3025">
                  <c:v>21.994199999999999</c:v>
                </c:pt>
                <c:pt idx="3026">
                  <c:v>22.008600000000001</c:v>
                </c:pt>
                <c:pt idx="3027">
                  <c:v>22.040500000000002</c:v>
                </c:pt>
                <c:pt idx="3028">
                  <c:v>22.083500000000001</c:v>
                </c:pt>
                <c:pt idx="3029">
                  <c:v>22.11</c:v>
                </c:pt>
                <c:pt idx="3030">
                  <c:v>22.249199999999998</c:v>
                </c:pt>
                <c:pt idx="3031">
                  <c:v>22.270700000000001</c:v>
                </c:pt>
                <c:pt idx="3032">
                  <c:v>22.2806</c:v>
                </c:pt>
                <c:pt idx="3033">
                  <c:v>22.272500000000001</c:v>
                </c:pt>
                <c:pt idx="3034">
                  <c:v>22.264199999999999</c:v>
                </c:pt>
                <c:pt idx="3035">
                  <c:v>22.260300000000001</c:v>
                </c:pt>
                <c:pt idx="3036">
                  <c:v>22.223099999999999</c:v>
                </c:pt>
                <c:pt idx="3037">
                  <c:v>22.1508</c:v>
                </c:pt>
                <c:pt idx="3038">
                  <c:v>22.080300000000001</c:v>
                </c:pt>
                <c:pt idx="3039">
                  <c:v>22.041899999999998</c:v>
                </c:pt>
                <c:pt idx="3040">
                  <c:v>22.003399999999999</c:v>
                </c:pt>
                <c:pt idx="3041">
                  <c:v>21.956199999999999</c:v>
                </c:pt>
                <c:pt idx="3042">
                  <c:v>21.8901</c:v>
                </c:pt>
                <c:pt idx="3043">
                  <c:v>21.862200000000001</c:v>
                </c:pt>
                <c:pt idx="3044">
                  <c:v>21.885000000000002</c:v>
                </c:pt>
                <c:pt idx="3045">
                  <c:v>22.0184</c:v>
                </c:pt>
                <c:pt idx="3046">
                  <c:v>22.142900000000001</c:v>
                </c:pt>
                <c:pt idx="3047">
                  <c:v>22.063700000000001</c:v>
                </c:pt>
                <c:pt idx="3048">
                  <c:v>22.0989</c:v>
                </c:pt>
                <c:pt idx="3049">
                  <c:v>22.159800000000001</c:v>
                </c:pt>
                <c:pt idx="3050">
                  <c:v>21.943200000000001</c:v>
                </c:pt>
                <c:pt idx="3051">
                  <c:v>21.616900000000001</c:v>
                </c:pt>
                <c:pt idx="3052">
                  <c:v>21.582999999999998</c:v>
                </c:pt>
                <c:pt idx="3053">
                  <c:v>21.5916</c:v>
                </c:pt>
                <c:pt idx="3054">
                  <c:v>22.188400000000001</c:v>
                </c:pt>
                <c:pt idx="3055">
                  <c:v>22.215900000000001</c:v>
                </c:pt>
                <c:pt idx="3056">
                  <c:v>22.235199999999999</c:v>
                </c:pt>
                <c:pt idx="3057">
                  <c:v>22.345500000000001</c:v>
                </c:pt>
                <c:pt idx="3058">
                  <c:v>22.349399999999999</c:v>
                </c:pt>
                <c:pt idx="3059">
                  <c:v>22.322399999999998</c:v>
                </c:pt>
                <c:pt idx="3060">
                  <c:v>22.511199999999999</c:v>
                </c:pt>
                <c:pt idx="3061">
                  <c:v>22.595700000000001</c:v>
                </c:pt>
                <c:pt idx="3062">
                  <c:v>22.664000000000001</c:v>
                </c:pt>
                <c:pt idx="3063">
                  <c:v>22.681699999999999</c:v>
                </c:pt>
                <c:pt idx="3064">
                  <c:v>22.685199999999998</c:v>
                </c:pt>
                <c:pt idx="3065">
                  <c:v>22.687999999999999</c:v>
                </c:pt>
                <c:pt idx="3066">
                  <c:v>22.588000000000001</c:v>
                </c:pt>
                <c:pt idx="3067">
                  <c:v>22.536899999999999</c:v>
                </c:pt>
                <c:pt idx="3068">
                  <c:v>22.5044</c:v>
                </c:pt>
                <c:pt idx="3069">
                  <c:v>22.548200000000001</c:v>
                </c:pt>
                <c:pt idx="3070">
                  <c:v>22.499099999999999</c:v>
                </c:pt>
                <c:pt idx="3071">
                  <c:v>22.452999999999999</c:v>
                </c:pt>
                <c:pt idx="3072">
                  <c:v>22.409099999999999</c:v>
                </c:pt>
                <c:pt idx="3073">
                  <c:v>22.374199999999998</c:v>
                </c:pt>
                <c:pt idx="3074">
                  <c:v>22.34</c:v>
                </c:pt>
                <c:pt idx="3075">
                  <c:v>22.290099999999999</c:v>
                </c:pt>
                <c:pt idx="3076">
                  <c:v>22.236899999999999</c:v>
                </c:pt>
                <c:pt idx="3077">
                  <c:v>22.221599999999999</c:v>
                </c:pt>
                <c:pt idx="3078">
                  <c:v>22.275300000000001</c:v>
                </c:pt>
                <c:pt idx="3079">
                  <c:v>22.307600000000001</c:v>
                </c:pt>
                <c:pt idx="3080">
                  <c:v>22.3124</c:v>
                </c:pt>
                <c:pt idx="3081">
                  <c:v>22.302499999999998</c:v>
                </c:pt>
                <c:pt idx="3082">
                  <c:v>22.319900000000001</c:v>
                </c:pt>
                <c:pt idx="3083">
                  <c:v>22.3447</c:v>
                </c:pt>
                <c:pt idx="3084">
                  <c:v>22.368300000000001</c:v>
                </c:pt>
                <c:pt idx="3085">
                  <c:v>22.372499999999999</c:v>
                </c:pt>
                <c:pt idx="3086">
                  <c:v>22.291499999999999</c:v>
                </c:pt>
                <c:pt idx="3087">
                  <c:v>22.183399999999999</c:v>
                </c:pt>
                <c:pt idx="3088">
                  <c:v>22.104800000000001</c:v>
                </c:pt>
                <c:pt idx="3089">
                  <c:v>21.972899999999999</c:v>
                </c:pt>
                <c:pt idx="3090">
                  <c:v>22.0076</c:v>
                </c:pt>
                <c:pt idx="3091">
                  <c:v>22.0703</c:v>
                </c:pt>
                <c:pt idx="3092">
                  <c:v>22.109500000000001</c:v>
                </c:pt>
                <c:pt idx="3093">
                  <c:v>22.1189</c:v>
                </c:pt>
                <c:pt idx="3094">
                  <c:v>22.069700000000001</c:v>
                </c:pt>
                <c:pt idx="3095">
                  <c:v>22.0501</c:v>
                </c:pt>
                <c:pt idx="3096">
                  <c:v>22.017499999999998</c:v>
                </c:pt>
                <c:pt idx="3097">
                  <c:v>21.984100000000002</c:v>
                </c:pt>
                <c:pt idx="3098">
                  <c:v>21.948599999999999</c:v>
                </c:pt>
                <c:pt idx="3099">
                  <c:v>21.914200000000001</c:v>
                </c:pt>
                <c:pt idx="3100">
                  <c:v>21.898199999999999</c:v>
                </c:pt>
                <c:pt idx="3101">
                  <c:v>22.031199999999998</c:v>
                </c:pt>
                <c:pt idx="3102">
                  <c:v>22.171600000000002</c:v>
                </c:pt>
                <c:pt idx="3103">
                  <c:v>22.460999999999999</c:v>
                </c:pt>
                <c:pt idx="3104">
                  <c:v>22.472200000000001</c:v>
                </c:pt>
                <c:pt idx="3105">
                  <c:v>22.5244</c:v>
                </c:pt>
                <c:pt idx="3106">
                  <c:v>22.587199999999999</c:v>
                </c:pt>
                <c:pt idx="3107">
                  <c:v>22.6556</c:v>
                </c:pt>
                <c:pt idx="3108">
                  <c:v>22.723400000000002</c:v>
                </c:pt>
                <c:pt idx="3109">
                  <c:v>22.7455</c:v>
                </c:pt>
                <c:pt idx="3110">
                  <c:v>22.811499999999999</c:v>
                </c:pt>
                <c:pt idx="3111">
                  <c:v>22.786799999999999</c:v>
                </c:pt>
                <c:pt idx="3112">
                  <c:v>22.891400000000001</c:v>
                </c:pt>
                <c:pt idx="3113">
                  <c:v>22.946200000000001</c:v>
                </c:pt>
                <c:pt idx="3114">
                  <c:v>22.965499999999999</c:v>
                </c:pt>
                <c:pt idx="3115">
                  <c:v>23.000299999999999</c:v>
                </c:pt>
                <c:pt idx="3116">
                  <c:v>23.027799999999999</c:v>
                </c:pt>
                <c:pt idx="3117">
                  <c:v>23.1084</c:v>
                </c:pt>
                <c:pt idx="3118">
                  <c:v>23.201599999999999</c:v>
                </c:pt>
                <c:pt idx="3119">
                  <c:v>23.1937</c:v>
                </c:pt>
                <c:pt idx="3120">
                  <c:v>23.017199999999999</c:v>
                </c:pt>
                <c:pt idx="3121">
                  <c:v>22.7562</c:v>
                </c:pt>
                <c:pt idx="3122">
                  <c:v>22.624199999999998</c:v>
                </c:pt>
                <c:pt idx="3123">
                  <c:v>22.5318</c:v>
                </c:pt>
                <c:pt idx="3124">
                  <c:v>22.393699999999999</c:v>
                </c:pt>
                <c:pt idx="3125">
                  <c:v>22.430900000000001</c:v>
                </c:pt>
                <c:pt idx="3126">
                  <c:v>22.478200000000001</c:v>
                </c:pt>
                <c:pt idx="3127">
                  <c:v>22.5548</c:v>
                </c:pt>
                <c:pt idx="3128">
                  <c:v>22.5855</c:v>
                </c:pt>
                <c:pt idx="3129">
                  <c:v>22.615500000000001</c:v>
                </c:pt>
                <c:pt idx="3130">
                  <c:v>22.6509</c:v>
                </c:pt>
                <c:pt idx="3131">
                  <c:v>22.691800000000001</c:v>
                </c:pt>
                <c:pt idx="3132">
                  <c:v>22.753900000000002</c:v>
                </c:pt>
                <c:pt idx="3133">
                  <c:v>22.716699999999999</c:v>
                </c:pt>
                <c:pt idx="3134">
                  <c:v>22.640899999999998</c:v>
                </c:pt>
                <c:pt idx="3135">
                  <c:v>22.547599999999999</c:v>
                </c:pt>
                <c:pt idx="3136">
                  <c:v>22.526700000000002</c:v>
                </c:pt>
                <c:pt idx="3137">
                  <c:v>22.6082</c:v>
                </c:pt>
                <c:pt idx="3138">
                  <c:v>22.794799999999999</c:v>
                </c:pt>
                <c:pt idx="3139">
                  <c:v>22.9376</c:v>
                </c:pt>
                <c:pt idx="3140">
                  <c:v>23.035</c:v>
                </c:pt>
                <c:pt idx="3141">
                  <c:v>23.061699999999998</c:v>
                </c:pt>
                <c:pt idx="3142">
                  <c:v>23.003900000000002</c:v>
                </c:pt>
                <c:pt idx="3143">
                  <c:v>22.9495</c:v>
                </c:pt>
                <c:pt idx="3144">
                  <c:v>22.865500000000001</c:v>
                </c:pt>
                <c:pt idx="3145">
                  <c:v>22.791599999999999</c:v>
                </c:pt>
                <c:pt idx="3146">
                  <c:v>22.876799999999999</c:v>
                </c:pt>
                <c:pt idx="3147">
                  <c:v>22.883800000000001</c:v>
                </c:pt>
                <c:pt idx="3148">
                  <c:v>22.8706</c:v>
                </c:pt>
                <c:pt idx="3149">
                  <c:v>22.858799999999999</c:v>
                </c:pt>
                <c:pt idx="3150">
                  <c:v>22.7867</c:v>
                </c:pt>
                <c:pt idx="3151">
                  <c:v>22.644400000000001</c:v>
                </c:pt>
                <c:pt idx="3152">
                  <c:v>22.721399999999999</c:v>
                </c:pt>
                <c:pt idx="3153">
                  <c:v>22.809799999999999</c:v>
                </c:pt>
                <c:pt idx="3154">
                  <c:v>22.968599999999999</c:v>
                </c:pt>
                <c:pt idx="3155">
                  <c:v>23.301600000000001</c:v>
                </c:pt>
                <c:pt idx="3156">
                  <c:v>23.191299999999998</c:v>
                </c:pt>
                <c:pt idx="3157">
                  <c:v>23.172899999999998</c:v>
                </c:pt>
                <c:pt idx="3158">
                  <c:v>23.573899999999998</c:v>
                </c:pt>
                <c:pt idx="3159">
                  <c:v>24.766999999999999</c:v>
                </c:pt>
                <c:pt idx="3160">
                  <c:v>23.8489</c:v>
                </c:pt>
                <c:pt idx="3161">
                  <c:v>23.640799999999999</c:v>
                </c:pt>
                <c:pt idx="3162">
                  <c:v>23.401199999999999</c:v>
                </c:pt>
                <c:pt idx="3163">
                  <c:v>23.165099999999999</c:v>
                </c:pt>
                <c:pt idx="3164">
                  <c:v>23.063300000000002</c:v>
                </c:pt>
                <c:pt idx="3165">
                  <c:v>23.017399999999999</c:v>
                </c:pt>
                <c:pt idx="3166">
                  <c:v>23.0397</c:v>
                </c:pt>
                <c:pt idx="3167">
                  <c:v>22.995999999999999</c:v>
                </c:pt>
                <c:pt idx="3168">
                  <c:v>22.942299999999999</c:v>
                </c:pt>
                <c:pt idx="3169">
                  <c:v>22.920999999999999</c:v>
                </c:pt>
                <c:pt idx="3170">
                  <c:v>22.896799999999999</c:v>
                </c:pt>
                <c:pt idx="3171">
                  <c:v>22.892099999999999</c:v>
                </c:pt>
                <c:pt idx="3172">
                  <c:v>22.8919</c:v>
                </c:pt>
                <c:pt idx="3173">
                  <c:v>22.937200000000001</c:v>
                </c:pt>
                <c:pt idx="3174">
                  <c:v>23.055099999999999</c:v>
                </c:pt>
                <c:pt idx="3175">
                  <c:v>23.062100000000001</c:v>
                </c:pt>
                <c:pt idx="3176">
                  <c:v>22.943999999999999</c:v>
                </c:pt>
                <c:pt idx="3177">
                  <c:v>22.828900000000001</c:v>
                </c:pt>
                <c:pt idx="3178">
                  <c:v>22.836200000000002</c:v>
                </c:pt>
                <c:pt idx="3179">
                  <c:v>22.878699999999998</c:v>
                </c:pt>
                <c:pt idx="3180">
                  <c:v>22.958300000000001</c:v>
                </c:pt>
                <c:pt idx="3181">
                  <c:v>22.9634</c:v>
                </c:pt>
                <c:pt idx="3182">
                  <c:v>22.822500000000002</c:v>
                </c:pt>
                <c:pt idx="3183">
                  <c:v>22.7819</c:v>
                </c:pt>
                <c:pt idx="3184">
                  <c:v>22.572399999999998</c:v>
                </c:pt>
                <c:pt idx="3185">
                  <c:v>22.585999999999999</c:v>
                </c:pt>
                <c:pt idx="3186">
                  <c:v>22.713200000000001</c:v>
                </c:pt>
                <c:pt idx="3187">
                  <c:v>22.866499999999998</c:v>
                </c:pt>
                <c:pt idx="3188">
                  <c:v>22.947800000000001</c:v>
                </c:pt>
                <c:pt idx="3189">
                  <c:v>22.973400000000002</c:v>
                </c:pt>
                <c:pt idx="3190">
                  <c:v>22.973600000000001</c:v>
                </c:pt>
                <c:pt idx="3191">
                  <c:v>22.979600000000001</c:v>
                </c:pt>
                <c:pt idx="3192">
                  <c:v>23.014099999999999</c:v>
                </c:pt>
                <c:pt idx="3193">
                  <c:v>23.067399999999999</c:v>
                </c:pt>
                <c:pt idx="3194">
                  <c:v>23.063400000000001</c:v>
                </c:pt>
                <c:pt idx="3195">
                  <c:v>22.975999999999999</c:v>
                </c:pt>
                <c:pt idx="3196">
                  <c:v>22.895199999999999</c:v>
                </c:pt>
                <c:pt idx="3197">
                  <c:v>22.8386</c:v>
                </c:pt>
                <c:pt idx="3198">
                  <c:v>22.894400000000001</c:v>
                </c:pt>
                <c:pt idx="3199">
                  <c:v>23.165700000000001</c:v>
                </c:pt>
                <c:pt idx="3200">
                  <c:v>23.425000000000001</c:v>
                </c:pt>
                <c:pt idx="3201">
                  <c:v>23.577400000000001</c:v>
                </c:pt>
                <c:pt idx="3202">
                  <c:v>23.595500000000001</c:v>
                </c:pt>
                <c:pt idx="3203">
                  <c:v>23.617100000000001</c:v>
                </c:pt>
                <c:pt idx="3204">
                  <c:v>23.689499999999999</c:v>
                </c:pt>
                <c:pt idx="3205">
                  <c:v>23.6815</c:v>
                </c:pt>
                <c:pt idx="3206">
                  <c:v>23.624600000000001</c:v>
                </c:pt>
                <c:pt idx="3207">
                  <c:v>23.504899999999999</c:v>
                </c:pt>
                <c:pt idx="3208">
                  <c:v>23.493200000000002</c:v>
                </c:pt>
                <c:pt idx="3209">
                  <c:v>23.481300000000001</c:v>
                </c:pt>
                <c:pt idx="3210">
                  <c:v>23.459399999999999</c:v>
                </c:pt>
                <c:pt idx="3211">
                  <c:v>23.3447</c:v>
                </c:pt>
                <c:pt idx="3212">
                  <c:v>23.3429</c:v>
                </c:pt>
                <c:pt idx="3213">
                  <c:v>23.393999999999998</c:v>
                </c:pt>
                <c:pt idx="3214">
                  <c:v>23.4572</c:v>
                </c:pt>
                <c:pt idx="3215">
                  <c:v>23.5306</c:v>
                </c:pt>
                <c:pt idx="3216">
                  <c:v>23.609500000000001</c:v>
                </c:pt>
                <c:pt idx="3217">
                  <c:v>23.694900000000001</c:v>
                </c:pt>
                <c:pt idx="3218">
                  <c:v>23.745200000000001</c:v>
                </c:pt>
                <c:pt idx="3219">
                  <c:v>23.7364</c:v>
                </c:pt>
                <c:pt idx="3220">
                  <c:v>23.686800000000002</c:v>
                </c:pt>
                <c:pt idx="3221">
                  <c:v>23.637</c:v>
                </c:pt>
                <c:pt idx="3222">
                  <c:v>23.560199999999998</c:v>
                </c:pt>
                <c:pt idx="3223">
                  <c:v>23.492599999999999</c:v>
                </c:pt>
                <c:pt idx="3224">
                  <c:v>23.401</c:v>
                </c:pt>
                <c:pt idx="3225">
                  <c:v>23.295200000000001</c:v>
                </c:pt>
                <c:pt idx="3226">
                  <c:v>23.172699999999999</c:v>
                </c:pt>
                <c:pt idx="3227">
                  <c:v>23.332100000000001</c:v>
                </c:pt>
                <c:pt idx="3228">
                  <c:v>23.508500000000002</c:v>
                </c:pt>
                <c:pt idx="3229">
                  <c:v>23.4038</c:v>
                </c:pt>
                <c:pt idx="3230">
                  <c:v>23.221499999999999</c:v>
                </c:pt>
                <c:pt idx="3231">
                  <c:v>23.090299999999999</c:v>
                </c:pt>
                <c:pt idx="3232">
                  <c:v>23.126300000000001</c:v>
                </c:pt>
                <c:pt idx="3233">
                  <c:v>23.329699999999999</c:v>
                </c:pt>
                <c:pt idx="3234">
                  <c:v>23.2454</c:v>
                </c:pt>
                <c:pt idx="3235">
                  <c:v>22.9529</c:v>
                </c:pt>
                <c:pt idx="3236">
                  <c:v>22.828099999999999</c:v>
                </c:pt>
                <c:pt idx="3237">
                  <c:v>22.7864</c:v>
                </c:pt>
                <c:pt idx="3238">
                  <c:v>22.886700000000001</c:v>
                </c:pt>
                <c:pt idx="3239">
                  <c:v>22.973600000000001</c:v>
                </c:pt>
                <c:pt idx="3240">
                  <c:v>23.0793</c:v>
                </c:pt>
                <c:pt idx="3241">
                  <c:v>23.2105</c:v>
                </c:pt>
                <c:pt idx="3242">
                  <c:v>23.3568</c:v>
                </c:pt>
                <c:pt idx="3243">
                  <c:v>23.505500000000001</c:v>
                </c:pt>
                <c:pt idx="3244">
                  <c:v>23.657399999999999</c:v>
                </c:pt>
                <c:pt idx="3245">
                  <c:v>23.798999999999999</c:v>
                </c:pt>
                <c:pt idx="3246">
                  <c:v>23.8964</c:v>
                </c:pt>
                <c:pt idx="3247">
                  <c:v>23.947600000000001</c:v>
                </c:pt>
                <c:pt idx="3248">
                  <c:v>23.951000000000001</c:v>
                </c:pt>
                <c:pt idx="3249">
                  <c:v>23.939800000000002</c:v>
                </c:pt>
                <c:pt idx="3250">
                  <c:v>23.9053</c:v>
                </c:pt>
                <c:pt idx="3251">
                  <c:v>23.922799999999999</c:v>
                </c:pt>
                <c:pt idx="3252">
                  <c:v>23.927199999999999</c:v>
                </c:pt>
                <c:pt idx="3253">
                  <c:v>23.811800000000002</c:v>
                </c:pt>
                <c:pt idx="3254">
                  <c:v>23.7546</c:v>
                </c:pt>
                <c:pt idx="3255">
                  <c:v>23.7197</c:v>
                </c:pt>
                <c:pt idx="3256">
                  <c:v>23.6767</c:v>
                </c:pt>
                <c:pt idx="3257">
                  <c:v>23.622399999999999</c:v>
                </c:pt>
                <c:pt idx="3258">
                  <c:v>23.5655</c:v>
                </c:pt>
                <c:pt idx="3259">
                  <c:v>23.520299999999999</c:v>
                </c:pt>
                <c:pt idx="3260">
                  <c:v>23.446999999999999</c:v>
                </c:pt>
                <c:pt idx="3261">
                  <c:v>23.3157</c:v>
                </c:pt>
                <c:pt idx="3262">
                  <c:v>23.196400000000001</c:v>
                </c:pt>
                <c:pt idx="3263">
                  <c:v>23.142099999999999</c:v>
                </c:pt>
                <c:pt idx="3264">
                  <c:v>23.1309</c:v>
                </c:pt>
                <c:pt idx="3265">
                  <c:v>23.148099999999999</c:v>
                </c:pt>
                <c:pt idx="3266">
                  <c:v>23.164999999999999</c:v>
                </c:pt>
                <c:pt idx="3267">
                  <c:v>23.2408</c:v>
                </c:pt>
                <c:pt idx="3268">
                  <c:v>23.323499999999999</c:v>
                </c:pt>
                <c:pt idx="3269">
                  <c:v>23.410699999999999</c:v>
                </c:pt>
                <c:pt idx="3270">
                  <c:v>23.476199999999999</c:v>
                </c:pt>
                <c:pt idx="3271">
                  <c:v>23.533799999999999</c:v>
                </c:pt>
                <c:pt idx="3272">
                  <c:v>23.560400000000001</c:v>
                </c:pt>
                <c:pt idx="3273">
                  <c:v>23.586300000000001</c:v>
                </c:pt>
                <c:pt idx="3274">
                  <c:v>23.5807</c:v>
                </c:pt>
                <c:pt idx="3275">
                  <c:v>23.549700000000001</c:v>
                </c:pt>
                <c:pt idx="3276">
                  <c:v>23.509799999999998</c:v>
                </c:pt>
                <c:pt idx="3277">
                  <c:v>23.4771</c:v>
                </c:pt>
                <c:pt idx="3278">
                  <c:v>23.441099999999999</c:v>
                </c:pt>
                <c:pt idx="3279">
                  <c:v>23.414000000000001</c:v>
                </c:pt>
                <c:pt idx="3280">
                  <c:v>23.3886</c:v>
                </c:pt>
                <c:pt idx="3281">
                  <c:v>23.370899999999999</c:v>
                </c:pt>
                <c:pt idx="3282">
                  <c:v>23.3611</c:v>
                </c:pt>
                <c:pt idx="3283">
                  <c:v>23.355699999999999</c:v>
                </c:pt>
                <c:pt idx="3284">
                  <c:v>23.354600000000001</c:v>
                </c:pt>
                <c:pt idx="3285">
                  <c:v>23.3718</c:v>
                </c:pt>
                <c:pt idx="3286">
                  <c:v>23.395700000000001</c:v>
                </c:pt>
                <c:pt idx="3287">
                  <c:v>23.451699999999999</c:v>
                </c:pt>
                <c:pt idx="3288">
                  <c:v>23.569099999999999</c:v>
                </c:pt>
                <c:pt idx="3289">
                  <c:v>23.667999999999999</c:v>
                </c:pt>
                <c:pt idx="3290">
                  <c:v>23.782900000000001</c:v>
                </c:pt>
                <c:pt idx="3291">
                  <c:v>23.8901</c:v>
                </c:pt>
                <c:pt idx="3292">
                  <c:v>23.9529</c:v>
                </c:pt>
                <c:pt idx="3293">
                  <c:v>23.989799999999999</c:v>
                </c:pt>
                <c:pt idx="3294">
                  <c:v>24.019600000000001</c:v>
                </c:pt>
                <c:pt idx="3295">
                  <c:v>24.0425</c:v>
                </c:pt>
                <c:pt idx="3296">
                  <c:v>24.0596</c:v>
                </c:pt>
                <c:pt idx="3297">
                  <c:v>24.066400000000002</c:v>
                </c:pt>
                <c:pt idx="3298">
                  <c:v>24.066600000000001</c:v>
                </c:pt>
                <c:pt idx="3299">
                  <c:v>24.066500000000001</c:v>
                </c:pt>
                <c:pt idx="3300">
                  <c:v>24.059799999999999</c:v>
                </c:pt>
                <c:pt idx="3301">
                  <c:v>24.0488</c:v>
                </c:pt>
                <c:pt idx="3302">
                  <c:v>24.028400000000001</c:v>
                </c:pt>
                <c:pt idx="3303">
                  <c:v>23.947800000000001</c:v>
                </c:pt>
                <c:pt idx="3304">
                  <c:v>23.836200000000002</c:v>
                </c:pt>
                <c:pt idx="3305">
                  <c:v>23.771899999999999</c:v>
                </c:pt>
                <c:pt idx="3306">
                  <c:v>23.7134</c:v>
                </c:pt>
                <c:pt idx="3307">
                  <c:v>23.736599999999999</c:v>
                </c:pt>
                <c:pt idx="3308">
                  <c:v>23.7407</c:v>
                </c:pt>
                <c:pt idx="3309">
                  <c:v>23.821100000000001</c:v>
                </c:pt>
                <c:pt idx="3310">
                  <c:v>23.8293</c:v>
                </c:pt>
                <c:pt idx="3311">
                  <c:v>23.93</c:v>
                </c:pt>
                <c:pt idx="3312">
                  <c:v>24.066800000000001</c:v>
                </c:pt>
                <c:pt idx="3313">
                  <c:v>24.128599999999999</c:v>
                </c:pt>
                <c:pt idx="3314">
                  <c:v>24.145199999999999</c:v>
                </c:pt>
                <c:pt idx="3315">
                  <c:v>24.116099999999999</c:v>
                </c:pt>
                <c:pt idx="3316">
                  <c:v>24.0777</c:v>
                </c:pt>
                <c:pt idx="3317">
                  <c:v>24.030999999999999</c:v>
                </c:pt>
                <c:pt idx="3318">
                  <c:v>23.968800000000002</c:v>
                </c:pt>
                <c:pt idx="3319">
                  <c:v>23.906099999999999</c:v>
                </c:pt>
                <c:pt idx="3320">
                  <c:v>23.840399999999999</c:v>
                </c:pt>
                <c:pt idx="3321">
                  <c:v>23.8019</c:v>
                </c:pt>
                <c:pt idx="3322">
                  <c:v>23.790299999999998</c:v>
                </c:pt>
                <c:pt idx="3323">
                  <c:v>23.817399999999999</c:v>
                </c:pt>
                <c:pt idx="3324">
                  <c:v>23.845500000000001</c:v>
                </c:pt>
                <c:pt idx="3325">
                  <c:v>23.850899999999999</c:v>
                </c:pt>
                <c:pt idx="3326">
                  <c:v>23.865500000000001</c:v>
                </c:pt>
                <c:pt idx="3327">
                  <c:v>23.910900000000002</c:v>
                </c:pt>
                <c:pt idx="3328">
                  <c:v>23.958100000000002</c:v>
                </c:pt>
                <c:pt idx="3329">
                  <c:v>24.0031</c:v>
                </c:pt>
                <c:pt idx="3330">
                  <c:v>24.055800000000001</c:v>
                </c:pt>
                <c:pt idx="3331">
                  <c:v>24.094000000000001</c:v>
                </c:pt>
                <c:pt idx="3332">
                  <c:v>24.181100000000001</c:v>
                </c:pt>
                <c:pt idx="3333">
                  <c:v>24.263400000000001</c:v>
                </c:pt>
                <c:pt idx="3334">
                  <c:v>24.3383</c:v>
                </c:pt>
                <c:pt idx="3335">
                  <c:v>24.398399999999999</c:v>
                </c:pt>
                <c:pt idx="3336">
                  <c:v>24.465</c:v>
                </c:pt>
                <c:pt idx="3337">
                  <c:v>24.535699999999999</c:v>
                </c:pt>
                <c:pt idx="3338">
                  <c:v>24.592400000000001</c:v>
                </c:pt>
                <c:pt idx="3339">
                  <c:v>24.638999999999999</c:v>
                </c:pt>
                <c:pt idx="3340">
                  <c:v>24.684200000000001</c:v>
                </c:pt>
                <c:pt idx="3341">
                  <c:v>24.687000000000001</c:v>
                </c:pt>
                <c:pt idx="3342">
                  <c:v>24.629799999999999</c:v>
                </c:pt>
                <c:pt idx="3343">
                  <c:v>24.543800000000001</c:v>
                </c:pt>
                <c:pt idx="3344">
                  <c:v>24.452500000000001</c:v>
                </c:pt>
                <c:pt idx="3345">
                  <c:v>24.3674</c:v>
                </c:pt>
                <c:pt idx="3346">
                  <c:v>24.357700000000001</c:v>
                </c:pt>
                <c:pt idx="3347">
                  <c:v>24.3309</c:v>
                </c:pt>
                <c:pt idx="3348">
                  <c:v>24.302800000000001</c:v>
                </c:pt>
                <c:pt idx="3349">
                  <c:v>24.260200000000001</c:v>
                </c:pt>
                <c:pt idx="3350">
                  <c:v>24.238399999999999</c:v>
                </c:pt>
                <c:pt idx="3351">
                  <c:v>24.2287</c:v>
                </c:pt>
                <c:pt idx="3352">
                  <c:v>24.2334</c:v>
                </c:pt>
                <c:pt idx="3353">
                  <c:v>24.146000000000001</c:v>
                </c:pt>
                <c:pt idx="3354">
                  <c:v>24.0944</c:v>
                </c:pt>
                <c:pt idx="3355">
                  <c:v>24.065799999999999</c:v>
                </c:pt>
                <c:pt idx="3356">
                  <c:v>23.9909</c:v>
                </c:pt>
                <c:pt idx="3357">
                  <c:v>23.885000000000002</c:v>
                </c:pt>
                <c:pt idx="3358">
                  <c:v>23.8919</c:v>
                </c:pt>
                <c:pt idx="3359">
                  <c:v>23.9802</c:v>
                </c:pt>
                <c:pt idx="3360">
                  <c:v>24.0242</c:v>
                </c:pt>
                <c:pt idx="3361">
                  <c:v>24.2117</c:v>
                </c:pt>
                <c:pt idx="3362">
                  <c:v>24.258900000000001</c:v>
                </c:pt>
                <c:pt idx="3363">
                  <c:v>24.201000000000001</c:v>
                </c:pt>
                <c:pt idx="3364">
                  <c:v>24.180700000000002</c:v>
                </c:pt>
                <c:pt idx="3365">
                  <c:v>24.215399999999999</c:v>
                </c:pt>
                <c:pt idx="3366">
                  <c:v>24.372800000000002</c:v>
                </c:pt>
                <c:pt idx="3367">
                  <c:v>25.005099999999999</c:v>
                </c:pt>
                <c:pt idx="3368">
                  <c:v>25.7012</c:v>
                </c:pt>
                <c:pt idx="3369">
                  <c:v>24.334499999999998</c:v>
                </c:pt>
                <c:pt idx="3370">
                  <c:v>24.1571</c:v>
                </c:pt>
                <c:pt idx="3371">
                  <c:v>24.145099999999999</c:v>
                </c:pt>
                <c:pt idx="3372">
                  <c:v>24.0684</c:v>
                </c:pt>
                <c:pt idx="3373">
                  <c:v>24.1128</c:v>
                </c:pt>
                <c:pt idx="3374">
                  <c:v>24.169499999999999</c:v>
                </c:pt>
                <c:pt idx="3375">
                  <c:v>24.227699999999999</c:v>
                </c:pt>
                <c:pt idx="3376">
                  <c:v>24.287199999999999</c:v>
                </c:pt>
                <c:pt idx="3377">
                  <c:v>24.349799999999998</c:v>
                </c:pt>
                <c:pt idx="3378">
                  <c:v>24.409099999999999</c:v>
                </c:pt>
                <c:pt idx="3379">
                  <c:v>24.477599999999999</c:v>
                </c:pt>
                <c:pt idx="3380">
                  <c:v>24.539200000000001</c:v>
                </c:pt>
                <c:pt idx="3381">
                  <c:v>24.589099999999998</c:v>
                </c:pt>
                <c:pt idx="3382">
                  <c:v>24.602399999999999</c:v>
                </c:pt>
                <c:pt idx="3383">
                  <c:v>24.6038</c:v>
                </c:pt>
                <c:pt idx="3384">
                  <c:v>24.5899</c:v>
                </c:pt>
                <c:pt idx="3385">
                  <c:v>24.558800000000002</c:v>
                </c:pt>
                <c:pt idx="3386">
                  <c:v>24.522500000000001</c:v>
                </c:pt>
                <c:pt idx="3387">
                  <c:v>24.488700000000001</c:v>
                </c:pt>
                <c:pt idx="3388">
                  <c:v>24.465900000000001</c:v>
                </c:pt>
                <c:pt idx="3389">
                  <c:v>24.250800000000002</c:v>
                </c:pt>
                <c:pt idx="3390">
                  <c:v>24.4542</c:v>
                </c:pt>
                <c:pt idx="3391">
                  <c:v>24.634699999999999</c:v>
                </c:pt>
                <c:pt idx="3392">
                  <c:v>24.7669</c:v>
                </c:pt>
                <c:pt idx="3393">
                  <c:v>24.8765</c:v>
                </c:pt>
                <c:pt idx="3394">
                  <c:v>24.580400000000001</c:v>
                </c:pt>
                <c:pt idx="3395">
                  <c:v>24.4648</c:v>
                </c:pt>
                <c:pt idx="3396">
                  <c:v>24.381</c:v>
                </c:pt>
                <c:pt idx="3397">
                  <c:v>24.3172</c:v>
                </c:pt>
                <c:pt idx="3398">
                  <c:v>24.284300000000002</c:v>
                </c:pt>
                <c:pt idx="3399">
                  <c:v>24.253499999999999</c:v>
                </c:pt>
                <c:pt idx="3400">
                  <c:v>24.301300000000001</c:v>
                </c:pt>
                <c:pt idx="3401">
                  <c:v>24.293800000000001</c:v>
                </c:pt>
                <c:pt idx="3402">
                  <c:v>24.2529</c:v>
                </c:pt>
                <c:pt idx="3403">
                  <c:v>24.261199999999999</c:v>
                </c:pt>
                <c:pt idx="3404">
                  <c:v>24.2713</c:v>
                </c:pt>
                <c:pt idx="3405">
                  <c:v>24.2791</c:v>
                </c:pt>
                <c:pt idx="3406">
                  <c:v>24.2957</c:v>
                </c:pt>
                <c:pt idx="3407">
                  <c:v>24.3078</c:v>
                </c:pt>
                <c:pt idx="3408">
                  <c:v>24.310500000000001</c:v>
                </c:pt>
                <c:pt idx="3409">
                  <c:v>24.317699999999999</c:v>
                </c:pt>
                <c:pt idx="3410">
                  <c:v>24.296600000000002</c:v>
                </c:pt>
                <c:pt idx="3411">
                  <c:v>24.308199999999999</c:v>
                </c:pt>
                <c:pt idx="3412">
                  <c:v>24.346800000000002</c:v>
                </c:pt>
                <c:pt idx="3413">
                  <c:v>24.472000000000001</c:v>
                </c:pt>
                <c:pt idx="3414">
                  <c:v>24.530899999999999</c:v>
                </c:pt>
                <c:pt idx="3415">
                  <c:v>24.566199999999998</c:v>
                </c:pt>
                <c:pt idx="3416">
                  <c:v>24.580100000000002</c:v>
                </c:pt>
                <c:pt idx="3417">
                  <c:v>24.6158</c:v>
                </c:pt>
                <c:pt idx="3418">
                  <c:v>24.646000000000001</c:v>
                </c:pt>
                <c:pt idx="3419">
                  <c:v>24.702500000000001</c:v>
                </c:pt>
                <c:pt idx="3420">
                  <c:v>24.621400000000001</c:v>
                </c:pt>
                <c:pt idx="3421">
                  <c:v>24.471299999999999</c:v>
                </c:pt>
                <c:pt idx="3422">
                  <c:v>24.3734</c:v>
                </c:pt>
                <c:pt idx="3423">
                  <c:v>24.352399999999999</c:v>
                </c:pt>
                <c:pt idx="3424">
                  <c:v>24.2974</c:v>
                </c:pt>
                <c:pt idx="3425">
                  <c:v>24.231300000000001</c:v>
                </c:pt>
                <c:pt idx="3426">
                  <c:v>24.143699999999999</c:v>
                </c:pt>
                <c:pt idx="3427">
                  <c:v>24.085999999999999</c:v>
                </c:pt>
                <c:pt idx="3428">
                  <c:v>24.099499999999999</c:v>
                </c:pt>
                <c:pt idx="3429">
                  <c:v>24.088699999999999</c:v>
                </c:pt>
                <c:pt idx="3430">
                  <c:v>24.139199999999999</c:v>
                </c:pt>
                <c:pt idx="3431">
                  <c:v>24.354500000000002</c:v>
                </c:pt>
                <c:pt idx="3432">
                  <c:v>24.389199999999999</c:v>
                </c:pt>
                <c:pt idx="3433">
                  <c:v>24.392499999999998</c:v>
                </c:pt>
                <c:pt idx="3434">
                  <c:v>24.325800000000001</c:v>
                </c:pt>
                <c:pt idx="3435">
                  <c:v>24.200700000000001</c:v>
                </c:pt>
                <c:pt idx="3436">
                  <c:v>25.010300000000001</c:v>
                </c:pt>
                <c:pt idx="3437">
                  <c:v>24.928000000000001</c:v>
                </c:pt>
                <c:pt idx="3438">
                  <c:v>24.681000000000001</c:v>
                </c:pt>
                <c:pt idx="3439">
                  <c:v>25.020700000000001</c:v>
                </c:pt>
                <c:pt idx="3440">
                  <c:v>25.144200000000001</c:v>
                </c:pt>
                <c:pt idx="3441">
                  <c:v>25.173300000000001</c:v>
                </c:pt>
                <c:pt idx="3442">
                  <c:v>25.1859</c:v>
                </c:pt>
                <c:pt idx="3443">
                  <c:v>25.172899999999998</c:v>
                </c:pt>
                <c:pt idx="3444">
                  <c:v>25.152799999999999</c:v>
                </c:pt>
                <c:pt idx="3445">
                  <c:v>25.115200000000002</c:v>
                </c:pt>
                <c:pt idx="3446">
                  <c:v>25.088699999999999</c:v>
                </c:pt>
                <c:pt idx="3447">
                  <c:v>25.075500000000002</c:v>
                </c:pt>
                <c:pt idx="3448">
                  <c:v>25.060600000000001</c:v>
                </c:pt>
                <c:pt idx="3449">
                  <c:v>25.034700000000001</c:v>
                </c:pt>
                <c:pt idx="3450">
                  <c:v>25.004899999999999</c:v>
                </c:pt>
                <c:pt idx="3451">
                  <c:v>24.925699999999999</c:v>
                </c:pt>
                <c:pt idx="3452">
                  <c:v>24.790900000000001</c:v>
                </c:pt>
                <c:pt idx="3453">
                  <c:v>24.6708</c:v>
                </c:pt>
                <c:pt idx="3454">
                  <c:v>24.5792</c:v>
                </c:pt>
                <c:pt idx="3455">
                  <c:v>24.496200000000002</c:v>
                </c:pt>
                <c:pt idx="3456">
                  <c:v>24.4026</c:v>
                </c:pt>
                <c:pt idx="3457">
                  <c:v>24.295500000000001</c:v>
                </c:pt>
                <c:pt idx="3458">
                  <c:v>24.188600000000001</c:v>
                </c:pt>
                <c:pt idx="3459">
                  <c:v>24.091000000000001</c:v>
                </c:pt>
                <c:pt idx="3460">
                  <c:v>24.023099999999999</c:v>
                </c:pt>
                <c:pt idx="3461">
                  <c:v>23.976900000000001</c:v>
                </c:pt>
                <c:pt idx="3462">
                  <c:v>24.012699999999999</c:v>
                </c:pt>
                <c:pt idx="3463">
                  <c:v>24.069900000000001</c:v>
                </c:pt>
                <c:pt idx="3464">
                  <c:v>24.319700000000001</c:v>
                </c:pt>
                <c:pt idx="3465">
                  <c:v>24.5017</c:v>
                </c:pt>
                <c:pt idx="3466">
                  <c:v>25.102499999999999</c:v>
                </c:pt>
                <c:pt idx="3467">
                  <c:v>25.6493</c:v>
                </c:pt>
                <c:pt idx="3468">
                  <c:v>26.4435</c:v>
                </c:pt>
                <c:pt idx="3469">
                  <c:v>25.922899999999998</c:v>
                </c:pt>
                <c:pt idx="3470">
                  <c:v>25.468499999999999</c:v>
                </c:pt>
                <c:pt idx="3471">
                  <c:v>25.174600000000002</c:v>
                </c:pt>
                <c:pt idx="3472">
                  <c:v>24.912600000000001</c:v>
                </c:pt>
                <c:pt idx="3473">
                  <c:v>24.637799999999999</c:v>
                </c:pt>
                <c:pt idx="3474">
                  <c:v>24.362400000000001</c:v>
                </c:pt>
                <c:pt idx="3475">
                  <c:v>24.149899999999999</c:v>
                </c:pt>
                <c:pt idx="3476">
                  <c:v>24.015499999999999</c:v>
                </c:pt>
                <c:pt idx="3477">
                  <c:v>23.921199999999999</c:v>
                </c:pt>
                <c:pt idx="3478">
                  <c:v>23.861000000000001</c:v>
                </c:pt>
                <c:pt idx="3479">
                  <c:v>23.845700000000001</c:v>
                </c:pt>
                <c:pt idx="3480">
                  <c:v>23.866900000000001</c:v>
                </c:pt>
                <c:pt idx="3481">
                  <c:v>23.902999999999999</c:v>
                </c:pt>
                <c:pt idx="3482">
                  <c:v>24.113199999999999</c:v>
                </c:pt>
                <c:pt idx="3483">
                  <c:v>24.284500000000001</c:v>
                </c:pt>
                <c:pt idx="3484">
                  <c:v>24.3474</c:v>
                </c:pt>
                <c:pt idx="3485">
                  <c:v>24.4665</c:v>
                </c:pt>
                <c:pt idx="3486">
                  <c:v>24.514800000000001</c:v>
                </c:pt>
                <c:pt idx="3487">
                  <c:v>24.787199999999999</c:v>
                </c:pt>
                <c:pt idx="3488">
                  <c:v>24.7836</c:v>
                </c:pt>
                <c:pt idx="3489">
                  <c:v>26.227799999999998</c:v>
                </c:pt>
                <c:pt idx="3490">
                  <c:v>25.260899999999999</c:v>
                </c:pt>
                <c:pt idx="3491">
                  <c:v>25.3416</c:v>
                </c:pt>
                <c:pt idx="3492">
                  <c:v>25.2486</c:v>
                </c:pt>
                <c:pt idx="3493">
                  <c:v>25.275700000000001</c:v>
                </c:pt>
                <c:pt idx="3494">
                  <c:v>25.313099999999999</c:v>
                </c:pt>
                <c:pt idx="3495">
                  <c:v>25.322900000000001</c:v>
                </c:pt>
                <c:pt idx="3496">
                  <c:v>25.340800000000002</c:v>
                </c:pt>
                <c:pt idx="3497">
                  <c:v>25.3599</c:v>
                </c:pt>
                <c:pt idx="3498">
                  <c:v>25.331900000000001</c:v>
                </c:pt>
                <c:pt idx="3499">
                  <c:v>25.330300000000001</c:v>
                </c:pt>
                <c:pt idx="3500">
                  <c:v>25.217300000000002</c:v>
                </c:pt>
                <c:pt idx="3501">
                  <c:v>25.091799999999999</c:v>
                </c:pt>
                <c:pt idx="3502">
                  <c:v>24.891300000000001</c:v>
                </c:pt>
                <c:pt idx="3503">
                  <c:v>24.708400000000001</c:v>
                </c:pt>
                <c:pt idx="3504">
                  <c:v>24.560099999999998</c:v>
                </c:pt>
                <c:pt idx="3505">
                  <c:v>24.422699999999999</c:v>
                </c:pt>
                <c:pt idx="3506">
                  <c:v>24.317699999999999</c:v>
                </c:pt>
                <c:pt idx="3507">
                  <c:v>24.216200000000001</c:v>
                </c:pt>
                <c:pt idx="3508">
                  <c:v>24.214600000000001</c:v>
                </c:pt>
                <c:pt idx="3509">
                  <c:v>24.087800000000001</c:v>
                </c:pt>
                <c:pt idx="3510">
                  <c:v>24.0274</c:v>
                </c:pt>
                <c:pt idx="3511">
                  <c:v>23.981100000000001</c:v>
                </c:pt>
                <c:pt idx="3512">
                  <c:v>24.449200000000001</c:v>
                </c:pt>
                <c:pt idx="3513">
                  <c:v>24.495899999999999</c:v>
                </c:pt>
                <c:pt idx="3514">
                  <c:v>24.509699999999999</c:v>
                </c:pt>
                <c:pt idx="3515">
                  <c:v>24.529900000000001</c:v>
                </c:pt>
                <c:pt idx="3516">
                  <c:v>24.397200000000002</c:v>
                </c:pt>
                <c:pt idx="3517">
                  <c:v>24.349599999999999</c:v>
                </c:pt>
                <c:pt idx="3518">
                  <c:v>24.3736</c:v>
                </c:pt>
                <c:pt idx="3519">
                  <c:v>24.415600000000001</c:v>
                </c:pt>
                <c:pt idx="3520">
                  <c:v>24.4618</c:v>
                </c:pt>
                <c:pt idx="3521">
                  <c:v>24.535900000000002</c:v>
                </c:pt>
                <c:pt idx="3522">
                  <c:v>24.61</c:v>
                </c:pt>
                <c:pt idx="3523">
                  <c:v>24.642499999999998</c:v>
                </c:pt>
                <c:pt idx="3524">
                  <c:v>24.668099999999999</c:v>
                </c:pt>
                <c:pt idx="3525">
                  <c:v>24.689</c:v>
                </c:pt>
                <c:pt idx="3526">
                  <c:v>24.677199999999999</c:v>
                </c:pt>
                <c:pt idx="3527">
                  <c:v>24.549600000000002</c:v>
                </c:pt>
                <c:pt idx="3528">
                  <c:v>24.322199999999999</c:v>
                </c:pt>
                <c:pt idx="3529">
                  <c:v>24.2883</c:v>
                </c:pt>
                <c:pt idx="3530">
                  <c:v>24.395900000000001</c:v>
                </c:pt>
                <c:pt idx="3531">
                  <c:v>24.4267</c:v>
                </c:pt>
                <c:pt idx="3532">
                  <c:v>24.492699999999999</c:v>
                </c:pt>
                <c:pt idx="3533">
                  <c:v>24.665600000000001</c:v>
                </c:pt>
                <c:pt idx="3534">
                  <c:v>24.783899999999999</c:v>
                </c:pt>
                <c:pt idx="3535">
                  <c:v>24.8093</c:v>
                </c:pt>
                <c:pt idx="3536">
                  <c:v>24.776700000000002</c:v>
                </c:pt>
                <c:pt idx="3537">
                  <c:v>24.732199999999999</c:v>
                </c:pt>
                <c:pt idx="3538">
                  <c:v>24.721</c:v>
                </c:pt>
                <c:pt idx="3539">
                  <c:v>25.198399999999999</c:v>
                </c:pt>
                <c:pt idx="3540">
                  <c:v>25.1601</c:v>
                </c:pt>
                <c:pt idx="3541">
                  <c:v>24.909500000000001</c:v>
                </c:pt>
                <c:pt idx="3542">
                  <c:v>24.8139</c:v>
                </c:pt>
                <c:pt idx="3543">
                  <c:v>24.875399999999999</c:v>
                </c:pt>
                <c:pt idx="3544">
                  <c:v>24.823399999999999</c:v>
                </c:pt>
                <c:pt idx="3545">
                  <c:v>24.9572</c:v>
                </c:pt>
                <c:pt idx="3546">
                  <c:v>25.0382</c:v>
                </c:pt>
                <c:pt idx="3547">
                  <c:v>25.179099999999998</c:v>
                </c:pt>
                <c:pt idx="3548">
                  <c:v>25.318300000000001</c:v>
                </c:pt>
                <c:pt idx="3549">
                  <c:v>25.4496</c:v>
                </c:pt>
                <c:pt idx="3550">
                  <c:v>25.537600000000001</c:v>
                </c:pt>
                <c:pt idx="3551">
                  <c:v>25.5779</c:v>
                </c:pt>
                <c:pt idx="3552">
                  <c:v>25.649799999999999</c:v>
                </c:pt>
                <c:pt idx="3553">
                  <c:v>25.710999999999999</c:v>
                </c:pt>
                <c:pt idx="3554">
                  <c:v>25.732500000000002</c:v>
                </c:pt>
                <c:pt idx="3555">
                  <c:v>25.8216</c:v>
                </c:pt>
                <c:pt idx="3556">
                  <c:v>25.757100000000001</c:v>
                </c:pt>
                <c:pt idx="3557">
                  <c:v>25.695499999999999</c:v>
                </c:pt>
                <c:pt idx="3558">
                  <c:v>25.616099999999999</c:v>
                </c:pt>
                <c:pt idx="3559">
                  <c:v>25.529</c:v>
                </c:pt>
                <c:pt idx="3560">
                  <c:v>25.333600000000001</c:v>
                </c:pt>
                <c:pt idx="3561">
                  <c:v>25.200299999999999</c:v>
                </c:pt>
                <c:pt idx="3562">
                  <c:v>25.501999999999999</c:v>
                </c:pt>
                <c:pt idx="3563">
                  <c:v>26.3734</c:v>
                </c:pt>
                <c:pt idx="3564">
                  <c:v>25.376999999999999</c:v>
                </c:pt>
                <c:pt idx="3565">
                  <c:v>25.170300000000001</c:v>
                </c:pt>
                <c:pt idx="3566">
                  <c:v>24.988399999999999</c:v>
                </c:pt>
                <c:pt idx="3567">
                  <c:v>24.783200000000001</c:v>
                </c:pt>
                <c:pt idx="3568">
                  <c:v>24.564800000000002</c:v>
                </c:pt>
                <c:pt idx="3569">
                  <c:v>24.448899999999998</c:v>
                </c:pt>
                <c:pt idx="3570">
                  <c:v>24.348199999999999</c:v>
                </c:pt>
                <c:pt idx="3571">
                  <c:v>24.280100000000001</c:v>
                </c:pt>
                <c:pt idx="3572">
                  <c:v>24.285399999999999</c:v>
                </c:pt>
                <c:pt idx="3573">
                  <c:v>24.3307</c:v>
                </c:pt>
                <c:pt idx="3574">
                  <c:v>24.4299</c:v>
                </c:pt>
                <c:pt idx="3575">
                  <c:v>24.547999999999998</c:v>
                </c:pt>
                <c:pt idx="3576">
                  <c:v>24.7104</c:v>
                </c:pt>
                <c:pt idx="3577">
                  <c:v>24.8931</c:v>
                </c:pt>
                <c:pt idx="3578">
                  <c:v>25.079599999999999</c:v>
                </c:pt>
                <c:pt idx="3579">
                  <c:v>25.159199999999998</c:v>
                </c:pt>
                <c:pt idx="3580">
                  <c:v>25.086099999999998</c:v>
                </c:pt>
                <c:pt idx="3581">
                  <c:v>25.249300000000002</c:v>
                </c:pt>
                <c:pt idx="3582">
                  <c:v>25.477900000000002</c:v>
                </c:pt>
                <c:pt idx="3583">
                  <c:v>25.702500000000001</c:v>
                </c:pt>
                <c:pt idx="3584">
                  <c:v>25.792000000000002</c:v>
                </c:pt>
                <c:pt idx="3585">
                  <c:v>25.868300000000001</c:v>
                </c:pt>
                <c:pt idx="3586">
                  <c:v>25.947700000000001</c:v>
                </c:pt>
                <c:pt idx="3587">
                  <c:v>26.011399999999998</c:v>
                </c:pt>
                <c:pt idx="3588">
                  <c:v>25.9892</c:v>
                </c:pt>
                <c:pt idx="3589">
                  <c:v>25.805399999999999</c:v>
                </c:pt>
                <c:pt idx="3590">
                  <c:v>25.565799999999999</c:v>
                </c:pt>
                <c:pt idx="3591">
                  <c:v>25.351800000000001</c:v>
                </c:pt>
                <c:pt idx="3592">
                  <c:v>25.166899999999998</c:v>
                </c:pt>
                <c:pt idx="3593">
                  <c:v>25.032599999999999</c:v>
                </c:pt>
                <c:pt idx="3594">
                  <c:v>24.930700000000002</c:v>
                </c:pt>
                <c:pt idx="3595">
                  <c:v>24.868300000000001</c:v>
                </c:pt>
                <c:pt idx="3596">
                  <c:v>24.818300000000001</c:v>
                </c:pt>
                <c:pt idx="3597">
                  <c:v>24.682600000000001</c:v>
                </c:pt>
                <c:pt idx="3598">
                  <c:v>24.674900000000001</c:v>
                </c:pt>
                <c:pt idx="3599">
                  <c:v>24.702000000000002</c:v>
                </c:pt>
                <c:pt idx="3600">
                  <c:v>24.750299999999999</c:v>
                </c:pt>
                <c:pt idx="3601">
                  <c:v>24.752700000000001</c:v>
                </c:pt>
                <c:pt idx="3602">
                  <c:v>24.778400000000001</c:v>
                </c:pt>
                <c:pt idx="3603">
                  <c:v>24.828399999999998</c:v>
                </c:pt>
                <c:pt idx="3604">
                  <c:v>24.854800000000001</c:v>
                </c:pt>
                <c:pt idx="3605">
                  <c:v>24.878399999999999</c:v>
                </c:pt>
                <c:pt idx="3606">
                  <c:v>24.88</c:v>
                </c:pt>
                <c:pt idx="3607">
                  <c:v>24.904699999999998</c:v>
                </c:pt>
                <c:pt idx="3608">
                  <c:v>24.933599999999998</c:v>
                </c:pt>
                <c:pt idx="3609">
                  <c:v>24.945</c:v>
                </c:pt>
                <c:pt idx="3610">
                  <c:v>24.918199999999999</c:v>
                </c:pt>
                <c:pt idx="3611">
                  <c:v>24.9053</c:v>
                </c:pt>
                <c:pt idx="3612">
                  <c:v>24.895</c:v>
                </c:pt>
                <c:pt idx="3613">
                  <c:v>24.894300000000001</c:v>
                </c:pt>
                <c:pt idx="3614">
                  <c:v>24.907499999999999</c:v>
                </c:pt>
                <c:pt idx="3615">
                  <c:v>24.934799999999999</c:v>
                </c:pt>
                <c:pt idx="3616">
                  <c:v>24.972200000000001</c:v>
                </c:pt>
                <c:pt idx="3617">
                  <c:v>25.0321</c:v>
                </c:pt>
                <c:pt idx="3618">
                  <c:v>25.089300000000001</c:v>
                </c:pt>
                <c:pt idx="3619">
                  <c:v>25.1555</c:v>
                </c:pt>
                <c:pt idx="3620">
                  <c:v>25.1937</c:v>
                </c:pt>
                <c:pt idx="3621">
                  <c:v>25.270700000000001</c:v>
                </c:pt>
                <c:pt idx="3622">
                  <c:v>25.280899999999999</c:v>
                </c:pt>
                <c:pt idx="3623">
                  <c:v>25.282299999999999</c:v>
                </c:pt>
                <c:pt idx="3624">
                  <c:v>25.266300000000001</c:v>
                </c:pt>
                <c:pt idx="3625">
                  <c:v>25.229199999999999</c:v>
                </c:pt>
                <c:pt idx="3626">
                  <c:v>25.1541</c:v>
                </c:pt>
                <c:pt idx="3627">
                  <c:v>25.114599999999999</c:v>
                </c:pt>
                <c:pt idx="3628">
                  <c:v>25.1342</c:v>
                </c:pt>
                <c:pt idx="3629">
                  <c:v>25.153199999999998</c:v>
                </c:pt>
                <c:pt idx="3630">
                  <c:v>25.1814</c:v>
                </c:pt>
                <c:pt idx="3631">
                  <c:v>25.299299999999999</c:v>
                </c:pt>
                <c:pt idx="3632">
                  <c:v>25.324999999999999</c:v>
                </c:pt>
                <c:pt idx="3633">
                  <c:v>25.322800000000001</c:v>
                </c:pt>
                <c:pt idx="3634">
                  <c:v>25.266999999999999</c:v>
                </c:pt>
                <c:pt idx="3635">
                  <c:v>25.468299999999999</c:v>
                </c:pt>
                <c:pt idx="3636">
                  <c:v>25.660900000000002</c:v>
                </c:pt>
                <c:pt idx="3637">
                  <c:v>25.7729</c:v>
                </c:pt>
                <c:pt idx="3638">
                  <c:v>25.843900000000001</c:v>
                </c:pt>
                <c:pt idx="3639">
                  <c:v>25.918800000000001</c:v>
                </c:pt>
                <c:pt idx="3640">
                  <c:v>26.016200000000001</c:v>
                </c:pt>
                <c:pt idx="3641">
                  <c:v>26.083600000000001</c:v>
                </c:pt>
                <c:pt idx="3642">
                  <c:v>26.1236</c:v>
                </c:pt>
                <c:pt idx="3643">
                  <c:v>26.156700000000001</c:v>
                </c:pt>
                <c:pt idx="3644">
                  <c:v>26.157399999999999</c:v>
                </c:pt>
                <c:pt idx="3645">
                  <c:v>26.090299999999999</c:v>
                </c:pt>
                <c:pt idx="3646">
                  <c:v>26.0181</c:v>
                </c:pt>
                <c:pt idx="3647">
                  <c:v>25.929500000000001</c:v>
                </c:pt>
                <c:pt idx="3648">
                  <c:v>25.843</c:v>
                </c:pt>
                <c:pt idx="3649">
                  <c:v>25.800799999999999</c:v>
                </c:pt>
                <c:pt idx="3650">
                  <c:v>25.7395</c:v>
                </c:pt>
                <c:pt idx="3651">
                  <c:v>25.691600000000001</c:v>
                </c:pt>
                <c:pt idx="3652">
                  <c:v>25.653099999999998</c:v>
                </c:pt>
                <c:pt idx="3653">
                  <c:v>25.6297</c:v>
                </c:pt>
                <c:pt idx="3654">
                  <c:v>25.6511</c:v>
                </c:pt>
                <c:pt idx="3655">
                  <c:v>25.6523</c:v>
                </c:pt>
                <c:pt idx="3656">
                  <c:v>25.676100000000002</c:v>
                </c:pt>
                <c:pt idx="3657">
                  <c:v>25.703099999999999</c:v>
                </c:pt>
                <c:pt idx="3658">
                  <c:v>25.7605</c:v>
                </c:pt>
                <c:pt idx="3659">
                  <c:v>25.851099999999999</c:v>
                </c:pt>
                <c:pt idx="3660">
                  <c:v>25.884499999999999</c:v>
                </c:pt>
                <c:pt idx="3661">
                  <c:v>25.834800000000001</c:v>
                </c:pt>
                <c:pt idx="3662">
                  <c:v>25.8215</c:v>
                </c:pt>
                <c:pt idx="3663">
                  <c:v>25.8447</c:v>
                </c:pt>
                <c:pt idx="3664">
                  <c:v>25.869900000000001</c:v>
                </c:pt>
                <c:pt idx="3665">
                  <c:v>25.8916</c:v>
                </c:pt>
                <c:pt idx="3666">
                  <c:v>25.919</c:v>
                </c:pt>
                <c:pt idx="3667">
                  <c:v>25.950299999999999</c:v>
                </c:pt>
                <c:pt idx="3668">
                  <c:v>25.9696</c:v>
                </c:pt>
                <c:pt idx="3669">
                  <c:v>25.9879</c:v>
                </c:pt>
                <c:pt idx="3670">
                  <c:v>26.055</c:v>
                </c:pt>
                <c:pt idx="3671">
                  <c:v>26.0824</c:v>
                </c:pt>
                <c:pt idx="3672">
                  <c:v>26.0761</c:v>
                </c:pt>
                <c:pt idx="3673">
                  <c:v>25.9589</c:v>
                </c:pt>
                <c:pt idx="3674">
                  <c:v>25.756699999999999</c:v>
                </c:pt>
                <c:pt idx="3675">
                  <c:v>25.959900000000001</c:v>
                </c:pt>
                <c:pt idx="3676">
                  <c:v>26.002099999999999</c:v>
                </c:pt>
                <c:pt idx="3677">
                  <c:v>25.833300000000001</c:v>
                </c:pt>
                <c:pt idx="3678">
                  <c:v>25.671299999999999</c:v>
                </c:pt>
                <c:pt idx="3679">
                  <c:v>25.351199999999999</c:v>
                </c:pt>
                <c:pt idx="3680">
                  <c:v>25.262799999999999</c:v>
                </c:pt>
                <c:pt idx="3681">
                  <c:v>25.261399999999998</c:v>
                </c:pt>
                <c:pt idx="3682">
                  <c:v>25.282900000000001</c:v>
                </c:pt>
                <c:pt idx="3683">
                  <c:v>25.3157</c:v>
                </c:pt>
                <c:pt idx="3684">
                  <c:v>25.395600000000002</c:v>
                </c:pt>
                <c:pt idx="3685">
                  <c:v>25.4573</c:v>
                </c:pt>
                <c:pt idx="3686">
                  <c:v>25.489000000000001</c:v>
                </c:pt>
                <c:pt idx="3687">
                  <c:v>25.487400000000001</c:v>
                </c:pt>
                <c:pt idx="3688">
                  <c:v>25.491700000000002</c:v>
                </c:pt>
                <c:pt idx="3689">
                  <c:v>25.500299999999999</c:v>
                </c:pt>
                <c:pt idx="3690">
                  <c:v>25.489799999999999</c:v>
                </c:pt>
                <c:pt idx="3691">
                  <c:v>25.4695</c:v>
                </c:pt>
                <c:pt idx="3692">
                  <c:v>25.447700000000001</c:v>
                </c:pt>
                <c:pt idx="3693">
                  <c:v>25.389199999999999</c:v>
                </c:pt>
                <c:pt idx="3694">
                  <c:v>25.337900000000001</c:v>
                </c:pt>
                <c:pt idx="3695">
                  <c:v>25.222300000000001</c:v>
                </c:pt>
                <c:pt idx="3696">
                  <c:v>25.3657</c:v>
                </c:pt>
                <c:pt idx="3697">
                  <c:v>25.664100000000001</c:v>
                </c:pt>
                <c:pt idx="3698">
                  <c:v>25.696400000000001</c:v>
                </c:pt>
                <c:pt idx="3699">
                  <c:v>25.689499999999999</c:v>
                </c:pt>
                <c:pt idx="3700">
                  <c:v>25.689900000000002</c:v>
                </c:pt>
                <c:pt idx="3701">
                  <c:v>25.6844</c:v>
                </c:pt>
                <c:pt idx="3702">
                  <c:v>25.686599999999999</c:v>
                </c:pt>
                <c:pt idx="3703">
                  <c:v>25.720099999999999</c:v>
                </c:pt>
                <c:pt idx="3704">
                  <c:v>25.754000000000001</c:v>
                </c:pt>
                <c:pt idx="3705">
                  <c:v>25.764600000000002</c:v>
                </c:pt>
                <c:pt idx="3706">
                  <c:v>25.754300000000001</c:v>
                </c:pt>
                <c:pt idx="3707">
                  <c:v>25.746600000000001</c:v>
                </c:pt>
                <c:pt idx="3708">
                  <c:v>25.740300000000001</c:v>
                </c:pt>
                <c:pt idx="3709">
                  <c:v>25.720500000000001</c:v>
                </c:pt>
                <c:pt idx="3710">
                  <c:v>25.721399999999999</c:v>
                </c:pt>
                <c:pt idx="3711">
                  <c:v>25.7211</c:v>
                </c:pt>
                <c:pt idx="3712">
                  <c:v>25.7193</c:v>
                </c:pt>
                <c:pt idx="3713">
                  <c:v>25.720099999999999</c:v>
                </c:pt>
                <c:pt idx="3714">
                  <c:v>25.722000000000001</c:v>
                </c:pt>
                <c:pt idx="3715">
                  <c:v>25.7288</c:v>
                </c:pt>
                <c:pt idx="3716">
                  <c:v>25.733599999999999</c:v>
                </c:pt>
                <c:pt idx="3717">
                  <c:v>25.7315</c:v>
                </c:pt>
                <c:pt idx="3718">
                  <c:v>25.735700000000001</c:v>
                </c:pt>
                <c:pt idx="3719">
                  <c:v>25.742699999999999</c:v>
                </c:pt>
                <c:pt idx="3720">
                  <c:v>25.747199999999999</c:v>
                </c:pt>
                <c:pt idx="3721">
                  <c:v>25.7468</c:v>
                </c:pt>
                <c:pt idx="3722">
                  <c:v>25.752800000000001</c:v>
                </c:pt>
                <c:pt idx="3723">
                  <c:v>25.754300000000001</c:v>
                </c:pt>
                <c:pt idx="3724">
                  <c:v>25.756499999999999</c:v>
                </c:pt>
                <c:pt idx="3725">
                  <c:v>25.757899999999999</c:v>
                </c:pt>
                <c:pt idx="3726">
                  <c:v>25.759399999999999</c:v>
                </c:pt>
                <c:pt idx="3727">
                  <c:v>25.746300000000002</c:v>
                </c:pt>
                <c:pt idx="3728">
                  <c:v>25.732800000000001</c:v>
                </c:pt>
                <c:pt idx="3729">
                  <c:v>25.696999999999999</c:v>
                </c:pt>
                <c:pt idx="3730">
                  <c:v>25.665700000000001</c:v>
                </c:pt>
                <c:pt idx="3731">
                  <c:v>25.6111</c:v>
                </c:pt>
                <c:pt idx="3732">
                  <c:v>25.549299999999999</c:v>
                </c:pt>
                <c:pt idx="3733">
                  <c:v>25.518899999999999</c:v>
                </c:pt>
                <c:pt idx="3734">
                  <c:v>25.4864</c:v>
                </c:pt>
                <c:pt idx="3735">
                  <c:v>25.464200000000002</c:v>
                </c:pt>
                <c:pt idx="3736">
                  <c:v>25.442799999999998</c:v>
                </c:pt>
                <c:pt idx="3737">
                  <c:v>25.414100000000001</c:v>
                </c:pt>
                <c:pt idx="3738">
                  <c:v>25.432300000000001</c:v>
                </c:pt>
                <c:pt idx="3739">
                  <c:v>25.451899999999998</c:v>
                </c:pt>
                <c:pt idx="3740">
                  <c:v>25.5045</c:v>
                </c:pt>
                <c:pt idx="3741">
                  <c:v>25.570499999999999</c:v>
                </c:pt>
                <c:pt idx="3742">
                  <c:v>25.657900000000001</c:v>
                </c:pt>
                <c:pt idx="3743">
                  <c:v>25.741399999999999</c:v>
                </c:pt>
                <c:pt idx="3744">
                  <c:v>25.831299999999999</c:v>
                </c:pt>
                <c:pt idx="3745">
                  <c:v>25.9178</c:v>
                </c:pt>
                <c:pt idx="3746">
                  <c:v>26.008800000000001</c:v>
                </c:pt>
                <c:pt idx="3747">
                  <c:v>26.100300000000001</c:v>
                </c:pt>
                <c:pt idx="3748">
                  <c:v>26.136500000000002</c:v>
                </c:pt>
                <c:pt idx="3749">
                  <c:v>26.131799999999998</c:v>
                </c:pt>
                <c:pt idx="3750">
                  <c:v>26.069400000000002</c:v>
                </c:pt>
                <c:pt idx="3751">
                  <c:v>25.922999999999998</c:v>
                </c:pt>
                <c:pt idx="3752">
                  <c:v>25.7925</c:v>
                </c:pt>
                <c:pt idx="3753">
                  <c:v>25.671700000000001</c:v>
                </c:pt>
                <c:pt idx="3754">
                  <c:v>25.532499999999999</c:v>
                </c:pt>
                <c:pt idx="3755">
                  <c:v>25.426100000000002</c:v>
                </c:pt>
                <c:pt idx="3756">
                  <c:v>25.357500000000002</c:v>
                </c:pt>
                <c:pt idx="3757">
                  <c:v>25.324200000000001</c:v>
                </c:pt>
                <c:pt idx="3758">
                  <c:v>25.351099999999999</c:v>
                </c:pt>
                <c:pt idx="3759">
                  <c:v>25.395900000000001</c:v>
                </c:pt>
                <c:pt idx="3760">
                  <c:v>25.4834</c:v>
                </c:pt>
                <c:pt idx="3761">
                  <c:v>25.3643</c:v>
                </c:pt>
                <c:pt idx="3762">
                  <c:v>25.221599999999999</c:v>
                </c:pt>
                <c:pt idx="3763">
                  <c:v>25.0929</c:v>
                </c:pt>
                <c:pt idx="3764">
                  <c:v>24.934000000000001</c:v>
                </c:pt>
                <c:pt idx="3765">
                  <c:v>24.844999999999999</c:v>
                </c:pt>
                <c:pt idx="3766">
                  <c:v>24.754999999999999</c:v>
                </c:pt>
                <c:pt idx="3767">
                  <c:v>24.714600000000001</c:v>
                </c:pt>
                <c:pt idx="3768">
                  <c:v>24.6921</c:v>
                </c:pt>
                <c:pt idx="3769">
                  <c:v>24.838200000000001</c:v>
                </c:pt>
                <c:pt idx="3770">
                  <c:v>25.1</c:v>
                </c:pt>
                <c:pt idx="3771">
                  <c:v>25.4023</c:v>
                </c:pt>
                <c:pt idx="3772">
                  <c:v>25.6554</c:v>
                </c:pt>
                <c:pt idx="3773">
                  <c:v>25.791799999999999</c:v>
                </c:pt>
                <c:pt idx="3774">
                  <c:v>25.8767</c:v>
                </c:pt>
                <c:pt idx="3775">
                  <c:v>25.908100000000001</c:v>
                </c:pt>
                <c:pt idx="3776">
                  <c:v>25.923400000000001</c:v>
                </c:pt>
                <c:pt idx="3777">
                  <c:v>26.008700000000001</c:v>
                </c:pt>
                <c:pt idx="3778">
                  <c:v>26.046399999999998</c:v>
                </c:pt>
                <c:pt idx="3779">
                  <c:v>26.0579</c:v>
                </c:pt>
                <c:pt idx="3780">
                  <c:v>26.118099999999998</c:v>
                </c:pt>
                <c:pt idx="3781">
                  <c:v>25.9391</c:v>
                </c:pt>
                <c:pt idx="3782">
                  <c:v>26.167300000000001</c:v>
                </c:pt>
                <c:pt idx="3783">
                  <c:v>26.384799999999998</c:v>
                </c:pt>
                <c:pt idx="3784">
                  <c:v>26.301600000000001</c:v>
                </c:pt>
                <c:pt idx="3785">
                  <c:v>26.197500000000002</c:v>
                </c:pt>
                <c:pt idx="3786">
                  <c:v>26.086600000000001</c:v>
                </c:pt>
                <c:pt idx="3787">
                  <c:v>25.999199999999998</c:v>
                </c:pt>
                <c:pt idx="3788">
                  <c:v>25.913599999999999</c:v>
                </c:pt>
                <c:pt idx="3789">
                  <c:v>25.587800000000001</c:v>
                </c:pt>
                <c:pt idx="3790">
                  <c:v>25.546199999999999</c:v>
                </c:pt>
                <c:pt idx="3791">
                  <c:v>25.4971</c:v>
                </c:pt>
                <c:pt idx="3792">
                  <c:v>25.499500000000001</c:v>
                </c:pt>
                <c:pt idx="3793">
                  <c:v>25.632400000000001</c:v>
                </c:pt>
                <c:pt idx="3794">
                  <c:v>25.6935</c:v>
                </c:pt>
                <c:pt idx="3795">
                  <c:v>25.6267</c:v>
                </c:pt>
                <c:pt idx="3796">
                  <c:v>25.517499999999998</c:v>
                </c:pt>
                <c:pt idx="3797">
                  <c:v>25.459399999999999</c:v>
                </c:pt>
                <c:pt idx="3798">
                  <c:v>25.4498</c:v>
                </c:pt>
                <c:pt idx="3799">
                  <c:v>25.421399999999998</c:v>
                </c:pt>
                <c:pt idx="3800">
                  <c:v>25.340299999999999</c:v>
                </c:pt>
                <c:pt idx="3801">
                  <c:v>25.560099999999998</c:v>
                </c:pt>
                <c:pt idx="3802">
                  <c:v>25.898700000000002</c:v>
                </c:pt>
                <c:pt idx="3803">
                  <c:v>25.919799999999999</c:v>
                </c:pt>
                <c:pt idx="3804">
                  <c:v>25.869599999999998</c:v>
                </c:pt>
                <c:pt idx="3805">
                  <c:v>25.8507</c:v>
                </c:pt>
                <c:pt idx="3806">
                  <c:v>25.826699999999999</c:v>
                </c:pt>
                <c:pt idx="3807">
                  <c:v>25.821100000000001</c:v>
                </c:pt>
                <c:pt idx="3808">
                  <c:v>25.776299999999999</c:v>
                </c:pt>
                <c:pt idx="3809">
                  <c:v>25.738600000000002</c:v>
                </c:pt>
                <c:pt idx="3810">
                  <c:v>25.6464</c:v>
                </c:pt>
                <c:pt idx="3811">
                  <c:v>25.5762</c:v>
                </c:pt>
                <c:pt idx="3812">
                  <c:v>25.4864</c:v>
                </c:pt>
                <c:pt idx="3813">
                  <c:v>25.383600000000001</c:v>
                </c:pt>
                <c:pt idx="3814">
                  <c:v>25.3048</c:v>
                </c:pt>
                <c:pt idx="3815">
                  <c:v>25.3978</c:v>
                </c:pt>
                <c:pt idx="3816">
                  <c:v>25.409400000000002</c:v>
                </c:pt>
                <c:pt idx="3817">
                  <c:v>27.863399999999999</c:v>
                </c:pt>
                <c:pt idx="3818">
                  <c:v>25.4224</c:v>
                </c:pt>
                <c:pt idx="3819">
                  <c:v>25.985099999999999</c:v>
                </c:pt>
                <c:pt idx="3820">
                  <c:v>25.970600000000001</c:v>
                </c:pt>
                <c:pt idx="3821">
                  <c:v>26.104199999999999</c:v>
                </c:pt>
                <c:pt idx="3822">
                  <c:v>25.876300000000001</c:v>
                </c:pt>
                <c:pt idx="3823">
                  <c:v>25.788900000000002</c:v>
                </c:pt>
                <c:pt idx="3824">
                  <c:v>25.936299999999999</c:v>
                </c:pt>
                <c:pt idx="3825">
                  <c:v>26.1266</c:v>
                </c:pt>
                <c:pt idx="3826">
                  <c:v>26.193200000000001</c:v>
                </c:pt>
                <c:pt idx="3827">
                  <c:v>26.040099999999999</c:v>
                </c:pt>
                <c:pt idx="3828">
                  <c:v>25.9466</c:v>
                </c:pt>
                <c:pt idx="3829">
                  <c:v>25.848199999999999</c:v>
                </c:pt>
                <c:pt idx="3830">
                  <c:v>25.686299999999999</c:v>
                </c:pt>
                <c:pt idx="3831">
                  <c:v>25.636900000000001</c:v>
                </c:pt>
                <c:pt idx="3832">
                  <c:v>25.766999999999999</c:v>
                </c:pt>
                <c:pt idx="3833">
                  <c:v>25.6921</c:v>
                </c:pt>
                <c:pt idx="3834">
                  <c:v>25.580300000000001</c:v>
                </c:pt>
                <c:pt idx="3835">
                  <c:v>25.4466</c:v>
                </c:pt>
                <c:pt idx="3836">
                  <c:v>25.173100000000002</c:v>
                </c:pt>
                <c:pt idx="3837">
                  <c:v>25.369800000000001</c:v>
                </c:pt>
                <c:pt idx="3838">
                  <c:v>25.529399999999999</c:v>
                </c:pt>
                <c:pt idx="3839">
                  <c:v>25.4968</c:v>
                </c:pt>
                <c:pt idx="3840">
                  <c:v>25.266200000000001</c:v>
                </c:pt>
                <c:pt idx="3841">
                  <c:v>25.3841</c:v>
                </c:pt>
                <c:pt idx="3842">
                  <c:v>25.8111</c:v>
                </c:pt>
                <c:pt idx="3843">
                  <c:v>25.920300000000001</c:v>
                </c:pt>
                <c:pt idx="3844">
                  <c:v>26.035699999999999</c:v>
                </c:pt>
                <c:pt idx="3845">
                  <c:v>26.095600000000001</c:v>
                </c:pt>
                <c:pt idx="3846">
                  <c:v>26.0307</c:v>
                </c:pt>
                <c:pt idx="3847">
                  <c:v>25.944700000000001</c:v>
                </c:pt>
                <c:pt idx="3848">
                  <c:v>25.930399999999999</c:v>
                </c:pt>
                <c:pt idx="3849">
                  <c:v>25.8797</c:v>
                </c:pt>
                <c:pt idx="3850">
                  <c:v>25.830200000000001</c:v>
                </c:pt>
                <c:pt idx="3851">
                  <c:v>25.772300000000001</c:v>
                </c:pt>
                <c:pt idx="3852">
                  <c:v>25.728200000000001</c:v>
                </c:pt>
                <c:pt idx="3853">
                  <c:v>25.686599999999999</c:v>
                </c:pt>
                <c:pt idx="3854">
                  <c:v>25.656700000000001</c:v>
                </c:pt>
                <c:pt idx="3855">
                  <c:v>25.625699999999998</c:v>
                </c:pt>
                <c:pt idx="3856">
                  <c:v>25.607600000000001</c:v>
                </c:pt>
                <c:pt idx="3857">
                  <c:v>25.601299999999998</c:v>
                </c:pt>
                <c:pt idx="3858">
                  <c:v>25.6099</c:v>
                </c:pt>
                <c:pt idx="3859">
                  <c:v>25.6417</c:v>
                </c:pt>
                <c:pt idx="3860">
                  <c:v>25.706600000000002</c:v>
                </c:pt>
                <c:pt idx="3861">
                  <c:v>25.7651</c:v>
                </c:pt>
                <c:pt idx="3862">
                  <c:v>25.886500000000002</c:v>
                </c:pt>
                <c:pt idx="3863">
                  <c:v>25.937000000000001</c:v>
                </c:pt>
                <c:pt idx="3864">
                  <c:v>25.938400000000001</c:v>
                </c:pt>
                <c:pt idx="3865">
                  <c:v>25.944400000000002</c:v>
                </c:pt>
                <c:pt idx="3866">
                  <c:v>26.034800000000001</c:v>
                </c:pt>
                <c:pt idx="3867">
                  <c:v>26.062100000000001</c:v>
                </c:pt>
                <c:pt idx="3868">
                  <c:v>25.9068</c:v>
                </c:pt>
                <c:pt idx="3869">
                  <c:v>25.501100000000001</c:v>
                </c:pt>
                <c:pt idx="3870">
                  <c:v>25.503599999999999</c:v>
                </c:pt>
                <c:pt idx="3871">
                  <c:v>26.1877</c:v>
                </c:pt>
                <c:pt idx="3872">
                  <c:v>26.221499999999999</c:v>
                </c:pt>
                <c:pt idx="3873">
                  <c:v>26.287600000000001</c:v>
                </c:pt>
                <c:pt idx="3874">
                  <c:v>26.314800000000002</c:v>
                </c:pt>
                <c:pt idx="3875">
                  <c:v>26.363299999999999</c:v>
                </c:pt>
                <c:pt idx="3876">
                  <c:v>26.296600000000002</c:v>
                </c:pt>
                <c:pt idx="3877">
                  <c:v>26.366399999999999</c:v>
                </c:pt>
                <c:pt idx="3878">
                  <c:v>26.459</c:v>
                </c:pt>
                <c:pt idx="3879">
                  <c:v>26.503</c:v>
                </c:pt>
                <c:pt idx="3880">
                  <c:v>26.331499999999998</c:v>
                </c:pt>
                <c:pt idx="3881">
                  <c:v>26.350300000000001</c:v>
                </c:pt>
                <c:pt idx="3882">
                  <c:v>26.469899999999999</c:v>
                </c:pt>
                <c:pt idx="3883">
                  <c:v>26.5059</c:v>
                </c:pt>
                <c:pt idx="3884">
                  <c:v>26.521899999999999</c:v>
                </c:pt>
                <c:pt idx="3885">
                  <c:v>26.635200000000001</c:v>
                </c:pt>
                <c:pt idx="3886">
                  <c:v>26.657900000000001</c:v>
                </c:pt>
                <c:pt idx="3887">
                  <c:v>26.603100000000001</c:v>
                </c:pt>
                <c:pt idx="3888">
                  <c:v>26.505099999999999</c:v>
                </c:pt>
                <c:pt idx="3889">
                  <c:v>26.534500000000001</c:v>
                </c:pt>
                <c:pt idx="3890">
                  <c:v>26.300999999999998</c:v>
                </c:pt>
                <c:pt idx="3891">
                  <c:v>25.855599999999999</c:v>
                </c:pt>
                <c:pt idx="3892">
                  <c:v>25.774699999999999</c:v>
                </c:pt>
                <c:pt idx="3893">
                  <c:v>25.833400000000001</c:v>
                </c:pt>
                <c:pt idx="3894">
                  <c:v>26.348400000000002</c:v>
                </c:pt>
                <c:pt idx="3895">
                  <c:v>27.0792</c:v>
                </c:pt>
                <c:pt idx="3896">
                  <c:v>26.583400000000001</c:v>
                </c:pt>
                <c:pt idx="3897">
                  <c:v>26.412299999999998</c:v>
                </c:pt>
                <c:pt idx="3898">
                  <c:v>26.201499999999999</c:v>
                </c:pt>
                <c:pt idx="3899">
                  <c:v>26.016400000000001</c:v>
                </c:pt>
                <c:pt idx="3900">
                  <c:v>25.889900000000001</c:v>
                </c:pt>
                <c:pt idx="3901">
                  <c:v>25.781099999999999</c:v>
                </c:pt>
                <c:pt idx="3902">
                  <c:v>25.7163</c:v>
                </c:pt>
                <c:pt idx="3903">
                  <c:v>25.678899999999999</c:v>
                </c:pt>
                <c:pt idx="3904">
                  <c:v>25.637499999999999</c:v>
                </c:pt>
                <c:pt idx="3905">
                  <c:v>25.6187</c:v>
                </c:pt>
                <c:pt idx="3906">
                  <c:v>25.6189</c:v>
                </c:pt>
                <c:pt idx="3907">
                  <c:v>25.574999999999999</c:v>
                </c:pt>
                <c:pt idx="3908">
                  <c:v>25.506699999999999</c:v>
                </c:pt>
                <c:pt idx="3909">
                  <c:v>25.4573</c:v>
                </c:pt>
                <c:pt idx="3910">
                  <c:v>25.4496</c:v>
                </c:pt>
                <c:pt idx="3911">
                  <c:v>25.493600000000001</c:v>
                </c:pt>
                <c:pt idx="3912">
                  <c:v>25.562899999999999</c:v>
                </c:pt>
                <c:pt idx="3913">
                  <c:v>25.6373</c:v>
                </c:pt>
                <c:pt idx="3914">
                  <c:v>25.609200000000001</c:v>
                </c:pt>
                <c:pt idx="3915">
                  <c:v>25.954000000000001</c:v>
                </c:pt>
                <c:pt idx="3916">
                  <c:v>26.551500000000001</c:v>
                </c:pt>
                <c:pt idx="3917">
                  <c:v>27.267199999999999</c:v>
                </c:pt>
                <c:pt idx="3918">
                  <c:v>27.394500000000001</c:v>
                </c:pt>
                <c:pt idx="3919">
                  <c:v>27.338999999999999</c:v>
                </c:pt>
                <c:pt idx="3920">
                  <c:v>27.245200000000001</c:v>
                </c:pt>
                <c:pt idx="3921">
                  <c:v>27.220800000000001</c:v>
                </c:pt>
                <c:pt idx="3922">
                  <c:v>27.199000000000002</c:v>
                </c:pt>
                <c:pt idx="3923">
                  <c:v>27.1372</c:v>
                </c:pt>
                <c:pt idx="3924">
                  <c:v>27.049199999999999</c:v>
                </c:pt>
                <c:pt idx="3925">
                  <c:v>26.957899999999999</c:v>
                </c:pt>
                <c:pt idx="3926">
                  <c:v>26.7879</c:v>
                </c:pt>
                <c:pt idx="3927">
                  <c:v>26.404800000000002</c:v>
                </c:pt>
                <c:pt idx="3928">
                  <c:v>26.387599999999999</c:v>
                </c:pt>
                <c:pt idx="3929">
                  <c:v>26.417400000000001</c:v>
                </c:pt>
                <c:pt idx="3930">
                  <c:v>26.435099999999998</c:v>
                </c:pt>
                <c:pt idx="3931">
                  <c:v>26.437899999999999</c:v>
                </c:pt>
                <c:pt idx="3932">
                  <c:v>26.442599999999999</c:v>
                </c:pt>
                <c:pt idx="3933">
                  <c:v>26.398800000000001</c:v>
                </c:pt>
                <c:pt idx="3934">
                  <c:v>26.3126</c:v>
                </c:pt>
                <c:pt idx="3935">
                  <c:v>26.2624</c:v>
                </c:pt>
                <c:pt idx="3936">
                  <c:v>26.2379</c:v>
                </c:pt>
                <c:pt idx="3937">
                  <c:v>26.191400000000002</c:v>
                </c:pt>
                <c:pt idx="3938">
                  <c:v>26.044599999999999</c:v>
                </c:pt>
                <c:pt idx="3939">
                  <c:v>25.9513</c:v>
                </c:pt>
                <c:pt idx="3940">
                  <c:v>25.835999999999999</c:v>
                </c:pt>
                <c:pt idx="3941">
                  <c:v>25.895299999999999</c:v>
                </c:pt>
                <c:pt idx="3942">
                  <c:v>25.9984</c:v>
                </c:pt>
                <c:pt idx="3943">
                  <c:v>26.091899999999999</c:v>
                </c:pt>
                <c:pt idx="3944">
                  <c:v>26.170500000000001</c:v>
                </c:pt>
                <c:pt idx="3945">
                  <c:v>26.254999999999999</c:v>
                </c:pt>
                <c:pt idx="3946">
                  <c:v>26.3294</c:v>
                </c:pt>
                <c:pt idx="3947">
                  <c:v>26.350999999999999</c:v>
                </c:pt>
                <c:pt idx="3948">
                  <c:v>26.268799999999999</c:v>
                </c:pt>
                <c:pt idx="3949">
                  <c:v>26.2394</c:v>
                </c:pt>
                <c:pt idx="3950">
                  <c:v>26.219000000000001</c:v>
                </c:pt>
                <c:pt idx="3951">
                  <c:v>26.197099999999999</c:v>
                </c:pt>
                <c:pt idx="3952">
                  <c:v>26.192299999999999</c:v>
                </c:pt>
                <c:pt idx="3953">
                  <c:v>26.351500000000001</c:v>
                </c:pt>
                <c:pt idx="3954">
                  <c:v>26.607900000000001</c:v>
                </c:pt>
                <c:pt idx="3955">
                  <c:v>26.843800000000002</c:v>
                </c:pt>
                <c:pt idx="3956">
                  <c:v>26.946899999999999</c:v>
                </c:pt>
                <c:pt idx="3957">
                  <c:v>26.938400000000001</c:v>
                </c:pt>
                <c:pt idx="3958">
                  <c:v>26.8994</c:v>
                </c:pt>
                <c:pt idx="3959">
                  <c:v>26.855699999999999</c:v>
                </c:pt>
                <c:pt idx="3960">
                  <c:v>26.727499999999999</c:v>
                </c:pt>
                <c:pt idx="3961">
                  <c:v>26.572500000000002</c:v>
                </c:pt>
                <c:pt idx="3962">
                  <c:v>26.4404</c:v>
                </c:pt>
                <c:pt idx="3963">
                  <c:v>26.287299999999998</c:v>
                </c:pt>
                <c:pt idx="3964">
                  <c:v>26.1922</c:v>
                </c:pt>
                <c:pt idx="3965">
                  <c:v>26.219899999999999</c:v>
                </c:pt>
                <c:pt idx="3966">
                  <c:v>26.3172</c:v>
                </c:pt>
                <c:pt idx="3967">
                  <c:v>26.482800000000001</c:v>
                </c:pt>
                <c:pt idx="3968">
                  <c:v>26.712299999999999</c:v>
                </c:pt>
                <c:pt idx="3969">
                  <c:v>26.888999999999999</c:v>
                </c:pt>
                <c:pt idx="3970">
                  <c:v>26.968399999999999</c:v>
                </c:pt>
                <c:pt idx="3971">
                  <c:v>27.014600000000002</c:v>
                </c:pt>
                <c:pt idx="3972">
                  <c:v>26.998200000000001</c:v>
                </c:pt>
                <c:pt idx="3973">
                  <c:v>26.974900000000002</c:v>
                </c:pt>
                <c:pt idx="3974">
                  <c:v>27.0502</c:v>
                </c:pt>
                <c:pt idx="3975">
                  <c:v>27.180599999999998</c:v>
                </c:pt>
                <c:pt idx="3976">
                  <c:v>27.236799999999999</c:v>
                </c:pt>
                <c:pt idx="3977">
                  <c:v>27.331700000000001</c:v>
                </c:pt>
                <c:pt idx="3978">
                  <c:v>27.3629</c:v>
                </c:pt>
                <c:pt idx="3979">
                  <c:v>27.3475</c:v>
                </c:pt>
                <c:pt idx="3980">
                  <c:v>27.337399999999999</c:v>
                </c:pt>
                <c:pt idx="3981">
                  <c:v>27.303100000000001</c:v>
                </c:pt>
                <c:pt idx="3982">
                  <c:v>27.271999999999998</c:v>
                </c:pt>
                <c:pt idx="3983">
                  <c:v>27.213999999999999</c:v>
                </c:pt>
                <c:pt idx="3984">
                  <c:v>27.1494</c:v>
                </c:pt>
                <c:pt idx="3985">
                  <c:v>27.078800000000001</c:v>
                </c:pt>
                <c:pt idx="3986">
                  <c:v>26.998200000000001</c:v>
                </c:pt>
                <c:pt idx="3987">
                  <c:v>26.893899999999999</c:v>
                </c:pt>
                <c:pt idx="3988">
                  <c:v>26.794599999999999</c:v>
                </c:pt>
                <c:pt idx="3989">
                  <c:v>26.688099999999999</c:v>
                </c:pt>
                <c:pt idx="3990">
                  <c:v>26.622199999999999</c:v>
                </c:pt>
                <c:pt idx="3991">
                  <c:v>26.555099999999999</c:v>
                </c:pt>
                <c:pt idx="3992">
                  <c:v>26.502500000000001</c:v>
                </c:pt>
                <c:pt idx="3993">
                  <c:v>26.508199999999999</c:v>
                </c:pt>
                <c:pt idx="3994">
                  <c:v>26.5382</c:v>
                </c:pt>
                <c:pt idx="3995">
                  <c:v>26.4466</c:v>
                </c:pt>
                <c:pt idx="3996">
                  <c:v>26.4148</c:v>
                </c:pt>
                <c:pt idx="3997">
                  <c:v>26.661999999999999</c:v>
                </c:pt>
                <c:pt idx="3998">
                  <c:v>26.882100000000001</c:v>
                </c:pt>
                <c:pt idx="3999">
                  <c:v>27.0779</c:v>
                </c:pt>
                <c:pt idx="4000">
                  <c:v>27.2773</c:v>
                </c:pt>
                <c:pt idx="4001">
                  <c:v>27.4572</c:v>
                </c:pt>
                <c:pt idx="4002">
                  <c:v>27.639099999999999</c:v>
                </c:pt>
                <c:pt idx="4003">
                  <c:v>27.801300000000001</c:v>
                </c:pt>
                <c:pt idx="4004">
                  <c:v>27.9495</c:v>
                </c:pt>
                <c:pt idx="4005">
                  <c:v>27.9861</c:v>
                </c:pt>
                <c:pt idx="4006">
                  <c:v>27.995699999999999</c:v>
                </c:pt>
                <c:pt idx="4007">
                  <c:v>27.8523</c:v>
                </c:pt>
                <c:pt idx="4008">
                  <c:v>27.698399999999999</c:v>
                </c:pt>
                <c:pt idx="4009">
                  <c:v>27.535299999999999</c:v>
                </c:pt>
                <c:pt idx="4010">
                  <c:v>27.3657</c:v>
                </c:pt>
                <c:pt idx="4011">
                  <c:v>27.187899999999999</c:v>
                </c:pt>
                <c:pt idx="4012">
                  <c:v>26.9802</c:v>
                </c:pt>
                <c:pt idx="4013">
                  <c:v>26.659099999999999</c:v>
                </c:pt>
                <c:pt idx="4014">
                  <c:v>26.366399999999999</c:v>
                </c:pt>
                <c:pt idx="4015">
                  <c:v>26.173500000000001</c:v>
                </c:pt>
                <c:pt idx="4016">
                  <c:v>26.029</c:v>
                </c:pt>
                <c:pt idx="4017">
                  <c:v>26.0425</c:v>
                </c:pt>
                <c:pt idx="4018">
                  <c:v>26.060700000000001</c:v>
                </c:pt>
                <c:pt idx="4019">
                  <c:v>26.113900000000001</c:v>
                </c:pt>
                <c:pt idx="4020">
                  <c:v>26.1843</c:v>
                </c:pt>
                <c:pt idx="4021">
                  <c:v>26.226299999999998</c:v>
                </c:pt>
                <c:pt idx="4022">
                  <c:v>26.3034</c:v>
                </c:pt>
                <c:pt idx="4023">
                  <c:v>26.389700000000001</c:v>
                </c:pt>
                <c:pt idx="4024">
                  <c:v>26.525500000000001</c:v>
                </c:pt>
                <c:pt idx="4025">
                  <c:v>26.6675</c:v>
                </c:pt>
                <c:pt idx="4026">
                  <c:v>26.845099999999999</c:v>
                </c:pt>
                <c:pt idx="4027">
                  <c:v>27.014800000000001</c:v>
                </c:pt>
                <c:pt idx="4028">
                  <c:v>27.085599999999999</c:v>
                </c:pt>
                <c:pt idx="4029">
                  <c:v>27.107800000000001</c:v>
                </c:pt>
                <c:pt idx="4030">
                  <c:v>27.104199999999999</c:v>
                </c:pt>
                <c:pt idx="4031">
                  <c:v>27.045200000000001</c:v>
                </c:pt>
                <c:pt idx="4032">
                  <c:v>26.7194</c:v>
                </c:pt>
                <c:pt idx="4033">
                  <c:v>26.4086</c:v>
                </c:pt>
                <c:pt idx="4034">
                  <c:v>26.448399999999999</c:v>
                </c:pt>
                <c:pt idx="4035">
                  <c:v>26.5077</c:v>
                </c:pt>
                <c:pt idx="4036">
                  <c:v>26.533999999999999</c:v>
                </c:pt>
                <c:pt idx="4037">
                  <c:v>26.495200000000001</c:v>
                </c:pt>
                <c:pt idx="4038">
                  <c:v>26.395</c:v>
                </c:pt>
                <c:pt idx="4039">
                  <c:v>26.347999999999999</c:v>
                </c:pt>
                <c:pt idx="4040">
                  <c:v>26.308399999999999</c:v>
                </c:pt>
                <c:pt idx="4041">
                  <c:v>26.460899999999999</c:v>
                </c:pt>
                <c:pt idx="4042">
                  <c:v>26.691700000000001</c:v>
                </c:pt>
                <c:pt idx="4043">
                  <c:v>26.823899999999998</c:v>
                </c:pt>
                <c:pt idx="4044">
                  <c:v>26.9148</c:v>
                </c:pt>
                <c:pt idx="4045">
                  <c:v>26.913900000000002</c:v>
                </c:pt>
                <c:pt idx="4046">
                  <c:v>26.900700000000001</c:v>
                </c:pt>
                <c:pt idx="4047">
                  <c:v>26.855499999999999</c:v>
                </c:pt>
                <c:pt idx="4048">
                  <c:v>26.8156</c:v>
                </c:pt>
                <c:pt idx="4049">
                  <c:v>26.789200000000001</c:v>
                </c:pt>
                <c:pt idx="4050">
                  <c:v>26.773099999999999</c:v>
                </c:pt>
                <c:pt idx="4051">
                  <c:v>26.7666</c:v>
                </c:pt>
                <c:pt idx="4052">
                  <c:v>26.750399999999999</c:v>
                </c:pt>
                <c:pt idx="4053">
                  <c:v>26.755400000000002</c:v>
                </c:pt>
                <c:pt idx="4054">
                  <c:v>26.800799999999999</c:v>
                </c:pt>
                <c:pt idx="4055">
                  <c:v>26.8338</c:v>
                </c:pt>
                <c:pt idx="4056">
                  <c:v>26.9072</c:v>
                </c:pt>
                <c:pt idx="4057">
                  <c:v>26.530999999999999</c:v>
                </c:pt>
                <c:pt idx="4058">
                  <c:v>26.411799999999999</c:v>
                </c:pt>
                <c:pt idx="4059">
                  <c:v>26.3553</c:v>
                </c:pt>
                <c:pt idx="4060">
                  <c:v>26.360299999999999</c:v>
                </c:pt>
                <c:pt idx="4061">
                  <c:v>26.3644</c:v>
                </c:pt>
                <c:pt idx="4062">
                  <c:v>26.404900000000001</c:v>
                </c:pt>
                <c:pt idx="4063">
                  <c:v>26.3689</c:v>
                </c:pt>
                <c:pt idx="4064">
                  <c:v>26.3429</c:v>
                </c:pt>
                <c:pt idx="4065">
                  <c:v>26.324100000000001</c:v>
                </c:pt>
                <c:pt idx="4066">
                  <c:v>26.317499999999999</c:v>
                </c:pt>
                <c:pt idx="4067">
                  <c:v>26.3156</c:v>
                </c:pt>
                <c:pt idx="4068">
                  <c:v>26.3368</c:v>
                </c:pt>
                <c:pt idx="4069">
                  <c:v>26.3721</c:v>
                </c:pt>
                <c:pt idx="4070">
                  <c:v>26.409500000000001</c:v>
                </c:pt>
                <c:pt idx="4071">
                  <c:v>26.447900000000001</c:v>
                </c:pt>
                <c:pt idx="4072">
                  <c:v>26.462700000000002</c:v>
                </c:pt>
                <c:pt idx="4073">
                  <c:v>26.5076</c:v>
                </c:pt>
                <c:pt idx="4074">
                  <c:v>26.561199999999999</c:v>
                </c:pt>
                <c:pt idx="4075">
                  <c:v>26.616800000000001</c:v>
                </c:pt>
                <c:pt idx="4076">
                  <c:v>26.6754</c:v>
                </c:pt>
                <c:pt idx="4077">
                  <c:v>26.732700000000001</c:v>
                </c:pt>
                <c:pt idx="4078">
                  <c:v>26.7928</c:v>
                </c:pt>
                <c:pt idx="4079">
                  <c:v>26.8475</c:v>
                </c:pt>
                <c:pt idx="4080">
                  <c:v>26.894600000000001</c:v>
                </c:pt>
                <c:pt idx="4081">
                  <c:v>26.916599999999999</c:v>
                </c:pt>
                <c:pt idx="4082">
                  <c:v>26.9511</c:v>
                </c:pt>
                <c:pt idx="4083">
                  <c:v>26.947099999999999</c:v>
                </c:pt>
                <c:pt idx="4084">
                  <c:v>26.8977</c:v>
                </c:pt>
                <c:pt idx="4085">
                  <c:v>26.8383</c:v>
                </c:pt>
                <c:pt idx="4086">
                  <c:v>26.752500000000001</c:v>
                </c:pt>
                <c:pt idx="4087">
                  <c:v>26.642700000000001</c:v>
                </c:pt>
                <c:pt idx="4088">
                  <c:v>26.551400000000001</c:v>
                </c:pt>
                <c:pt idx="4089">
                  <c:v>26.501100000000001</c:v>
                </c:pt>
                <c:pt idx="4090">
                  <c:v>26.473299999999998</c:v>
                </c:pt>
                <c:pt idx="4091">
                  <c:v>26.426400000000001</c:v>
                </c:pt>
                <c:pt idx="4092">
                  <c:v>26.410699999999999</c:v>
                </c:pt>
                <c:pt idx="4093">
                  <c:v>26.3871</c:v>
                </c:pt>
                <c:pt idx="4094">
                  <c:v>26.359500000000001</c:v>
                </c:pt>
                <c:pt idx="4095">
                  <c:v>26.321000000000002</c:v>
                </c:pt>
                <c:pt idx="4096">
                  <c:v>26.301600000000001</c:v>
                </c:pt>
                <c:pt idx="4097">
                  <c:v>26.297799999999999</c:v>
                </c:pt>
                <c:pt idx="4098">
                  <c:v>26.305499999999999</c:v>
                </c:pt>
                <c:pt idx="4099">
                  <c:v>26.3736</c:v>
                </c:pt>
                <c:pt idx="4100">
                  <c:v>26.446300000000001</c:v>
                </c:pt>
                <c:pt idx="4101">
                  <c:v>26.5044</c:v>
                </c:pt>
                <c:pt idx="4102">
                  <c:v>26.5425</c:v>
                </c:pt>
                <c:pt idx="4103">
                  <c:v>26.577500000000001</c:v>
                </c:pt>
                <c:pt idx="4104">
                  <c:v>26.600899999999999</c:v>
                </c:pt>
                <c:pt idx="4105">
                  <c:v>26.615600000000001</c:v>
                </c:pt>
                <c:pt idx="4106">
                  <c:v>26.643000000000001</c:v>
                </c:pt>
                <c:pt idx="4107">
                  <c:v>26.678999999999998</c:v>
                </c:pt>
                <c:pt idx="4108">
                  <c:v>26.7149</c:v>
                </c:pt>
                <c:pt idx="4109">
                  <c:v>26.729900000000001</c:v>
                </c:pt>
                <c:pt idx="4110">
                  <c:v>26.733899999999998</c:v>
                </c:pt>
                <c:pt idx="4111">
                  <c:v>26.769200000000001</c:v>
                </c:pt>
                <c:pt idx="4112">
                  <c:v>26.805599999999998</c:v>
                </c:pt>
                <c:pt idx="4113">
                  <c:v>26.825600000000001</c:v>
                </c:pt>
                <c:pt idx="4114">
                  <c:v>26.881599999999999</c:v>
                </c:pt>
                <c:pt idx="4115">
                  <c:v>26.950900000000001</c:v>
                </c:pt>
                <c:pt idx="4116">
                  <c:v>26.947299999999998</c:v>
                </c:pt>
                <c:pt idx="4117">
                  <c:v>26.881499999999999</c:v>
                </c:pt>
                <c:pt idx="4118">
                  <c:v>26.753299999999999</c:v>
                </c:pt>
                <c:pt idx="4119">
                  <c:v>26.662299999999998</c:v>
                </c:pt>
                <c:pt idx="4120">
                  <c:v>26.563500000000001</c:v>
                </c:pt>
                <c:pt idx="4121">
                  <c:v>26.545200000000001</c:v>
                </c:pt>
                <c:pt idx="4122">
                  <c:v>26.5153</c:v>
                </c:pt>
                <c:pt idx="4123">
                  <c:v>26.488099999999999</c:v>
                </c:pt>
                <c:pt idx="4124">
                  <c:v>26.441400000000002</c:v>
                </c:pt>
                <c:pt idx="4125">
                  <c:v>26.289400000000001</c:v>
                </c:pt>
                <c:pt idx="4126">
                  <c:v>26.181000000000001</c:v>
                </c:pt>
                <c:pt idx="4127">
                  <c:v>26.146599999999999</c:v>
                </c:pt>
                <c:pt idx="4128">
                  <c:v>26.112400000000001</c:v>
                </c:pt>
                <c:pt idx="4129">
                  <c:v>26.086400000000001</c:v>
                </c:pt>
                <c:pt idx="4130">
                  <c:v>26.053899999999999</c:v>
                </c:pt>
                <c:pt idx="4131">
                  <c:v>26.060400000000001</c:v>
                </c:pt>
                <c:pt idx="4132">
                  <c:v>26.061299999999999</c:v>
                </c:pt>
                <c:pt idx="4133">
                  <c:v>26.146999999999998</c:v>
                </c:pt>
                <c:pt idx="4134">
                  <c:v>26.1386</c:v>
                </c:pt>
                <c:pt idx="4135">
                  <c:v>26.181999999999999</c:v>
                </c:pt>
                <c:pt idx="4136">
                  <c:v>26.382999999999999</c:v>
                </c:pt>
                <c:pt idx="4137">
                  <c:v>26.826799999999999</c:v>
                </c:pt>
                <c:pt idx="4138">
                  <c:v>27.1783</c:v>
                </c:pt>
                <c:pt idx="4139">
                  <c:v>27.1251</c:v>
                </c:pt>
                <c:pt idx="4140">
                  <c:v>26.882999999999999</c:v>
                </c:pt>
                <c:pt idx="4141">
                  <c:v>26.677900000000001</c:v>
                </c:pt>
                <c:pt idx="4142">
                  <c:v>26.5136</c:v>
                </c:pt>
                <c:pt idx="4143">
                  <c:v>26.321100000000001</c:v>
                </c:pt>
                <c:pt idx="4144">
                  <c:v>26.2712</c:v>
                </c:pt>
                <c:pt idx="4145">
                  <c:v>26.241299999999999</c:v>
                </c:pt>
                <c:pt idx="4146">
                  <c:v>26.27</c:v>
                </c:pt>
                <c:pt idx="4147">
                  <c:v>26.063700000000001</c:v>
                </c:pt>
                <c:pt idx="4148">
                  <c:v>26.096</c:v>
                </c:pt>
                <c:pt idx="4149">
                  <c:v>26.151</c:v>
                </c:pt>
                <c:pt idx="4150">
                  <c:v>26.2044</c:v>
                </c:pt>
                <c:pt idx="4151">
                  <c:v>26.178000000000001</c:v>
                </c:pt>
                <c:pt idx="4152">
                  <c:v>28.541699999999999</c:v>
                </c:pt>
                <c:pt idx="4153">
                  <c:v>26.787500000000001</c:v>
                </c:pt>
                <c:pt idx="4154">
                  <c:v>27.032499999999999</c:v>
                </c:pt>
                <c:pt idx="4155">
                  <c:v>26.9924</c:v>
                </c:pt>
                <c:pt idx="4156">
                  <c:v>27.000599999999999</c:v>
                </c:pt>
                <c:pt idx="4157">
                  <c:v>26.828499999999998</c:v>
                </c:pt>
                <c:pt idx="4158">
                  <c:v>26.645900000000001</c:v>
                </c:pt>
                <c:pt idx="4159">
                  <c:v>26.594200000000001</c:v>
                </c:pt>
                <c:pt idx="4160">
                  <c:v>26.5609</c:v>
                </c:pt>
                <c:pt idx="4161">
                  <c:v>26.503599999999999</c:v>
                </c:pt>
                <c:pt idx="4162">
                  <c:v>26.4605</c:v>
                </c:pt>
                <c:pt idx="4163">
                  <c:v>26.337599999999998</c:v>
                </c:pt>
                <c:pt idx="4164">
                  <c:v>26.236899999999999</c:v>
                </c:pt>
                <c:pt idx="4165">
                  <c:v>26.048999999999999</c:v>
                </c:pt>
                <c:pt idx="4166">
                  <c:v>25.864799999999999</c:v>
                </c:pt>
                <c:pt idx="4167">
                  <c:v>26.068000000000001</c:v>
                </c:pt>
                <c:pt idx="4168">
                  <c:v>26.229800000000001</c:v>
                </c:pt>
                <c:pt idx="4169">
                  <c:v>26.136800000000001</c:v>
                </c:pt>
                <c:pt idx="4170">
                  <c:v>26.316800000000001</c:v>
                </c:pt>
                <c:pt idx="4171">
                  <c:v>26.378299999999999</c:v>
                </c:pt>
                <c:pt idx="4172">
                  <c:v>26.551100000000002</c:v>
                </c:pt>
                <c:pt idx="4173">
                  <c:v>26.3566</c:v>
                </c:pt>
                <c:pt idx="4174">
                  <c:v>26.0059</c:v>
                </c:pt>
                <c:pt idx="4175">
                  <c:v>25.720400000000001</c:v>
                </c:pt>
                <c:pt idx="4176">
                  <c:v>26.008199999999999</c:v>
                </c:pt>
                <c:pt idx="4177">
                  <c:v>26.119499999999999</c:v>
                </c:pt>
                <c:pt idx="4178">
                  <c:v>25.981400000000001</c:v>
                </c:pt>
                <c:pt idx="4179">
                  <c:v>25.751100000000001</c:v>
                </c:pt>
                <c:pt idx="4180">
                  <c:v>25.819099999999999</c:v>
                </c:pt>
                <c:pt idx="4181">
                  <c:v>26.104700000000001</c:v>
                </c:pt>
                <c:pt idx="4182">
                  <c:v>26.360800000000001</c:v>
                </c:pt>
                <c:pt idx="4183">
                  <c:v>26.514099999999999</c:v>
                </c:pt>
                <c:pt idx="4184">
                  <c:v>26.569500000000001</c:v>
                </c:pt>
                <c:pt idx="4185">
                  <c:v>26.526900000000001</c:v>
                </c:pt>
                <c:pt idx="4186">
                  <c:v>26.432400000000001</c:v>
                </c:pt>
                <c:pt idx="4187">
                  <c:v>26.3093</c:v>
                </c:pt>
                <c:pt idx="4188">
                  <c:v>26.209299999999999</c:v>
                </c:pt>
                <c:pt idx="4189">
                  <c:v>26.055099999999999</c:v>
                </c:pt>
                <c:pt idx="4190">
                  <c:v>25.9694</c:v>
                </c:pt>
                <c:pt idx="4191">
                  <c:v>25.933499999999999</c:v>
                </c:pt>
                <c:pt idx="4192">
                  <c:v>25.907299999999999</c:v>
                </c:pt>
                <c:pt idx="4193">
                  <c:v>25.8903</c:v>
                </c:pt>
                <c:pt idx="4194">
                  <c:v>25.869199999999999</c:v>
                </c:pt>
                <c:pt idx="4195">
                  <c:v>25.820699999999999</c:v>
                </c:pt>
                <c:pt idx="4196">
                  <c:v>25.781300000000002</c:v>
                </c:pt>
                <c:pt idx="4197">
                  <c:v>25.8004</c:v>
                </c:pt>
                <c:pt idx="4198">
                  <c:v>25.819500000000001</c:v>
                </c:pt>
                <c:pt idx="4199">
                  <c:v>25.838899999999999</c:v>
                </c:pt>
                <c:pt idx="4200">
                  <c:v>25.857199999999999</c:v>
                </c:pt>
                <c:pt idx="4201">
                  <c:v>25.908799999999999</c:v>
                </c:pt>
                <c:pt idx="4202">
                  <c:v>25.974799999999998</c:v>
                </c:pt>
                <c:pt idx="4203">
                  <c:v>26.052800000000001</c:v>
                </c:pt>
                <c:pt idx="4204">
                  <c:v>26.1494</c:v>
                </c:pt>
                <c:pt idx="4205">
                  <c:v>26.273399999999999</c:v>
                </c:pt>
                <c:pt idx="4206">
                  <c:v>26.4221</c:v>
                </c:pt>
                <c:pt idx="4207">
                  <c:v>26.5244</c:v>
                </c:pt>
                <c:pt idx="4208">
                  <c:v>26.632000000000001</c:v>
                </c:pt>
                <c:pt idx="4209">
                  <c:v>26.609200000000001</c:v>
                </c:pt>
                <c:pt idx="4210">
                  <c:v>26.6083</c:v>
                </c:pt>
                <c:pt idx="4211">
                  <c:v>26.598400000000002</c:v>
                </c:pt>
                <c:pt idx="4212">
                  <c:v>26.749099999999999</c:v>
                </c:pt>
                <c:pt idx="4213">
                  <c:v>26.900400000000001</c:v>
                </c:pt>
                <c:pt idx="4214">
                  <c:v>27.081499999999998</c:v>
                </c:pt>
                <c:pt idx="4215">
                  <c:v>27.16</c:v>
                </c:pt>
                <c:pt idx="4216">
                  <c:v>27.192299999999999</c:v>
                </c:pt>
                <c:pt idx="4217">
                  <c:v>27.1981</c:v>
                </c:pt>
                <c:pt idx="4218">
                  <c:v>27.197600000000001</c:v>
                </c:pt>
                <c:pt idx="4219">
                  <c:v>27.1877</c:v>
                </c:pt>
                <c:pt idx="4220">
                  <c:v>27.166499999999999</c:v>
                </c:pt>
                <c:pt idx="4221">
                  <c:v>27.135400000000001</c:v>
                </c:pt>
                <c:pt idx="4222">
                  <c:v>27.1069</c:v>
                </c:pt>
                <c:pt idx="4223">
                  <c:v>27.086600000000001</c:v>
                </c:pt>
                <c:pt idx="4224">
                  <c:v>27.072700000000001</c:v>
                </c:pt>
                <c:pt idx="4225">
                  <c:v>27.045100000000001</c:v>
                </c:pt>
                <c:pt idx="4226">
                  <c:v>26.975000000000001</c:v>
                </c:pt>
                <c:pt idx="4227">
                  <c:v>26.878599999999999</c:v>
                </c:pt>
                <c:pt idx="4228">
                  <c:v>26.800699999999999</c:v>
                </c:pt>
                <c:pt idx="4229">
                  <c:v>26.8032</c:v>
                </c:pt>
                <c:pt idx="4230">
                  <c:v>26.785699999999999</c:v>
                </c:pt>
                <c:pt idx="4231">
                  <c:v>26.785699999999999</c:v>
                </c:pt>
                <c:pt idx="4232">
                  <c:v>26.829000000000001</c:v>
                </c:pt>
                <c:pt idx="4233">
                  <c:v>26.787600000000001</c:v>
                </c:pt>
                <c:pt idx="4234">
                  <c:v>26.698799999999999</c:v>
                </c:pt>
                <c:pt idx="4235">
                  <c:v>26.598600000000001</c:v>
                </c:pt>
                <c:pt idx="4236">
                  <c:v>26.514099999999999</c:v>
                </c:pt>
                <c:pt idx="4237">
                  <c:v>26.459299999999999</c:v>
                </c:pt>
                <c:pt idx="4238">
                  <c:v>26.4377</c:v>
                </c:pt>
                <c:pt idx="4239">
                  <c:v>26.370100000000001</c:v>
                </c:pt>
                <c:pt idx="4240">
                  <c:v>26.3383</c:v>
                </c:pt>
                <c:pt idx="4241">
                  <c:v>26.305499999999999</c:v>
                </c:pt>
                <c:pt idx="4242">
                  <c:v>26.2926</c:v>
                </c:pt>
                <c:pt idx="4243">
                  <c:v>26.274000000000001</c:v>
                </c:pt>
                <c:pt idx="4244">
                  <c:v>26.239699999999999</c:v>
                </c:pt>
                <c:pt idx="4245">
                  <c:v>26.235199999999999</c:v>
                </c:pt>
                <c:pt idx="4246">
                  <c:v>26.305499999999999</c:v>
                </c:pt>
                <c:pt idx="4247">
                  <c:v>26.367799999999999</c:v>
                </c:pt>
                <c:pt idx="4248">
                  <c:v>26.484200000000001</c:v>
                </c:pt>
                <c:pt idx="4249">
                  <c:v>26.757899999999999</c:v>
                </c:pt>
                <c:pt idx="4250">
                  <c:v>27.005600000000001</c:v>
                </c:pt>
                <c:pt idx="4251">
                  <c:v>27.201499999999999</c:v>
                </c:pt>
                <c:pt idx="4252">
                  <c:v>27.3476</c:v>
                </c:pt>
                <c:pt idx="4253">
                  <c:v>27.495200000000001</c:v>
                </c:pt>
                <c:pt idx="4254">
                  <c:v>27.622800000000002</c:v>
                </c:pt>
                <c:pt idx="4255">
                  <c:v>27.740300000000001</c:v>
                </c:pt>
                <c:pt idx="4256">
                  <c:v>27.6844</c:v>
                </c:pt>
                <c:pt idx="4257">
                  <c:v>27.607299999999999</c:v>
                </c:pt>
                <c:pt idx="4258">
                  <c:v>27.532299999999999</c:v>
                </c:pt>
                <c:pt idx="4259">
                  <c:v>27.3977</c:v>
                </c:pt>
                <c:pt idx="4260">
                  <c:v>27.291399999999999</c:v>
                </c:pt>
                <c:pt idx="4261">
                  <c:v>27.169899999999998</c:v>
                </c:pt>
                <c:pt idx="4262">
                  <c:v>27.084</c:v>
                </c:pt>
                <c:pt idx="4263">
                  <c:v>26.9907</c:v>
                </c:pt>
                <c:pt idx="4264">
                  <c:v>26.878599999999999</c:v>
                </c:pt>
                <c:pt idx="4265">
                  <c:v>26.8062</c:v>
                </c:pt>
                <c:pt idx="4266">
                  <c:v>26.791899999999998</c:v>
                </c:pt>
                <c:pt idx="4267">
                  <c:v>26.748899999999999</c:v>
                </c:pt>
                <c:pt idx="4268">
                  <c:v>26.679600000000001</c:v>
                </c:pt>
                <c:pt idx="4269">
                  <c:v>26.635200000000001</c:v>
                </c:pt>
                <c:pt idx="4270">
                  <c:v>26.626999999999999</c:v>
                </c:pt>
                <c:pt idx="4271">
                  <c:v>26.648099999999999</c:v>
                </c:pt>
                <c:pt idx="4272">
                  <c:v>26.652899999999999</c:v>
                </c:pt>
                <c:pt idx="4273">
                  <c:v>26.6555</c:v>
                </c:pt>
                <c:pt idx="4274">
                  <c:v>26.670400000000001</c:v>
                </c:pt>
                <c:pt idx="4275">
                  <c:v>26.679300000000001</c:v>
                </c:pt>
                <c:pt idx="4276">
                  <c:v>26.665700000000001</c:v>
                </c:pt>
                <c:pt idx="4277">
                  <c:v>26.668399999999998</c:v>
                </c:pt>
                <c:pt idx="4278">
                  <c:v>26.672499999999999</c:v>
                </c:pt>
                <c:pt idx="4279">
                  <c:v>26.675599999999999</c:v>
                </c:pt>
                <c:pt idx="4280">
                  <c:v>26.671700000000001</c:v>
                </c:pt>
                <c:pt idx="4281">
                  <c:v>26.691299999999998</c:v>
                </c:pt>
                <c:pt idx="4282">
                  <c:v>26.707799999999999</c:v>
                </c:pt>
                <c:pt idx="4283">
                  <c:v>26.7102</c:v>
                </c:pt>
                <c:pt idx="4284">
                  <c:v>26.709</c:v>
                </c:pt>
                <c:pt idx="4285">
                  <c:v>26.710799999999999</c:v>
                </c:pt>
                <c:pt idx="4286">
                  <c:v>26.724799999999998</c:v>
                </c:pt>
                <c:pt idx="4287">
                  <c:v>26.750499999999999</c:v>
                </c:pt>
                <c:pt idx="4288">
                  <c:v>26.755800000000001</c:v>
                </c:pt>
                <c:pt idx="4289">
                  <c:v>26.757000000000001</c:v>
                </c:pt>
                <c:pt idx="4290">
                  <c:v>26.766400000000001</c:v>
                </c:pt>
                <c:pt idx="4291">
                  <c:v>26.811499999999999</c:v>
                </c:pt>
                <c:pt idx="4292">
                  <c:v>26.839500000000001</c:v>
                </c:pt>
                <c:pt idx="4293">
                  <c:v>26.855499999999999</c:v>
                </c:pt>
                <c:pt idx="4294">
                  <c:v>26.8874</c:v>
                </c:pt>
                <c:pt idx="4295">
                  <c:v>26.977900000000002</c:v>
                </c:pt>
                <c:pt idx="4296">
                  <c:v>27.028600000000001</c:v>
                </c:pt>
                <c:pt idx="4297">
                  <c:v>27.071300000000001</c:v>
                </c:pt>
                <c:pt idx="4298">
                  <c:v>27.114999999999998</c:v>
                </c:pt>
                <c:pt idx="4299">
                  <c:v>27.1539</c:v>
                </c:pt>
                <c:pt idx="4300">
                  <c:v>27.166399999999999</c:v>
                </c:pt>
                <c:pt idx="4301">
                  <c:v>27.193100000000001</c:v>
                </c:pt>
                <c:pt idx="4302">
                  <c:v>27.2578</c:v>
                </c:pt>
                <c:pt idx="4303">
                  <c:v>27.358699999999999</c:v>
                </c:pt>
                <c:pt idx="4304">
                  <c:v>27.438500000000001</c:v>
                </c:pt>
                <c:pt idx="4305">
                  <c:v>27.516500000000001</c:v>
                </c:pt>
                <c:pt idx="4306">
                  <c:v>27.6464</c:v>
                </c:pt>
                <c:pt idx="4307">
                  <c:v>27.6723</c:v>
                </c:pt>
                <c:pt idx="4308">
                  <c:v>27.615600000000001</c:v>
                </c:pt>
                <c:pt idx="4309">
                  <c:v>27.55</c:v>
                </c:pt>
                <c:pt idx="4310">
                  <c:v>27.494199999999999</c:v>
                </c:pt>
                <c:pt idx="4311">
                  <c:v>27.433599999999998</c:v>
                </c:pt>
                <c:pt idx="4312">
                  <c:v>27.350300000000001</c:v>
                </c:pt>
                <c:pt idx="4313">
                  <c:v>27.2484</c:v>
                </c:pt>
                <c:pt idx="4314">
                  <c:v>27.170400000000001</c:v>
                </c:pt>
                <c:pt idx="4315">
                  <c:v>27.061900000000001</c:v>
                </c:pt>
                <c:pt idx="4316">
                  <c:v>26.827999999999999</c:v>
                </c:pt>
                <c:pt idx="4317">
                  <c:v>26.766100000000002</c:v>
                </c:pt>
                <c:pt idx="4318">
                  <c:v>26.721399999999999</c:v>
                </c:pt>
                <c:pt idx="4319">
                  <c:v>26.645499999999998</c:v>
                </c:pt>
                <c:pt idx="4320">
                  <c:v>26.5121</c:v>
                </c:pt>
                <c:pt idx="4321">
                  <c:v>26.601099999999999</c:v>
                </c:pt>
                <c:pt idx="4322">
                  <c:v>26.5867</c:v>
                </c:pt>
                <c:pt idx="4323">
                  <c:v>26.5943</c:v>
                </c:pt>
                <c:pt idx="4324">
                  <c:v>26.5929</c:v>
                </c:pt>
                <c:pt idx="4325">
                  <c:v>26.628599999999999</c:v>
                </c:pt>
                <c:pt idx="4326">
                  <c:v>26.6812</c:v>
                </c:pt>
                <c:pt idx="4327">
                  <c:v>26.757000000000001</c:v>
                </c:pt>
                <c:pt idx="4328">
                  <c:v>26.801300000000001</c:v>
                </c:pt>
                <c:pt idx="4329">
                  <c:v>26.856000000000002</c:v>
                </c:pt>
                <c:pt idx="4330">
                  <c:v>26.918199999999999</c:v>
                </c:pt>
                <c:pt idx="4331">
                  <c:v>26.984999999999999</c:v>
                </c:pt>
                <c:pt idx="4332">
                  <c:v>27.058</c:v>
                </c:pt>
                <c:pt idx="4333">
                  <c:v>27.1036</c:v>
                </c:pt>
                <c:pt idx="4334">
                  <c:v>27.052</c:v>
                </c:pt>
                <c:pt idx="4335">
                  <c:v>26.998999999999999</c:v>
                </c:pt>
                <c:pt idx="4336">
                  <c:v>27.0793</c:v>
                </c:pt>
                <c:pt idx="4337">
                  <c:v>27.297599999999999</c:v>
                </c:pt>
                <c:pt idx="4338">
                  <c:v>27.1524</c:v>
                </c:pt>
                <c:pt idx="4339">
                  <c:v>27.571100000000001</c:v>
                </c:pt>
                <c:pt idx="4340">
                  <c:v>27.681899999999999</c:v>
                </c:pt>
                <c:pt idx="4341">
                  <c:v>27.705400000000001</c:v>
                </c:pt>
                <c:pt idx="4342">
                  <c:v>27.457899999999999</c:v>
                </c:pt>
                <c:pt idx="4343">
                  <c:v>26.921800000000001</c:v>
                </c:pt>
                <c:pt idx="4344">
                  <c:v>26.473400000000002</c:v>
                </c:pt>
                <c:pt idx="4345">
                  <c:v>26.371500000000001</c:v>
                </c:pt>
                <c:pt idx="4346">
                  <c:v>26.471900000000002</c:v>
                </c:pt>
                <c:pt idx="4347">
                  <c:v>26.544899999999998</c:v>
                </c:pt>
                <c:pt idx="4348">
                  <c:v>26.6083</c:v>
                </c:pt>
                <c:pt idx="4349">
                  <c:v>26.669899999999998</c:v>
                </c:pt>
                <c:pt idx="4350">
                  <c:v>26.715900000000001</c:v>
                </c:pt>
                <c:pt idx="4351">
                  <c:v>26.709399999999999</c:v>
                </c:pt>
                <c:pt idx="4352">
                  <c:v>26.6065</c:v>
                </c:pt>
                <c:pt idx="4353">
                  <c:v>26.478300000000001</c:v>
                </c:pt>
                <c:pt idx="4354">
                  <c:v>26.4178</c:v>
                </c:pt>
                <c:pt idx="4355">
                  <c:v>26.4175</c:v>
                </c:pt>
                <c:pt idx="4356">
                  <c:v>26.4361</c:v>
                </c:pt>
                <c:pt idx="4357">
                  <c:v>26.4526</c:v>
                </c:pt>
                <c:pt idx="4358">
                  <c:v>26.4589</c:v>
                </c:pt>
                <c:pt idx="4359">
                  <c:v>26.4726</c:v>
                </c:pt>
                <c:pt idx="4360">
                  <c:v>26.503799999999998</c:v>
                </c:pt>
                <c:pt idx="4361">
                  <c:v>26.554400000000001</c:v>
                </c:pt>
                <c:pt idx="4362">
                  <c:v>26.616099999999999</c:v>
                </c:pt>
                <c:pt idx="4363">
                  <c:v>26.709700000000002</c:v>
                </c:pt>
                <c:pt idx="4364">
                  <c:v>26.6812</c:v>
                </c:pt>
                <c:pt idx="4365">
                  <c:v>26.6203</c:v>
                </c:pt>
                <c:pt idx="4366">
                  <c:v>26.665700000000001</c:v>
                </c:pt>
                <c:pt idx="4367">
                  <c:v>26.722999999999999</c:v>
                </c:pt>
                <c:pt idx="4368">
                  <c:v>27.2776</c:v>
                </c:pt>
                <c:pt idx="4369">
                  <c:v>27.162700000000001</c:v>
                </c:pt>
                <c:pt idx="4370">
                  <c:v>26.622699999999998</c:v>
                </c:pt>
                <c:pt idx="4371">
                  <c:v>26.6371</c:v>
                </c:pt>
                <c:pt idx="4372">
                  <c:v>26.628900000000002</c:v>
                </c:pt>
                <c:pt idx="4373">
                  <c:v>26.598600000000001</c:v>
                </c:pt>
                <c:pt idx="4374">
                  <c:v>26.584700000000002</c:v>
                </c:pt>
                <c:pt idx="4375">
                  <c:v>26.576799999999999</c:v>
                </c:pt>
                <c:pt idx="4376">
                  <c:v>26.422899999999998</c:v>
                </c:pt>
                <c:pt idx="4377">
                  <c:v>26.482800000000001</c:v>
                </c:pt>
                <c:pt idx="4378">
                  <c:v>26.5794</c:v>
                </c:pt>
                <c:pt idx="4379">
                  <c:v>26.540600000000001</c:v>
                </c:pt>
                <c:pt idx="4380">
                  <c:v>26.233699999999999</c:v>
                </c:pt>
                <c:pt idx="4381">
                  <c:v>26.077000000000002</c:v>
                </c:pt>
                <c:pt idx="4382">
                  <c:v>26.193100000000001</c:v>
                </c:pt>
                <c:pt idx="4383">
                  <c:v>26.230699999999999</c:v>
                </c:pt>
                <c:pt idx="4384">
                  <c:v>26.288599999999999</c:v>
                </c:pt>
                <c:pt idx="4385">
                  <c:v>26.287500000000001</c:v>
                </c:pt>
                <c:pt idx="4386">
                  <c:v>26.335100000000001</c:v>
                </c:pt>
                <c:pt idx="4387">
                  <c:v>26.419799999999999</c:v>
                </c:pt>
                <c:pt idx="4388">
                  <c:v>26.503</c:v>
                </c:pt>
                <c:pt idx="4389">
                  <c:v>26.6145</c:v>
                </c:pt>
                <c:pt idx="4390">
                  <c:v>26.706600000000002</c:v>
                </c:pt>
                <c:pt idx="4391">
                  <c:v>26.752300000000002</c:v>
                </c:pt>
                <c:pt idx="4392">
                  <c:v>26.854900000000001</c:v>
                </c:pt>
                <c:pt idx="4393">
                  <c:v>26.9147</c:v>
                </c:pt>
                <c:pt idx="4394">
                  <c:v>26.967600000000001</c:v>
                </c:pt>
                <c:pt idx="4395">
                  <c:v>27.014299999999999</c:v>
                </c:pt>
                <c:pt idx="4396">
                  <c:v>27.0351</c:v>
                </c:pt>
                <c:pt idx="4397">
                  <c:v>27.038499999999999</c:v>
                </c:pt>
                <c:pt idx="4398">
                  <c:v>26.976600000000001</c:v>
                </c:pt>
                <c:pt idx="4399">
                  <c:v>26.916399999999999</c:v>
                </c:pt>
                <c:pt idx="4400">
                  <c:v>26.857900000000001</c:v>
                </c:pt>
                <c:pt idx="4401">
                  <c:v>26.754899999999999</c:v>
                </c:pt>
                <c:pt idx="4402">
                  <c:v>26.668199999999999</c:v>
                </c:pt>
                <c:pt idx="4403">
                  <c:v>26.593399999999999</c:v>
                </c:pt>
                <c:pt idx="4404">
                  <c:v>26.5215</c:v>
                </c:pt>
                <c:pt idx="4405">
                  <c:v>26.4543</c:v>
                </c:pt>
                <c:pt idx="4406">
                  <c:v>26.383800000000001</c:v>
                </c:pt>
                <c:pt idx="4407">
                  <c:v>26.316700000000001</c:v>
                </c:pt>
                <c:pt idx="4408">
                  <c:v>26.248100000000001</c:v>
                </c:pt>
                <c:pt idx="4409">
                  <c:v>26.138300000000001</c:v>
                </c:pt>
                <c:pt idx="4410">
                  <c:v>26.039200000000001</c:v>
                </c:pt>
                <c:pt idx="4411">
                  <c:v>25.947900000000001</c:v>
                </c:pt>
                <c:pt idx="4412">
                  <c:v>25.953499999999998</c:v>
                </c:pt>
                <c:pt idx="4413">
                  <c:v>26.094100000000001</c:v>
                </c:pt>
                <c:pt idx="4414">
                  <c:v>26.238099999999999</c:v>
                </c:pt>
                <c:pt idx="4415">
                  <c:v>26.291899999999998</c:v>
                </c:pt>
                <c:pt idx="4416">
                  <c:v>26.3171</c:v>
                </c:pt>
                <c:pt idx="4417">
                  <c:v>26.335599999999999</c:v>
                </c:pt>
                <c:pt idx="4418">
                  <c:v>26.386299999999999</c:v>
                </c:pt>
                <c:pt idx="4419">
                  <c:v>26.430599999999998</c:v>
                </c:pt>
                <c:pt idx="4420">
                  <c:v>26.495899999999999</c:v>
                </c:pt>
                <c:pt idx="4421">
                  <c:v>26.567</c:v>
                </c:pt>
                <c:pt idx="4422">
                  <c:v>26.559699999999999</c:v>
                </c:pt>
                <c:pt idx="4423">
                  <c:v>26.534500000000001</c:v>
                </c:pt>
                <c:pt idx="4424">
                  <c:v>26.4755</c:v>
                </c:pt>
                <c:pt idx="4425">
                  <c:v>26.183900000000001</c:v>
                </c:pt>
                <c:pt idx="4426">
                  <c:v>25.913900000000002</c:v>
                </c:pt>
                <c:pt idx="4427">
                  <c:v>26.133800000000001</c:v>
                </c:pt>
                <c:pt idx="4428">
                  <c:v>26.5716</c:v>
                </c:pt>
                <c:pt idx="4429">
                  <c:v>26.8066</c:v>
                </c:pt>
                <c:pt idx="4430">
                  <c:v>26.926500000000001</c:v>
                </c:pt>
                <c:pt idx="4431">
                  <c:v>26.791699999999999</c:v>
                </c:pt>
                <c:pt idx="4432">
                  <c:v>26.722200000000001</c:v>
                </c:pt>
                <c:pt idx="4433">
                  <c:v>26.669899999999998</c:v>
                </c:pt>
                <c:pt idx="4434">
                  <c:v>26.636399999999998</c:v>
                </c:pt>
                <c:pt idx="4435">
                  <c:v>26.622499999999999</c:v>
                </c:pt>
                <c:pt idx="4436">
                  <c:v>26.623100000000001</c:v>
                </c:pt>
                <c:pt idx="4437">
                  <c:v>26.6401</c:v>
                </c:pt>
                <c:pt idx="4438">
                  <c:v>26.7028</c:v>
                </c:pt>
                <c:pt idx="4439">
                  <c:v>26.7667</c:v>
                </c:pt>
                <c:pt idx="4440">
                  <c:v>26.835000000000001</c:v>
                </c:pt>
                <c:pt idx="4441">
                  <c:v>26.9315</c:v>
                </c:pt>
                <c:pt idx="4442">
                  <c:v>26.998899999999999</c:v>
                </c:pt>
                <c:pt idx="4443">
                  <c:v>26.9953</c:v>
                </c:pt>
                <c:pt idx="4444">
                  <c:v>26.9956</c:v>
                </c:pt>
                <c:pt idx="4445">
                  <c:v>26.9724</c:v>
                </c:pt>
                <c:pt idx="4446">
                  <c:v>26.955400000000001</c:v>
                </c:pt>
                <c:pt idx="4447">
                  <c:v>26.941600000000001</c:v>
                </c:pt>
                <c:pt idx="4448">
                  <c:v>26.927700000000002</c:v>
                </c:pt>
                <c:pt idx="4449">
                  <c:v>26.907800000000002</c:v>
                </c:pt>
                <c:pt idx="4450">
                  <c:v>26.900700000000001</c:v>
                </c:pt>
                <c:pt idx="4451">
                  <c:v>26.896899999999999</c:v>
                </c:pt>
                <c:pt idx="4452">
                  <c:v>26.891400000000001</c:v>
                </c:pt>
                <c:pt idx="4453">
                  <c:v>26.882000000000001</c:v>
                </c:pt>
                <c:pt idx="4454">
                  <c:v>26.884</c:v>
                </c:pt>
                <c:pt idx="4455">
                  <c:v>26.841999999999999</c:v>
                </c:pt>
                <c:pt idx="4456">
                  <c:v>26.747800000000002</c:v>
                </c:pt>
                <c:pt idx="4457">
                  <c:v>26.6143</c:v>
                </c:pt>
                <c:pt idx="4458">
                  <c:v>26.3764</c:v>
                </c:pt>
                <c:pt idx="4459">
                  <c:v>26.243600000000001</c:v>
                </c:pt>
                <c:pt idx="4460">
                  <c:v>26.183800000000002</c:v>
                </c:pt>
                <c:pt idx="4461">
                  <c:v>26.1556</c:v>
                </c:pt>
                <c:pt idx="4462">
                  <c:v>26.158100000000001</c:v>
                </c:pt>
                <c:pt idx="4463">
                  <c:v>26.173300000000001</c:v>
                </c:pt>
                <c:pt idx="4464">
                  <c:v>26.2026</c:v>
                </c:pt>
                <c:pt idx="4465">
                  <c:v>26.2941</c:v>
                </c:pt>
                <c:pt idx="4466">
                  <c:v>26.231000000000002</c:v>
                </c:pt>
                <c:pt idx="4467">
                  <c:v>26.2425</c:v>
                </c:pt>
                <c:pt idx="4468">
                  <c:v>26.181100000000001</c:v>
                </c:pt>
                <c:pt idx="4469">
                  <c:v>26.466999999999999</c:v>
                </c:pt>
                <c:pt idx="4470">
                  <c:v>27.067799999999998</c:v>
                </c:pt>
                <c:pt idx="4471">
                  <c:v>27.137699999999999</c:v>
                </c:pt>
                <c:pt idx="4472">
                  <c:v>27.141100000000002</c:v>
                </c:pt>
                <c:pt idx="4473">
                  <c:v>27.0885</c:v>
                </c:pt>
                <c:pt idx="4474">
                  <c:v>26.983799999999999</c:v>
                </c:pt>
                <c:pt idx="4475">
                  <c:v>26.8551</c:v>
                </c:pt>
                <c:pt idx="4476">
                  <c:v>26.7226</c:v>
                </c:pt>
                <c:pt idx="4477">
                  <c:v>26.581099999999999</c:v>
                </c:pt>
                <c:pt idx="4478">
                  <c:v>26.3858</c:v>
                </c:pt>
                <c:pt idx="4479">
                  <c:v>26.192900000000002</c:v>
                </c:pt>
                <c:pt idx="4480">
                  <c:v>26.132999999999999</c:v>
                </c:pt>
                <c:pt idx="4481">
                  <c:v>26.212900000000001</c:v>
                </c:pt>
                <c:pt idx="4482">
                  <c:v>26.028400000000001</c:v>
                </c:pt>
                <c:pt idx="4483">
                  <c:v>26.1205</c:v>
                </c:pt>
                <c:pt idx="4484">
                  <c:v>26.213799999999999</c:v>
                </c:pt>
                <c:pt idx="4485">
                  <c:v>26.3598</c:v>
                </c:pt>
                <c:pt idx="4486">
                  <c:v>26.3767</c:v>
                </c:pt>
                <c:pt idx="4487">
                  <c:v>26.6586</c:v>
                </c:pt>
                <c:pt idx="4488">
                  <c:v>28.0868</c:v>
                </c:pt>
                <c:pt idx="4489">
                  <c:v>26.799900000000001</c:v>
                </c:pt>
                <c:pt idx="4490">
                  <c:v>27.289400000000001</c:v>
                </c:pt>
                <c:pt idx="4491">
                  <c:v>27.163399999999999</c:v>
                </c:pt>
                <c:pt idx="4492">
                  <c:v>27.1127</c:v>
                </c:pt>
                <c:pt idx="4493">
                  <c:v>27.042999999999999</c:v>
                </c:pt>
                <c:pt idx="4494">
                  <c:v>26.9741</c:v>
                </c:pt>
                <c:pt idx="4495">
                  <c:v>26.914999999999999</c:v>
                </c:pt>
                <c:pt idx="4496">
                  <c:v>26.854900000000001</c:v>
                </c:pt>
                <c:pt idx="4497">
                  <c:v>26.803799999999999</c:v>
                </c:pt>
                <c:pt idx="4498">
                  <c:v>26.683199999999999</c:v>
                </c:pt>
                <c:pt idx="4499">
                  <c:v>26.683900000000001</c:v>
                </c:pt>
                <c:pt idx="4500">
                  <c:v>26.605899999999998</c:v>
                </c:pt>
                <c:pt idx="4501">
                  <c:v>26.504200000000001</c:v>
                </c:pt>
                <c:pt idx="4502">
                  <c:v>26.412299999999998</c:v>
                </c:pt>
                <c:pt idx="4503">
                  <c:v>26.359100000000002</c:v>
                </c:pt>
                <c:pt idx="4504">
                  <c:v>26.366</c:v>
                </c:pt>
                <c:pt idx="4505">
                  <c:v>26.413799999999998</c:v>
                </c:pt>
                <c:pt idx="4506">
                  <c:v>26.489000000000001</c:v>
                </c:pt>
                <c:pt idx="4507">
                  <c:v>26.587599999999998</c:v>
                </c:pt>
                <c:pt idx="4508">
                  <c:v>26.6996</c:v>
                </c:pt>
                <c:pt idx="4509">
                  <c:v>26.766200000000001</c:v>
                </c:pt>
                <c:pt idx="4510">
                  <c:v>26.7988</c:v>
                </c:pt>
                <c:pt idx="4511">
                  <c:v>26.7133</c:v>
                </c:pt>
                <c:pt idx="4512">
                  <c:v>26.600100000000001</c:v>
                </c:pt>
                <c:pt idx="4513">
                  <c:v>26.627199999999998</c:v>
                </c:pt>
                <c:pt idx="4514">
                  <c:v>26.768999999999998</c:v>
                </c:pt>
                <c:pt idx="4515">
                  <c:v>26.8886</c:v>
                </c:pt>
                <c:pt idx="4516">
                  <c:v>26.950199999999999</c:v>
                </c:pt>
                <c:pt idx="4517">
                  <c:v>26.884899999999998</c:v>
                </c:pt>
                <c:pt idx="4518">
                  <c:v>26.697500000000002</c:v>
                </c:pt>
                <c:pt idx="4519">
                  <c:v>26.5779</c:v>
                </c:pt>
                <c:pt idx="4520">
                  <c:v>26.5001</c:v>
                </c:pt>
                <c:pt idx="4521">
                  <c:v>26.476800000000001</c:v>
                </c:pt>
                <c:pt idx="4522">
                  <c:v>26.414300000000001</c:v>
                </c:pt>
                <c:pt idx="4523">
                  <c:v>26.2438</c:v>
                </c:pt>
                <c:pt idx="4524">
                  <c:v>26.109400000000001</c:v>
                </c:pt>
                <c:pt idx="4525">
                  <c:v>26.2913</c:v>
                </c:pt>
                <c:pt idx="4526">
                  <c:v>26.513000000000002</c:v>
                </c:pt>
                <c:pt idx="4527">
                  <c:v>26.465499999999999</c:v>
                </c:pt>
                <c:pt idx="4528">
                  <c:v>26.374199999999998</c:v>
                </c:pt>
                <c:pt idx="4529">
                  <c:v>26.233699999999999</c:v>
                </c:pt>
                <c:pt idx="4530">
                  <c:v>26.315200000000001</c:v>
                </c:pt>
                <c:pt idx="4531">
                  <c:v>26.4377</c:v>
                </c:pt>
                <c:pt idx="4532">
                  <c:v>26.519600000000001</c:v>
                </c:pt>
                <c:pt idx="4533">
                  <c:v>26.635100000000001</c:v>
                </c:pt>
                <c:pt idx="4534">
                  <c:v>26.758800000000001</c:v>
                </c:pt>
                <c:pt idx="4535">
                  <c:v>26.8748</c:v>
                </c:pt>
                <c:pt idx="4536">
                  <c:v>26.9908</c:v>
                </c:pt>
                <c:pt idx="4537">
                  <c:v>27.120100000000001</c:v>
                </c:pt>
                <c:pt idx="4538">
                  <c:v>27.156700000000001</c:v>
                </c:pt>
                <c:pt idx="4539">
                  <c:v>27.084399999999999</c:v>
                </c:pt>
                <c:pt idx="4540">
                  <c:v>27.021599999999999</c:v>
                </c:pt>
                <c:pt idx="4541">
                  <c:v>26.980499999999999</c:v>
                </c:pt>
                <c:pt idx="4542">
                  <c:v>26.937799999999999</c:v>
                </c:pt>
                <c:pt idx="4543">
                  <c:v>26.9115</c:v>
                </c:pt>
                <c:pt idx="4544">
                  <c:v>26.904599999999999</c:v>
                </c:pt>
                <c:pt idx="4545">
                  <c:v>26.937999999999999</c:v>
                </c:pt>
                <c:pt idx="4546">
                  <c:v>26.988900000000001</c:v>
                </c:pt>
                <c:pt idx="4547">
                  <c:v>27.060700000000001</c:v>
                </c:pt>
                <c:pt idx="4548">
                  <c:v>27.012499999999999</c:v>
                </c:pt>
                <c:pt idx="4549">
                  <c:v>26.924099999999999</c:v>
                </c:pt>
                <c:pt idx="4550">
                  <c:v>26.828900000000001</c:v>
                </c:pt>
                <c:pt idx="4551">
                  <c:v>26.776399999999999</c:v>
                </c:pt>
                <c:pt idx="4552">
                  <c:v>26.741900000000001</c:v>
                </c:pt>
                <c:pt idx="4553">
                  <c:v>26.696300000000001</c:v>
                </c:pt>
                <c:pt idx="4554">
                  <c:v>26.606300000000001</c:v>
                </c:pt>
                <c:pt idx="4555">
                  <c:v>26.567299999999999</c:v>
                </c:pt>
                <c:pt idx="4556">
                  <c:v>26.5275</c:v>
                </c:pt>
                <c:pt idx="4557">
                  <c:v>26.483499999999999</c:v>
                </c:pt>
                <c:pt idx="4558">
                  <c:v>26.4421</c:v>
                </c:pt>
                <c:pt idx="4559">
                  <c:v>26.411100000000001</c:v>
                </c:pt>
                <c:pt idx="4560">
                  <c:v>26.290400000000002</c:v>
                </c:pt>
                <c:pt idx="4561">
                  <c:v>26.262499999999999</c:v>
                </c:pt>
                <c:pt idx="4562">
                  <c:v>26.308199999999999</c:v>
                </c:pt>
                <c:pt idx="4563">
                  <c:v>26.293700000000001</c:v>
                </c:pt>
                <c:pt idx="4564">
                  <c:v>26.314699999999998</c:v>
                </c:pt>
                <c:pt idx="4565">
                  <c:v>26.386099999999999</c:v>
                </c:pt>
                <c:pt idx="4566">
                  <c:v>26.1358</c:v>
                </c:pt>
                <c:pt idx="4567">
                  <c:v>26.858499999999999</c:v>
                </c:pt>
                <c:pt idx="4568">
                  <c:v>26.611599999999999</c:v>
                </c:pt>
                <c:pt idx="4569">
                  <c:v>26.5169</c:v>
                </c:pt>
                <c:pt idx="4570">
                  <c:v>26.347100000000001</c:v>
                </c:pt>
                <c:pt idx="4571">
                  <c:v>26.283100000000001</c:v>
                </c:pt>
                <c:pt idx="4572">
                  <c:v>26.2242</c:v>
                </c:pt>
                <c:pt idx="4573">
                  <c:v>26.1569</c:v>
                </c:pt>
                <c:pt idx="4574">
                  <c:v>26.106000000000002</c:v>
                </c:pt>
                <c:pt idx="4575">
                  <c:v>26.0657</c:v>
                </c:pt>
                <c:pt idx="4576">
                  <c:v>26.045999999999999</c:v>
                </c:pt>
                <c:pt idx="4577">
                  <c:v>26.034199999999998</c:v>
                </c:pt>
                <c:pt idx="4578">
                  <c:v>26.030899999999999</c:v>
                </c:pt>
                <c:pt idx="4579">
                  <c:v>26.022300000000001</c:v>
                </c:pt>
                <c:pt idx="4580">
                  <c:v>26.0349</c:v>
                </c:pt>
                <c:pt idx="4581">
                  <c:v>26.075199999999999</c:v>
                </c:pt>
                <c:pt idx="4582">
                  <c:v>26.139399999999998</c:v>
                </c:pt>
                <c:pt idx="4583">
                  <c:v>26.205300000000001</c:v>
                </c:pt>
                <c:pt idx="4584">
                  <c:v>26.2499</c:v>
                </c:pt>
                <c:pt idx="4585">
                  <c:v>26.237200000000001</c:v>
                </c:pt>
                <c:pt idx="4586">
                  <c:v>26.200500000000002</c:v>
                </c:pt>
                <c:pt idx="4587">
                  <c:v>26.218599999999999</c:v>
                </c:pt>
                <c:pt idx="4588">
                  <c:v>26.506599999999999</c:v>
                </c:pt>
                <c:pt idx="4589">
                  <c:v>26.676600000000001</c:v>
                </c:pt>
                <c:pt idx="4590">
                  <c:v>26.773199999999999</c:v>
                </c:pt>
                <c:pt idx="4591">
                  <c:v>26.748200000000001</c:v>
                </c:pt>
                <c:pt idx="4592">
                  <c:v>26.3658</c:v>
                </c:pt>
                <c:pt idx="4593">
                  <c:v>26.152000000000001</c:v>
                </c:pt>
                <c:pt idx="4594">
                  <c:v>26.058800000000002</c:v>
                </c:pt>
                <c:pt idx="4595">
                  <c:v>26.032399999999999</c:v>
                </c:pt>
                <c:pt idx="4596">
                  <c:v>26.038499999999999</c:v>
                </c:pt>
                <c:pt idx="4597">
                  <c:v>26.078700000000001</c:v>
                </c:pt>
                <c:pt idx="4598">
                  <c:v>26.149000000000001</c:v>
                </c:pt>
                <c:pt idx="4599">
                  <c:v>26.244299999999999</c:v>
                </c:pt>
                <c:pt idx="4600">
                  <c:v>26.232700000000001</c:v>
                </c:pt>
                <c:pt idx="4601">
                  <c:v>26.172000000000001</c:v>
                </c:pt>
                <c:pt idx="4602">
                  <c:v>26.120999999999999</c:v>
                </c:pt>
                <c:pt idx="4603">
                  <c:v>26.020099999999999</c:v>
                </c:pt>
                <c:pt idx="4604">
                  <c:v>25.990400000000001</c:v>
                </c:pt>
                <c:pt idx="4605">
                  <c:v>26.028300000000002</c:v>
                </c:pt>
                <c:pt idx="4606">
                  <c:v>26.034199999999998</c:v>
                </c:pt>
                <c:pt idx="4607">
                  <c:v>26.057400000000001</c:v>
                </c:pt>
                <c:pt idx="4608">
                  <c:v>26.044899999999998</c:v>
                </c:pt>
                <c:pt idx="4609">
                  <c:v>26.065300000000001</c:v>
                </c:pt>
                <c:pt idx="4610">
                  <c:v>26.1127</c:v>
                </c:pt>
                <c:pt idx="4611">
                  <c:v>26.142299999999999</c:v>
                </c:pt>
                <c:pt idx="4612">
                  <c:v>26.176300000000001</c:v>
                </c:pt>
                <c:pt idx="4613">
                  <c:v>26.2254</c:v>
                </c:pt>
                <c:pt idx="4614">
                  <c:v>26.275400000000001</c:v>
                </c:pt>
                <c:pt idx="4615">
                  <c:v>26.243400000000001</c:v>
                </c:pt>
                <c:pt idx="4616">
                  <c:v>26.215499999999999</c:v>
                </c:pt>
                <c:pt idx="4617">
                  <c:v>26.1508</c:v>
                </c:pt>
                <c:pt idx="4618">
                  <c:v>26.128499999999999</c:v>
                </c:pt>
                <c:pt idx="4619">
                  <c:v>26.101800000000001</c:v>
                </c:pt>
                <c:pt idx="4620">
                  <c:v>26.1129</c:v>
                </c:pt>
                <c:pt idx="4621">
                  <c:v>26.211300000000001</c:v>
                </c:pt>
                <c:pt idx="4622">
                  <c:v>26.328399999999998</c:v>
                </c:pt>
                <c:pt idx="4623">
                  <c:v>26.4483</c:v>
                </c:pt>
                <c:pt idx="4624">
                  <c:v>26.539100000000001</c:v>
                </c:pt>
                <c:pt idx="4625">
                  <c:v>26.640499999999999</c:v>
                </c:pt>
                <c:pt idx="4626">
                  <c:v>26.7089</c:v>
                </c:pt>
                <c:pt idx="4627">
                  <c:v>26.763400000000001</c:v>
                </c:pt>
                <c:pt idx="4628">
                  <c:v>26.8108</c:v>
                </c:pt>
                <c:pt idx="4629">
                  <c:v>26.8325</c:v>
                </c:pt>
                <c:pt idx="4630">
                  <c:v>26.784300000000002</c:v>
                </c:pt>
                <c:pt idx="4631">
                  <c:v>26.736899999999999</c:v>
                </c:pt>
                <c:pt idx="4632">
                  <c:v>26.697600000000001</c:v>
                </c:pt>
                <c:pt idx="4633">
                  <c:v>26.6815</c:v>
                </c:pt>
                <c:pt idx="4634">
                  <c:v>26.74</c:v>
                </c:pt>
                <c:pt idx="4635">
                  <c:v>26.814800000000002</c:v>
                </c:pt>
                <c:pt idx="4636">
                  <c:v>26.882000000000001</c:v>
                </c:pt>
                <c:pt idx="4637">
                  <c:v>26.8734</c:v>
                </c:pt>
                <c:pt idx="4638">
                  <c:v>26.836200000000002</c:v>
                </c:pt>
                <c:pt idx="4639">
                  <c:v>26.8325</c:v>
                </c:pt>
                <c:pt idx="4640">
                  <c:v>26.790900000000001</c:v>
                </c:pt>
                <c:pt idx="4641">
                  <c:v>26.6951</c:v>
                </c:pt>
                <c:pt idx="4642">
                  <c:v>26.577999999999999</c:v>
                </c:pt>
                <c:pt idx="4643">
                  <c:v>26.483599999999999</c:v>
                </c:pt>
                <c:pt idx="4644">
                  <c:v>26.387599999999999</c:v>
                </c:pt>
                <c:pt idx="4645">
                  <c:v>26.3079</c:v>
                </c:pt>
                <c:pt idx="4646">
                  <c:v>26.2346</c:v>
                </c:pt>
                <c:pt idx="4647">
                  <c:v>26.183</c:v>
                </c:pt>
                <c:pt idx="4648">
                  <c:v>26.239699999999999</c:v>
                </c:pt>
                <c:pt idx="4649">
                  <c:v>26.353100000000001</c:v>
                </c:pt>
                <c:pt idx="4650">
                  <c:v>26.267900000000001</c:v>
                </c:pt>
                <c:pt idx="4651">
                  <c:v>26.027999999999999</c:v>
                </c:pt>
                <c:pt idx="4652">
                  <c:v>26.073399999999999</c:v>
                </c:pt>
                <c:pt idx="4653">
                  <c:v>26.138200000000001</c:v>
                </c:pt>
                <c:pt idx="4654">
                  <c:v>26.172599999999999</c:v>
                </c:pt>
                <c:pt idx="4655">
                  <c:v>26.218299999999999</c:v>
                </c:pt>
                <c:pt idx="4656">
                  <c:v>26.234500000000001</c:v>
                </c:pt>
                <c:pt idx="4657">
                  <c:v>26.184000000000001</c:v>
                </c:pt>
                <c:pt idx="4658">
                  <c:v>26.088200000000001</c:v>
                </c:pt>
                <c:pt idx="4659">
                  <c:v>26.0151</c:v>
                </c:pt>
                <c:pt idx="4660">
                  <c:v>25.975899999999999</c:v>
                </c:pt>
                <c:pt idx="4661">
                  <c:v>25.951799999999999</c:v>
                </c:pt>
                <c:pt idx="4662">
                  <c:v>25.9329</c:v>
                </c:pt>
                <c:pt idx="4663">
                  <c:v>25.984300000000001</c:v>
                </c:pt>
                <c:pt idx="4664">
                  <c:v>26.070900000000002</c:v>
                </c:pt>
                <c:pt idx="4665">
                  <c:v>26.164400000000001</c:v>
                </c:pt>
                <c:pt idx="4666">
                  <c:v>26.304500000000001</c:v>
                </c:pt>
                <c:pt idx="4667">
                  <c:v>26.537099999999999</c:v>
                </c:pt>
                <c:pt idx="4668">
                  <c:v>26.723700000000001</c:v>
                </c:pt>
                <c:pt idx="4669">
                  <c:v>26.910699999999999</c:v>
                </c:pt>
                <c:pt idx="4670">
                  <c:v>27.0624</c:v>
                </c:pt>
                <c:pt idx="4671">
                  <c:v>27.1615</c:v>
                </c:pt>
                <c:pt idx="4672">
                  <c:v>27.0687</c:v>
                </c:pt>
                <c:pt idx="4673">
                  <c:v>26.963100000000001</c:v>
                </c:pt>
                <c:pt idx="4674">
                  <c:v>26.8108</c:v>
                </c:pt>
                <c:pt idx="4675">
                  <c:v>26.6479</c:v>
                </c:pt>
                <c:pt idx="4676">
                  <c:v>26.45</c:v>
                </c:pt>
                <c:pt idx="4677">
                  <c:v>26.251200000000001</c:v>
                </c:pt>
                <c:pt idx="4678">
                  <c:v>26.063400000000001</c:v>
                </c:pt>
                <c:pt idx="4679">
                  <c:v>26.0976</c:v>
                </c:pt>
                <c:pt idx="4680">
                  <c:v>26.084299999999999</c:v>
                </c:pt>
                <c:pt idx="4681">
                  <c:v>26.000499999999999</c:v>
                </c:pt>
                <c:pt idx="4682">
                  <c:v>25.973500000000001</c:v>
                </c:pt>
                <c:pt idx="4683">
                  <c:v>25.985900000000001</c:v>
                </c:pt>
                <c:pt idx="4684">
                  <c:v>26.001300000000001</c:v>
                </c:pt>
                <c:pt idx="4685">
                  <c:v>26.011399999999998</c:v>
                </c:pt>
                <c:pt idx="4686">
                  <c:v>25.817900000000002</c:v>
                </c:pt>
                <c:pt idx="4687">
                  <c:v>25.4316</c:v>
                </c:pt>
                <c:pt idx="4688">
                  <c:v>25.383800000000001</c:v>
                </c:pt>
                <c:pt idx="4689">
                  <c:v>25.498000000000001</c:v>
                </c:pt>
                <c:pt idx="4690">
                  <c:v>25.650200000000002</c:v>
                </c:pt>
                <c:pt idx="4691">
                  <c:v>25.783000000000001</c:v>
                </c:pt>
                <c:pt idx="4692">
                  <c:v>25.9434</c:v>
                </c:pt>
                <c:pt idx="4693">
                  <c:v>26.0533</c:v>
                </c:pt>
                <c:pt idx="4694">
                  <c:v>26.105399999999999</c:v>
                </c:pt>
                <c:pt idx="4695">
                  <c:v>26.1326</c:v>
                </c:pt>
                <c:pt idx="4696">
                  <c:v>26.137599999999999</c:v>
                </c:pt>
                <c:pt idx="4697">
                  <c:v>26.257899999999999</c:v>
                </c:pt>
                <c:pt idx="4698">
                  <c:v>26.415500000000002</c:v>
                </c:pt>
                <c:pt idx="4699">
                  <c:v>26.283100000000001</c:v>
                </c:pt>
                <c:pt idx="4700">
                  <c:v>26.008700000000001</c:v>
                </c:pt>
                <c:pt idx="4701">
                  <c:v>25.926600000000001</c:v>
                </c:pt>
                <c:pt idx="4702">
                  <c:v>26.007400000000001</c:v>
                </c:pt>
                <c:pt idx="4703">
                  <c:v>26.1066</c:v>
                </c:pt>
                <c:pt idx="4704">
                  <c:v>26.141300000000001</c:v>
                </c:pt>
                <c:pt idx="4705">
                  <c:v>26.097100000000001</c:v>
                </c:pt>
                <c:pt idx="4706">
                  <c:v>26.073799999999999</c:v>
                </c:pt>
                <c:pt idx="4707">
                  <c:v>26.069199999999999</c:v>
                </c:pt>
                <c:pt idx="4708">
                  <c:v>26.086200000000002</c:v>
                </c:pt>
                <c:pt idx="4709">
                  <c:v>26.133500000000002</c:v>
                </c:pt>
                <c:pt idx="4710">
                  <c:v>26.1906</c:v>
                </c:pt>
                <c:pt idx="4711">
                  <c:v>26.273199999999999</c:v>
                </c:pt>
                <c:pt idx="4712">
                  <c:v>26.211400000000001</c:v>
                </c:pt>
                <c:pt idx="4713">
                  <c:v>26.053899999999999</c:v>
                </c:pt>
                <c:pt idx="4714">
                  <c:v>25.883299999999998</c:v>
                </c:pt>
                <c:pt idx="4715">
                  <c:v>25.760400000000001</c:v>
                </c:pt>
                <c:pt idx="4716">
                  <c:v>25.6358</c:v>
                </c:pt>
                <c:pt idx="4717">
                  <c:v>25.523499999999999</c:v>
                </c:pt>
                <c:pt idx="4718">
                  <c:v>25.5093</c:v>
                </c:pt>
                <c:pt idx="4719">
                  <c:v>25.4862</c:v>
                </c:pt>
                <c:pt idx="4720">
                  <c:v>25.441199999999998</c:v>
                </c:pt>
                <c:pt idx="4721">
                  <c:v>25.415299999999998</c:v>
                </c:pt>
                <c:pt idx="4722">
                  <c:v>25.347300000000001</c:v>
                </c:pt>
                <c:pt idx="4723">
                  <c:v>25.285399999999999</c:v>
                </c:pt>
                <c:pt idx="4724">
                  <c:v>25.246099999999998</c:v>
                </c:pt>
                <c:pt idx="4725">
                  <c:v>25.278099999999998</c:v>
                </c:pt>
                <c:pt idx="4726">
                  <c:v>25.3461</c:v>
                </c:pt>
                <c:pt idx="4727">
                  <c:v>25.421399999999998</c:v>
                </c:pt>
                <c:pt idx="4728">
                  <c:v>25.460100000000001</c:v>
                </c:pt>
                <c:pt idx="4729">
                  <c:v>25.486699999999999</c:v>
                </c:pt>
                <c:pt idx="4730">
                  <c:v>25.504799999999999</c:v>
                </c:pt>
                <c:pt idx="4731">
                  <c:v>25.526800000000001</c:v>
                </c:pt>
                <c:pt idx="4732">
                  <c:v>25.548300000000001</c:v>
                </c:pt>
                <c:pt idx="4733">
                  <c:v>25.5534</c:v>
                </c:pt>
                <c:pt idx="4734">
                  <c:v>25.563500000000001</c:v>
                </c:pt>
                <c:pt idx="4735">
                  <c:v>25.6373</c:v>
                </c:pt>
                <c:pt idx="4736">
                  <c:v>25.747699999999998</c:v>
                </c:pt>
                <c:pt idx="4737">
                  <c:v>25.798200000000001</c:v>
                </c:pt>
                <c:pt idx="4738">
                  <c:v>25.8352</c:v>
                </c:pt>
                <c:pt idx="4739">
                  <c:v>25.817699999999999</c:v>
                </c:pt>
                <c:pt idx="4740">
                  <c:v>25.725000000000001</c:v>
                </c:pt>
                <c:pt idx="4741">
                  <c:v>25.8202</c:v>
                </c:pt>
                <c:pt idx="4742">
                  <c:v>25.790500000000002</c:v>
                </c:pt>
                <c:pt idx="4743">
                  <c:v>25.710599999999999</c:v>
                </c:pt>
                <c:pt idx="4744">
                  <c:v>25.556699999999999</c:v>
                </c:pt>
                <c:pt idx="4745">
                  <c:v>25.470300000000002</c:v>
                </c:pt>
                <c:pt idx="4746">
                  <c:v>25.4055</c:v>
                </c:pt>
                <c:pt idx="4747">
                  <c:v>25.4206</c:v>
                </c:pt>
                <c:pt idx="4748">
                  <c:v>25.495999999999999</c:v>
                </c:pt>
                <c:pt idx="4749">
                  <c:v>25.9617</c:v>
                </c:pt>
                <c:pt idx="4750">
                  <c:v>26.0749</c:v>
                </c:pt>
                <c:pt idx="4751">
                  <c:v>26.104600000000001</c:v>
                </c:pt>
                <c:pt idx="4752">
                  <c:v>26.145399999999999</c:v>
                </c:pt>
                <c:pt idx="4753">
                  <c:v>26.059799999999999</c:v>
                </c:pt>
                <c:pt idx="4754">
                  <c:v>25.997299999999999</c:v>
                </c:pt>
                <c:pt idx="4755">
                  <c:v>25.924700000000001</c:v>
                </c:pt>
                <c:pt idx="4756">
                  <c:v>25.9132</c:v>
                </c:pt>
                <c:pt idx="4757">
                  <c:v>25.929400000000001</c:v>
                </c:pt>
                <c:pt idx="4758">
                  <c:v>25.968</c:v>
                </c:pt>
                <c:pt idx="4759">
                  <c:v>25.999199999999998</c:v>
                </c:pt>
                <c:pt idx="4760">
                  <c:v>25.992899999999999</c:v>
                </c:pt>
                <c:pt idx="4761">
                  <c:v>25.9726</c:v>
                </c:pt>
                <c:pt idx="4762">
                  <c:v>25.970700000000001</c:v>
                </c:pt>
                <c:pt idx="4763">
                  <c:v>25.9617</c:v>
                </c:pt>
                <c:pt idx="4764">
                  <c:v>25.9177</c:v>
                </c:pt>
                <c:pt idx="4765">
                  <c:v>25.840599999999998</c:v>
                </c:pt>
                <c:pt idx="4766">
                  <c:v>25.781099999999999</c:v>
                </c:pt>
                <c:pt idx="4767">
                  <c:v>25.744299999999999</c:v>
                </c:pt>
                <c:pt idx="4768">
                  <c:v>25.7407</c:v>
                </c:pt>
                <c:pt idx="4769">
                  <c:v>25.793099999999999</c:v>
                </c:pt>
                <c:pt idx="4770">
                  <c:v>25.833500000000001</c:v>
                </c:pt>
                <c:pt idx="4771">
                  <c:v>25.866700000000002</c:v>
                </c:pt>
                <c:pt idx="4772">
                  <c:v>25.9558</c:v>
                </c:pt>
                <c:pt idx="4773">
                  <c:v>26.068999999999999</c:v>
                </c:pt>
                <c:pt idx="4774">
                  <c:v>26.180800000000001</c:v>
                </c:pt>
                <c:pt idx="4775">
                  <c:v>26.264900000000001</c:v>
                </c:pt>
                <c:pt idx="4776">
                  <c:v>26.286899999999999</c:v>
                </c:pt>
                <c:pt idx="4777">
                  <c:v>26.236000000000001</c:v>
                </c:pt>
                <c:pt idx="4778">
                  <c:v>26.3507</c:v>
                </c:pt>
                <c:pt idx="4779">
                  <c:v>26.534199999999998</c:v>
                </c:pt>
                <c:pt idx="4780">
                  <c:v>26.418299999999999</c:v>
                </c:pt>
                <c:pt idx="4781">
                  <c:v>26.724499999999999</c:v>
                </c:pt>
                <c:pt idx="4782">
                  <c:v>26.722200000000001</c:v>
                </c:pt>
                <c:pt idx="4783">
                  <c:v>26.712700000000002</c:v>
                </c:pt>
                <c:pt idx="4784">
                  <c:v>26.640699999999999</c:v>
                </c:pt>
                <c:pt idx="4785">
                  <c:v>26.470099999999999</c:v>
                </c:pt>
                <c:pt idx="4786">
                  <c:v>26.3078</c:v>
                </c:pt>
                <c:pt idx="4787">
                  <c:v>26.167999999999999</c:v>
                </c:pt>
                <c:pt idx="4788">
                  <c:v>26.016100000000002</c:v>
                </c:pt>
                <c:pt idx="4789">
                  <c:v>25.890599999999999</c:v>
                </c:pt>
                <c:pt idx="4790">
                  <c:v>25.805</c:v>
                </c:pt>
                <c:pt idx="4791">
                  <c:v>25.7483</c:v>
                </c:pt>
                <c:pt idx="4792">
                  <c:v>25.695900000000002</c:v>
                </c:pt>
                <c:pt idx="4793">
                  <c:v>25.702000000000002</c:v>
                </c:pt>
                <c:pt idx="4794">
                  <c:v>25.7639</c:v>
                </c:pt>
                <c:pt idx="4795">
                  <c:v>25.771100000000001</c:v>
                </c:pt>
                <c:pt idx="4796">
                  <c:v>25.718699999999998</c:v>
                </c:pt>
                <c:pt idx="4797">
                  <c:v>25.619599999999998</c:v>
                </c:pt>
                <c:pt idx="4798">
                  <c:v>25.548200000000001</c:v>
                </c:pt>
                <c:pt idx="4799">
                  <c:v>25.5014</c:v>
                </c:pt>
                <c:pt idx="4800">
                  <c:v>25.5077</c:v>
                </c:pt>
                <c:pt idx="4801">
                  <c:v>25.5441</c:v>
                </c:pt>
                <c:pt idx="4802">
                  <c:v>25.754300000000001</c:v>
                </c:pt>
                <c:pt idx="4803">
                  <c:v>26.003299999999999</c:v>
                </c:pt>
                <c:pt idx="4804">
                  <c:v>26.469899999999999</c:v>
                </c:pt>
                <c:pt idx="4805">
                  <c:v>26.6753</c:v>
                </c:pt>
                <c:pt idx="4806">
                  <c:v>26.7</c:v>
                </c:pt>
                <c:pt idx="4807">
                  <c:v>26.716799999999999</c:v>
                </c:pt>
                <c:pt idx="4808">
                  <c:v>26.6602</c:v>
                </c:pt>
                <c:pt idx="4809">
                  <c:v>26.597300000000001</c:v>
                </c:pt>
                <c:pt idx="4810">
                  <c:v>26.384</c:v>
                </c:pt>
                <c:pt idx="4811">
                  <c:v>26.114699999999999</c:v>
                </c:pt>
                <c:pt idx="4812">
                  <c:v>25.845099999999999</c:v>
                </c:pt>
                <c:pt idx="4813">
                  <c:v>25.575199999999999</c:v>
                </c:pt>
                <c:pt idx="4814">
                  <c:v>25.301200000000001</c:v>
                </c:pt>
                <c:pt idx="4815">
                  <c:v>25.144600000000001</c:v>
                </c:pt>
                <c:pt idx="4816">
                  <c:v>24.9924</c:v>
                </c:pt>
                <c:pt idx="4817">
                  <c:v>25.0563</c:v>
                </c:pt>
                <c:pt idx="4818">
                  <c:v>25.110099999999999</c:v>
                </c:pt>
                <c:pt idx="4819">
                  <c:v>25.976199999999999</c:v>
                </c:pt>
                <c:pt idx="4820">
                  <c:v>26.567399999999999</c:v>
                </c:pt>
                <c:pt idx="4821">
                  <c:v>26.3416</c:v>
                </c:pt>
                <c:pt idx="4822">
                  <c:v>26.453600000000002</c:v>
                </c:pt>
                <c:pt idx="4823">
                  <c:v>26.407699999999998</c:v>
                </c:pt>
                <c:pt idx="4824">
                  <c:v>26.421299999999999</c:v>
                </c:pt>
                <c:pt idx="4825">
                  <c:v>26.487100000000002</c:v>
                </c:pt>
                <c:pt idx="4826">
                  <c:v>26.702500000000001</c:v>
                </c:pt>
                <c:pt idx="4827">
                  <c:v>26.8766</c:v>
                </c:pt>
                <c:pt idx="4828">
                  <c:v>26.882000000000001</c:v>
                </c:pt>
                <c:pt idx="4829">
                  <c:v>26.804099999999998</c:v>
                </c:pt>
                <c:pt idx="4830">
                  <c:v>26.653600000000001</c:v>
                </c:pt>
                <c:pt idx="4831">
                  <c:v>26.4832</c:v>
                </c:pt>
                <c:pt idx="4832">
                  <c:v>26.3263</c:v>
                </c:pt>
                <c:pt idx="4833">
                  <c:v>26.297599999999999</c:v>
                </c:pt>
                <c:pt idx="4834">
                  <c:v>26.3477</c:v>
                </c:pt>
                <c:pt idx="4835">
                  <c:v>26.708200000000001</c:v>
                </c:pt>
                <c:pt idx="4836">
                  <c:v>26.761700000000001</c:v>
                </c:pt>
                <c:pt idx="4837">
                  <c:v>26.696999999999999</c:v>
                </c:pt>
                <c:pt idx="4838">
                  <c:v>26.5869</c:v>
                </c:pt>
                <c:pt idx="4839">
                  <c:v>26.476700000000001</c:v>
                </c:pt>
                <c:pt idx="4840">
                  <c:v>26.431999999999999</c:v>
                </c:pt>
                <c:pt idx="4841">
                  <c:v>26.170999999999999</c:v>
                </c:pt>
                <c:pt idx="4842">
                  <c:v>25.982600000000001</c:v>
                </c:pt>
                <c:pt idx="4843">
                  <c:v>25.874199999999998</c:v>
                </c:pt>
                <c:pt idx="4844">
                  <c:v>25.798999999999999</c:v>
                </c:pt>
                <c:pt idx="4845">
                  <c:v>25.813400000000001</c:v>
                </c:pt>
                <c:pt idx="4846">
                  <c:v>25.839099999999998</c:v>
                </c:pt>
                <c:pt idx="4847">
                  <c:v>25.924099999999999</c:v>
                </c:pt>
                <c:pt idx="4848">
                  <c:v>25.983799999999999</c:v>
                </c:pt>
                <c:pt idx="4849">
                  <c:v>26.0123</c:v>
                </c:pt>
                <c:pt idx="4850">
                  <c:v>26.0334</c:v>
                </c:pt>
                <c:pt idx="4851">
                  <c:v>26.035399999999999</c:v>
                </c:pt>
                <c:pt idx="4852">
                  <c:v>26.0318</c:v>
                </c:pt>
                <c:pt idx="4853">
                  <c:v>26.051600000000001</c:v>
                </c:pt>
                <c:pt idx="4854">
                  <c:v>26.048100000000002</c:v>
                </c:pt>
                <c:pt idx="4855">
                  <c:v>26.037199999999999</c:v>
                </c:pt>
                <c:pt idx="4856">
                  <c:v>26.027899999999999</c:v>
                </c:pt>
                <c:pt idx="4857">
                  <c:v>25.948799999999999</c:v>
                </c:pt>
                <c:pt idx="4858">
                  <c:v>25.840699999999998</c:v>
                </c:pt>
                <c:pt idx="4859">
                  <c:v>25.723800000000001</c:v>
                </c:pt>
                <c:pt idx="4860">
                  <c:v>25.641400000000001</c:v>
                </c:pt>
                <c:pt idx="4861">
                  <c:v>25.5928</c:v>
                </c:pt>
                <c:pt idx="4862">
                  <c:v>25.570699999999999</c:v>
                </c:pt>
                <c:pt idx="4863">
                  <c:v>25.6129</c:v>
                </c:pt>
                <c:pt idx="4864">
                  <c:v>25.673200000000001</c:v>
                </c:pt>
                <c:pt idx="4865">
                  <c:v>25.648299999999999</c:v>
                </c:pt>
                <c:pt idx="4866">
                  <c:v>25.724</c:v>
                </c:pt>
                <c:pt idx="4867">
                  <c:v>25.815999999999999</c:v>
                </c:pt>
                <c:pt idx="4868">
                  <c:v>25.924399999999999</c:v>
                </c:pt>
                <c:pt idx="4869">
                  <c:v>26.001000000000001</c:v>
                </c:pt>
                <c:pt idx="4870">
                  <c:v>25.927</c:v>
                </c:pt>
                <c:pt idx="4871">
                  <c:v>25.844100000000001</c:v>
                </c:pt>
                <c:pt idx="4872">
                  <c:v>25.7926</c:v>
                </c:pt>
                <c:pt idx="4873">
                  <c:v>25.823899999999998</c:v>
                </c:pt>
                <c:pt idx="4874">
                  <c:v>25.932500000000001</c:v>
                </c:pt>
                <c:pt idx="4875">
                  <c:v>26.046199999999999</c:v>
                </c:pt>
                <c:pt idx="4876">
                  <c:v>26.269500000000001</c:v>
                </c:pt>
                <c:pt idx="4877">
                  <c:v>26.333600000000001</c:v>
                </c:pt>
                <c:pt idx="4878">
                  <c:v>26.363299999999999</c:v>
                </c:pt>
                <c:pt idx="4879">
                  <c:v>26.369199999999999</c:v>
                </c:pt>
                <c:pt idx="4880">
                  <c:v>26.377700000000001</c:v>
                </c:pt>
                <c:pt idx="4881">
                  <c:v>26.343599999999999</c:v>
                </c:pt>
                <c:pt idx="4882">
                  <c:v>26.277699999999999</c:v>
                </c:pt>
                <c:pt idx="4883">
                  <c:v>26.205400000000001</c:v>
                </c:pt>
                <c:pt idx="4884">
                  <c:v>26.139700000000001</c:v>
                </c:pt>
                <c:pt idx="4885">
                  <c:v>26.079499999999999</c:v>
                </c:pt>
                <c:pt idx="4886">
                  <c:v>26.040700000000001</c:v>
                </c:pt>
                <c:pt idx="4887">
                  <c:v>26.006399999999999</c:v>
                </c:pt>
                <c:pt idx="4888">
                  <c:v>26.001999999999999</c:v>
                </c:pt>
                <c:pt idx="4889">
                  <c:v>26.100999999999999</c:v>
                </c:pt>
                <c:pt idx="4890">
                  <c:v>26.203299999999999</c:v>
                </c:pt>
                <c:pt idx="4891">
                  <c:v>26.318100000000001</c:v>
                </c:pt>
                <c:pt idx="4892">
                  <c:v>26.461400000000001</c:v>
                </c:pt>
                <c:pt idx="4893">
                  <c:v>26.563099999999999</c:v>
                </c:pt>
                <c:pt idx="4894">
                  <c:v>26.130299999999998</c:v>
                </c:pt>
                <c:pt idx="4895">
                  <c:v>25.6371</c:v>
                </c:pt>
                <c:pt idx="4896">
                  <c:v>25.675699999999999</c:v>
                </c:pt>
                <c:pt idx="4897">
                  <c:v>25.8886</c:v>
                </c:pt>
                <c:pt idx="4898">
                  <c:v>26.123699999999999</c:v>
                </c:pt>
                <c:pt idx="4899">
                  <c:v>26.316600000000001</c:v>
                </c:pt>
                <c:pt idx="4900">
                  <c:v>27.0839</c:v>
                </c:pt>
                <c:pt idx="4901">
                  <c:v>26.577000000000002</c:v>
                </c:pt>
                <c:pt idx="4902">
                  <c:v>26.2195</c:v>
                </c:pt>
                <c:pt idx="4903">
                  <c:v>26.135899999999999</c:v>
                </c:pt>
                <c:pt idx="4904">
                  <c:v>26.099599999999999</c:v>
                </c:pt>
                <c:pt idx="4905">
                  <c:v>26.0715</c:v>
                </c:pt>
                <c:pt idx="4906">
                  <c:v>26.053699999999999</c:v>
                </c:pt>
                <c:pt idx="4907">
                  <c:v>26.0442</c:v>
                </c:pt>
                <c:pt idx="4908">
                  <c:v>26.0379</c:v>
                </c:pt>
                <c:pt idx="4909">
                  <c:v>26.056799999999999</c:v>
                </c:pt>
                <c:pt idx="4910">
                  <c:v>26.061</c:v>
                </c:pt>
                <c:pt idx="4911">
                  <c:v>26.097200000000001</c:v>
                </c:pt>
                <c:pt idx="4912">
                  <c:v>26.104900000000001</c:v>
                </c:pt>
                <c:pt idx="4913">
                  <c:v>26.120999999999999</c:v>
                </c:pt>
                <c:pt idx="4914">
                  <c:v>26.100200000000001</c:v>
                </c:pt>
                <c:pt idx="4915">
                  <c:v>26.139099999999999</c:v>
                </c:pt>
                <c:pt idx="4916">
                  <c:v>26.2212</c:v>
                </c:pt>
                <c:pt idx="4917">
                  <c:v>26.3155</c:v>
                </c:pt>
                <c:pt idx="4918">
                  <c:v>26.4116</c:v>
                </c:pt>
                <c:pt idx="4919">
                  <c:v>26.476199999999999</c:v>
                </c:pt>
                <c:pt idx="4920">
                  <c:v>26.526800000000001</c:v>
                </c:pt>
                <c:pt idx="4921">
                  <c:v>26.556999999999999</c:v>
                </c:pt>
                <c:pt idx="4922">
                  <c:v>26.591799999999999</c:v>
                </c:pt>
                <c:pt idx="4923">
                  <c:v>26.6265</c:v>
                </c:pt>
                <c:pt idx="4924">
                  <c:v>26.659199999999998</c:v>
                </c:pt>
                <c:pt idx="4925">
                  <c:v>26.689900000000002</c:v>
                </c:pt>
                <c:pt idx="4926">
                  <c:v>26.729500000000002</c:v>
                </c:pt>
                <c:pt idx="4927">
                  <c:v>26.754200000000001</c:v>
                </c:pt>
                <c:pt idx="4928">
                  <c:v>26.770700000000001</c:v>
                </c:pt>
                <c:pt idx="4929">
                  <c:v>26.7624</c:v>
                </c:pt>
                <c:pt idx="4930">
                  <c:v>26.738800000000001</c:v>
                </c:pt>
                <c:pt idx="4931">
                  <c:v>26.6921</c:v>
                </c:pt>
                <c:pt idx="4932">
                  <c:v>26.646000000000001</c:v>
                </c:pt>
                <c:pt idx="4933">
                  <c:v>26.584</c:v>
                </c:pt>
                <c:pt idx="4934">
                  <c:v>26.521100000000001</c:v>
                </c:pt>
                <c:pt idx="4935">
                  <c:v>26.4438</c:v>
                </c:pt>
                <c:pt idx="4936">
                  <c:v>26.364000000000001</c:v>
                </c:pt>
                <c:pt idx="4937">
                  <c:v>26.285299999999999</c:v>
                </c:pt>
                <c:pt idx="4938">
                  <c:v>26.221399999999999</c:v>
                </c:pt>
                <c:pt idx="4939">
                  <c:v>26.173100000000002</c:v>
                </c:pt>
                <c:pt idx="4940">
                  <c:v>26.122499999999999</c:v>
                </c:pt>
                <c:pt idx="4941">
                  <c:v>26.073699999999999</c:v>
                </c:pt>
                <c:pt idx="4942">
                  <c:v>26.024999999999999</c:v>
                </c:pt>
                <c:pt idx="4943">
                  <c:v>25.987500000000001</c:v>
                </c:pt>
                <c:pt idx="4944">
                  <c:v>25.950500000000002</c:v>
                </c:pt>
                <c:pt idx="4945">
                  <c:v>25.914200000000001</c:v>
                </c:pt>
                <c:pt idx="4946">
                  <c:v>25.8673</c:v>
                </c:pt>
                <c:pt idx="4947">
                  <c:v>25.862200000000001</c:v>
                </c:pt>
                <c:pt idx="4948">
                  <c:v>25.892199999999999</c:v>
                </c:pt>
                <c:pt idx="4949">
                  <c:v>25.910399999999999</c:v>
                </c:pt>
                <c:pt idx="4950">
                  <c:v>25.936499999999999</c:v>
                </c:pt>
                <c:pt idx="4951">
                  <c:v>25.944800000000001</c:v>
                </c:pt>
                <c:pt idx="4952">
                  <c:v>25.917400000000001</c:v>
                </c:pt>
                <c:pt idx="4953">
                  <c:v>25.908100000000001</c:v>
                </c:pt>
                <c:pt idx="4954">
                  <c:v>25.806699999999999</c:v>
                </c:pt>
                <c:pt idx="4955">
                  <c:v>25.923999999999999</c:v>
                </c:pt>
                <c:pt idx="4956">
                  <c:v>26.0945</c:v>
                </c:pt>
                <c:pt idx="4957">
                  <c:v>26.113900000000001</c:v>
                </c:pt>
                <c:pt idx="4958">
                  <c:v>26.142900000000001</c:v>
                </c:pt>
                <c:pt idx="4959">
                  <c:v>26.171600000000002</c:v>
                </c:pt>
                <c:pt idx="4960">
                  <c:v>26.1175</c:v>
                </c:pt>
                <c:pt idx="4961">
                  <c:v>25.976199999999999</c:v>
                </c:pt>
                <c:pt idx="4962">
                  <c:v>25.811699999999998</c:v>
                </c:pt>
                <c:pt idx="4963">
                  <c:v>25.7012</c:v>
                </c:pt>
                <c:pt idx="4964">
                  <c:v>25.6937</c:v>
                </c:pt>
                <c:pt idx="4965">
                  <c:v>25.6858</c:v>
                </c:pt>
                <c:pt idx="4966">
                  <c:v>25.677399999999999</c:v>
                </c:pt>
                <c:pt idx="4967">
                  <c:v>25.6843</c:v>
                </c:pt>
                <c:pt idx="4968">
                  <c:v>25.7149</c:v>
                </c:pt>
                <c:pt idx="4969">
                  <c:v>25.729500000000002</c:v>
                </c:pt>
                <c:pt idx="4970">
                  <c:v>25.754899999999999</c:v>
                </c:pt>
                <c:pt idx="4971">
                  <c:v>25.787099999999999</c:v>
                </c:pt>
                <c:pt idx="4972">
                  <c:v>25.8598</c:v>
                </c:pt>
                <c:pt idx="4973">
                  <c:v>25.8764</c:v>
                </c:pt>
                <c:pt idx="4974">
                  <c:v>25.9115</c:v>
                </c:pt>
                <c:pt idx="4975">
                  <c:v>26.024100000000001</c:v>
                </c:pt>
                <c:pt idx="4976">
                  <c:v>26.130099999999999</c:v>
                </c:pt>
                <c:pt idx="4977">
                  <c:v>26.227599999999999</c:v>
                </c:pt>
                <c:pt idx="4978">
                  <c:v>26.348800000000001</c:v>
                </c:pt>
                <c:pt idx="4979">
                  <c:v>26.3827</c:v>
                </c:pt>
                <c:pt idx="4980">
                  <c:v>26.378799999999998</c:v>
                </c:pt>
                <c:pt idx="4981">
                  <c:v>26.309899999999999</c:v>
                </c:pt>
                <c:pt idx="4982">
                  <c:v>26.495200000000001</c:v>
                </c:pt>
                <c:pt idx="4983">
                  <c:v>26.462399999999999</c:v>
                </c:pt>
                <c:pt idx="4984">
                  <c:v>26.4376</c:v>
                </c:pt>
                <c:pt idx="4985">
                  <c:v>25.939800000000002</c:v>
                </c:pt>
                <c:pt idx="4986">
                  <c:v>25.819299999999998</c:v>
                </c:pt>
                <c:pt idx="4987">
                  <c:v>25.940200000000001</c:v>
                </c:pt>
                <c:pt idx="4988">
                  <c:v>26.106300000000001</c:v>
                </c:pt>
                <c:pt idx="4989">
                  <c:v>26.1906</c:v>
                </c:pt>
                <c:pt idx="4990">
                  <c:v>26.203600000000002</c:v>
                </c:pt>
                <c:pt idx="4991">
                  <c:v>26.1584</c:v>
                </c:pt>
                <c:pt idx="4992">
                  <c:v>26.067799999999998</c:v>
                </c:pt>
                <c:pt idx="4993">
                  <c:v>25.962900000000001</c:v>
                </c:pt>
                <c:pt idx="4994">
                  <c:v>25.865100000000002</c:v>
                </c:pt>
                <c:pt idx="4995">
                  <c:v>25.800699999999999</c:v>
                </c:pt>
                <c:pt idx="4996">
                  <c:v>25.8809</c:v>
                </c:pt>
                <c:pt idx="4997">
                  <c:v>26.122599999999998</c:v>
                </c:pt>
                <c:pt idx="4998">
                  <c:v>26.387599999999999</c:v>
                </c:pt>
                <c:pt idx="4999">
                  <c:v>26.521999999999998</c:v>
                </c:pt>
                <c:pt idx="5000">
                  <c:v>26.421299999999999</c:v>
                </c:pt>
                <c:pt idx="5001">
                  <c:v>26.2456</c:v>
                </c:pt>
                <c:pt idx="5002">
                  <c:v>26.194500000000001</c:v>
                </c:pt>
                <c:pt idx="5003">
                  <c:v>26.148700000000002</c:v>
                </c:pt>
                <c:pt idx="5004">
                  <c:v>26.1205</c:v>
                </c:pt>
                <c:pt idx="5005">
                  <c:v>26.113399999999999</c:v>
                </c:pt>
                <c:pt idx="5006">
                  <c:v>26.155899999999999</c:v>
                </c:pt>
                <c:pt idx="5007">
                  <c:v>26.244599999999998</c:v>
                </c:pt>
                <c:pt idx="5008">
                  <c:v>26.315799999999999</c:v>
                </c:pt>
                <c:pt idx="5009">
                  <c:v>26.342300000000002</c:v>
                </c:pt>
                <c:pt idx="5010">
                  <c:v>26.3568</c:v>
                </c:pt>
                <c:pt idx="5011">
                  <c:v>26.322299999999998</c:v>
                </c:pt>
                <c:pt idx="5012">
                  <c:v>26.2605</c:v>
                </c:pt>
                <c:pt idx="5013">
                  <c:v>26.216100000000001</c:v>
                </c:pt>
                <c:pt idx="5014">
                  <c:v>26.153600000000001</c:v>
                </c:pt>
                <c:pt idx="5015">
                  <c:v>26.092400000000001</c:v>
                </c:pt>
                <c:pt idx="5016">
                  <c:v>26.034199999999998</c:v>
                </c:pt>
                <c:pt idx="5017">
                  <c:v>25.990300000000001</c:v>
                </c:pt>
                <c:pt idx="5018">
                  <c:v>25.950700000000001</c:v>
                </c:pt>
                <c:pt idx="5019">
                  <c:v>25.867899999999999</c:v>
                </c:pt>
                <c:pt idx="5020">
                  <c:v>25.7651</c:v>
                </c:pt>
                <c:pt idx="5021">
                  <c:v>25.703199999999999</c:v>
                </c:pt>
                <c:pt idx="5022">
                  <c:v>25.692599999999999</c:v>
                </c:pt>
                <c:pt idx="5023">
                  <c:v>25.735700000000001</c:v>
                </c:pt>
                <c:pt idx="5024">
                  <c:v>25.780999999999999</c:v>
                </c:pt>
                <c:pt idx="5025">
                  <c:v>25.616099999999999</c:v>
                </c:pt>
                <c:pt idx="5026">
                  <c:v>25.428599999999999</c:v>
                </c:pt>
                <c:pt idx="5027">
                  <c:v>25.886299999999999</c:v>
                </c:pt>
                <c:pt idx="5028">
                  <c:v>25.941500000000001</c:v>
                </c:pt>
                <c:pt idx="5029">
                  <c:v>25.882200000000001</c:v>
                </c:pt>
                <c:pt idx="5030">
                  <c:v>25.886199999999999</c:v>
                </c:pt>
                <c:pt idx="5031">
                  <c:v>25.9343</c:v>
                </c:pt>
                <c:pt idx="5032">
                  <c:v>25.919</c:v>
                </c:pt>
                <c:pt idx="5033">
                  <c:v>25.926200000000001</c:v>
                </c:pt>
                <c:pt idx="5034">
                  <c:v>26.0916</c:v>
                </c:pt>
                <c:pt idx="5035">
                  <c:v>26.2499</c:v>
                </c:pt>
                <c:pt idx="5036">
                  <c:v>26.1462</c:v>
                </c:pt>
                <c:pt idx="5037">
                  <c:v>26.239799999999999</c:v>
                </c:pt>
                <c:pt idx="5038">
                  <c:v>25.563300000000002</c:v>
                </c:pt>
                <c:pt idx="5039">
                  <c:v>25.079599999999999</c:v>
                </c:pt>
                <c:pt idx="5040">
                  <c:v>24.713200000000001</c:v>
                </c:pt>
                <c:pt idx="5041">
                  <c:v>24.648599999999998</c:v>
                </c:pt>
                <c:pt idx="5042">
                  <c:v>24.7303</c:v>
                </c:pt>
                <c:pt idx="5043">
                  <c:v>25.323699999999999</c:v>
                </c:pt>
                <c:pt idx="5044">
                  <c:v>25.412700000000001</c:v>
                </c:pt>
                <c:pt idx="5045">
                  <c:v>25.4572</c:v>
                </c:pt>
                <c:pt idx="5046">
                  <c:v>25.5016</c:v>
                </c:pt>
                <c:pt idx="5047">
                  <c:v>25.541699999999999</c:v>
                </c:pt>
                <c:pt idx="5048">
                  <c:v>25.391500000000001</c:v>
                </c:pt>
                <c:pt idx="5049">
                  <c:v>25.378499999999999</c:v>
                </c:pt>
                <c:pt idx="5050">
                  <c:v>25.355699999999999</c:v>
                </c:pt>
                <c:pt idx="5051">
                  <c:v>25.372599999999998</c:v>
                </c:pt>
                <c:pt idx="5052">
                  <c:v>25.392399999999999</c:v>
                </c:pt>
                <c:pt idx="5053">
                  <c:v>25.420400000000001</c:v>
                </c:pt>
                <c:pt idx="5054">
                  <c:v>25.501100000000001</c:v>
                </c:pt>
                <c:pt idx="5055">
                  <c:v>25.563800000000001</c:v>
                </c:pt>
                <c:pt idx="5056">
                  <c:v>25.679200000000002</c:v>
                </c:pt>
                <c:pt idx="5057">
                  <c:v>25.7852</c:v>
                </c:pt>
                <c:pt idx="5058">
                  <c:v>25.837800000000001</c:v>
                </c:pt>
                <c:pt idx="5059">
                  <c:v>25.845800000000001</c:v>
                </c:pt>
                <c:pt idx="5060">
                  <c:v>25.7927</c:v>
                </c:pt>
                <c:pt idx="5061">
                  <c:v>25.802700000000002</c:v>
                </c:pt>
                <c:pt idx="5062">
                  <c:v>25.9008</c:v>
                </c:pt>
                <c:pt idx="5063">
                  <c:v>25.907399999999999</c:v>
                </c:pt>
                <c:pt idx="5064">
                  <c:v>25.901900000000001</c:v>
                </c:pt>
                <c:pt idx="5065">
                  <c:v>25.8828</c:v>
                </c:pt>
                <c:pt idx="5066">
                  <c:v>25.8507</c:v>
                </c:pt>
                <c:pt idx="5067">
                  <c:v>25.7837</c:v>
                </c:pt>
                <c:pt idx="5068">
                  <c:v>25.724499999999999</c:v>
                </c:pt>
                <c:pt idx="5069">
                  <c:v>25.663399999999999</c:v>
                </c:pt>
                <c:pt idx="5070">
                  <c:v>25.625499999999999</c:v>
                </c:pt>
                <c:pt idx="5071">
                  <c:v>25.6126</c:v>
                </c:pt>
                <c:pt idx="5072">
                  <c:v>25.5702</c:v>
                </c:pt>
                <c:pt idx="5073">
                  <c:v>25.5291</c:v>
                </c:pt>
                <c:pt idx="5074">
                  <c:v>25.4909</c:v>
                </c:pt>
                <c:pt idx="5075">
                  <c:v>25.4434</c:v>
                </c:pt>
                <c:pt idx="5076">
                  <c:v>25.435099999999998</c:v>
                </c:pt>
                <c:pt idx="5077">
                  <c:v>25.3856</c:v>
                </c:pt>
                <c:pt idx="5078">
                  <c:v>25.409800000000001</c:v>
                </c:pt>
                <c:pt idx="5079">
                  <c:v>25.440300000000001</c:v>
                </c:pt>
                <c:pt idx="5080">
                  <c:v>25.411000000000001</c:v>
                </c:pt>
                <c:pt idx="5081">
                  <c:v>25.4221</c:v>
                </c:pt>
                <c:pt idx="5082">
                  <c:v>25.427</c:v>
                </c:pt>
                <c:pt idx="5083">
                  <c:v>25.535699999999999</c:v>
                </c:pt>
                <c:pt idx="5084">
                  <c:v>25.608699999999999</c:v>
                </c:pt>
                <c:pt idx="5085">
                  <c:v>25.677</c:v>
                </c:pt>
                <c:pt idx="5086">
                  <c:v>25.736000000000001</c:v>
                </c:pt>
                <c:pt idx="5087">
                  <c:v>25.6677</c:v>
                </c:pt>
                <c:pt idx="5088">
                  <c:v>25.591200000000001</c:v>
                </c:pt>
                <c:pt idx="5089">
                  <c:v>25.504100000000001</c:v>
                </c:pt>
                <c:pt idx="5090">
                  <c:v>25.43</c:v>
                </c:pt>
                <c:pt idx="5091">
                  <c:v>25.369800000000001</c:v>
                </c:pt>
                <c:pt idx="5092">
                  <c:v>25.342400000000001</c:v>
                </c:pt>
                <c:pt idx="5093">
                  <c:v>25.281300000000002</c:v>
                </c:pt>
                <c:pt idx="5094">
                  <c:v>25.2438</c:v>
                </c:pt>
                <c:pt idx="5095">
                  <c:v>25.1966</c:v>
                </c:pt>
                <c:pt idx="5096">
                  <c:v>25.1557</c:v>
                </c:pt>
                <c:pt idx="5097">
                  <c:v>25.1524</c:v>
                </c:pt>
                <c:pt idx="5098">
                  <c:v>25.177</c:v>
                </c:pt>
                <c:pt idx="5099">
                  <c:v>25.2087</c:v>
                </c:pt>
                <c:pt idx="5100">
                  <c:v>25.232399999999998</c:v>
                </c:pt>
                <c:pt idx="5101">
                  <c:v>25.233599999999999</c:v>
                </c:pt>
                <c:pt idx="5102">
                  <c:v>25.235199999999999</c:v>
                </c:pt>
                <c:pt idx="5103">
                  <c:v>25.248000000000001</c:v>
                </c:pt>
                <c:pt idx="5104">
                  <c:v>25.264099999999999</c:v>
                </c:pt>
                <c:pt idx="5105">
                  <c:v>25.2818</c:v>
                </c:pt>
                <c:pt idx="5106">
                  <c:v>25.3111</c:v>
                </c:pt>
                <c:pt idx="5107">
                  <c:v>25.3278</c:v>
                </c:pt>
                <c:pt idx="5108">
                  <c:v>25.378399999999999</c:v>
                </c:pt>
                <c:pt idx="5109">
                  <c:v>25.421600000000002</c:v>
                </c:pt>
                <c:pt idx="5110">
                  <c:v>25.432400000000001</c:v>
                </c:pt>
                <c:pt idx="5111">
                  <c:v>25.432700000000001</c:v>
                </c:pt>
                <c:pt idx="5112">
                  <c:v>25.421399999999998</c:v>
                </c:pt>
                <c:pt idx="5113">
                  <c:v>25.426200000000001</c:v>
                </c:pt>
                <c:pt idx="5114">
                  <c:v>25.4514</c:v>
                </c:pt>
                <c:pt idx="5115">
                  <c:v>25.058700000000002</c:v>
                </c:pt>
                <c:pt idx="5116">
                  <c:v>25.492899999999999</c:v>
                </c:pt>
                <c:pt idx="5117">
                  <c:v>25.5046</c:v>
                </c:pt>
                <c:pt idx="5118">
                  <c:v>25.5276</c:v>
                </c:pt>
                <c:pt idx="5119">
                  <c:v>25.512499999999999</c:v>
                </c:pt>
                <c:pt idx="5120">
                  <c:v>25.485700000000001</c:v>
                </c:pt>
                <c:pt idx="5121">
                  <c:v>25.436199999999999</c:v>
                </c:pt>
                <c:pt idx="5122">
                  <c:v>25.395499999999998</c:v>
                </c:pt>
                <c:pt idx="5123">
                  <c:v>25.3674</c:v>
                </c:pt>
                <c:pt idx="5124">
                  <c:v>25.336500000000001</c:v>
                </c:pt>
                <c:pt idx="5125">
                  <c:v>25.3825</c:v>
                </c:pt>
                <c:pt idx="5126">
                  <c:v>25.279599999999999</c:v>
                </c:pt>
                <c:pt idx="5127">
                  <c:v>25.1997</c:v>
                </c:pt>
                <c:pt idx="5128">
                  <c:v>25.141300000000001</c:v>
                </c:pt>
                <c:pt idx="5129">
                  <c:v>25.1142</c:v>
                </c:pt>
                <c:pt idx="5130">
                  <c:v>25.071200000000001</c:v>
                </c:pt>
                <c:pt idx="5131">
                  <c:v>25.061199999999999</c:v>
                </c:pt>
                <c:pt idx="5132">
                  <c:v>25.025200000000002</c:v>
                </c:pt>
                <c:pt idx="5133">
                  <c:v>24.981100000000001</c:v>
                </c:pt>
                <c:pt idx="5134">
                  <c:v>24.9374</c:v>
                </c:pt>
                <c:pt idx="5135">
                  <c:v>24.897300000000001</c:v>
                </c:pt>
                <c:pt idx="5136">
                  <c:v>24.873000000000001</c:v>
                </c:pt>
                <c:pt idx="5137">
                  <c:v>24.8994</c:v>
                </c:pt>
                <c:pt idx="5138">
                  <c:v>24.935400000000001</c:v>
                </c:pt>
                <c:pt idx="5139">
                  <c:v>24.9693</c:v>
                </c:pt>
                <c:pt idx="5140">
                  <c:v>25.019500000000001</c:v>
                </c:pt>
                <c:pt idx="5141">
                  <c:v>25.032599999999999</c:v>
                </c:pt>
                <c:pt idx="5142">
                  <c:v>24.980699999999999</c:v>
                </c:pt>
                <c:pt idx="5143">
                  <c:v>24.8919</c:v>
                </c:pt>
                <c:pt idx="5144">
                  <c:v>24.832000000000001</c:v>
                </c:pt>
                <c:pt idx="5145">
                  <c:v>24.744299999999999</c:v>
                </c:pt>
                <c:pt idx="5146">
                  <c:v>24.790800000000001</c:v>
                </c:pt>
                <c:pt idx="5147">
                  <c:v>24.73</c:v>
                </c:pt>
                <c:pt idx="5148">
                  <c:v>24.6069</c:v>
                </c:pt>
                <c:pt idx="5149">
                  <c:v>24.571100000000001</c:v>
                </c:pt>
                <c:pt idx="5150">
                  <c:v>24.618500000000001</c:v>
                </c:pt>
                <c:pt idx="5151">
                  <c:v>24.555099999999999</c:v>
                </c:pt>
                <c:pt idx="5152">
                  <c:v>24.528300000000002</c:v>
                </c:pt>
                <c:pt idx="5153">
                  <c:v>24.460899999999999</c:v>
                </c:pt>
                <c:pt idx="5154">
                  <c:v>26.454499999999999</c:v>
                </c:pt>
                <c:pt idx="5155">
                  <c:v>25.322900000000001</c:v>
                </c:pt>
                <c:pt idx="5156">
                  <c:v>25.190999999999999</c:v>
                </c:pt>
                <c:pt idx="5157">
                  <c:v>25.0564</c:v>
                </c:pt>
                <c:pt idx="5158">
                  <c:v>24.9969</c:v>
                </c:pt>
                <c:pt idx="5159">
                  <c:v>24.983799999999999</c:v>
                </c:pt>
                <c:pt idx="5160">
                  <c:v>24.916899999999998</c:v>
                </c:pt>
                <c:pt idx="5161">
                  <c:v>24.885999999999999</c:v>
                </c:pt>
                <c:pt idx="5162">
                  <c:v>25.0105</c:v>
                </c:pt>
                <c:pt idx="5163">
                  <c:v>25.351199999999999</c:v>
                </c:pt>
                <c:pt idx="5164">
                  <c:v>25.7014</c:v>
                </c:pt>
                <c:pt idx="5165">
                  <c:v>25.715299999999999</c:v>
                </c:pt>
                <c:pt idx="5166">
                  <c:v>25.707899999999999</c:v>
                </c:pt>
                <c:pt idx="5167">
                  <c:v>25.712199999999999</c:v>
                </c:pt>
                <c:pt idx="5168">
                  <c:v>25.6004</c:v>
                </c:pt>
                <c:pt idx="5169">
                  <c:v>25.465399999999999</c:v>
                </c:pt>
                <c:pt idx="5170">
                  <c:v>25.268799999999999</c:v>
                </c:pt>
                <c:pt idx="5171">
                  <c:v>25.307099999999998</c:v>
                </c:pt>
                <c:pt idx="5172">
                  <c:v>25.2272</c:v>
                </c:pt>
                <c:pt idx="5173">
                  <c:v>25.141100000000002</c:v>
                </c:pt>
                <c:pt idx="5174">
                  <c:v>25.026</c:v>
                </c:pt>
                <c:pt idx="5175">
                  <c:v>24.9999</c:v>
                </c:pt>
                <c:pt idx="5176">
                  <c:v>24.9267</c:v>
                </c:pt>
                <c:pt idx="5177">
                  <c:v>24.909099999999999</c:v>
                </c:pt>
                <c:pt idx="5178">
                  <c:v>24.878399999999999</c:v>
                </c:pt>
                <c:pt idx="5179">
                  <c:v>24.861899999999999</c:v>
                </c:pt>
                <c:pt idx="5180">
                  <c:v>24.804300000000001</c:v>
                </c:pt>
                <c:pt idx="5181">
                  <c:v>24.694099999999999</c:v>
                </c:pt>
                <c:pt idx="5182">
                  <c:v>24.692399999999999</c:v>
                </c:pt>
                <c:pt idx="5183">
                  <c:v>24.734200000000001</c:v>
                </c:pt>
                <c:pt idx="5184">
                  <c:v>24.662600000000001</c:v>
                </c:pt>
                <c:pt idx="5185">
                  <c:v>24.6157</c:v>
                </c:pt>
                <c:pt idx="5186">
                  <c:v>24.691400000000002</c:v>
                </c:pt>
                <c:pt idx="5187">
                  <c:v>24.6404</c:v>
                </c:pt>
                <c:pt idx="5188">
                  <c:v>24.569900000000001</c:v>
                </c:pt>
                <c:pt idx="5189">
                  <c:v>24.502500000000001</c:v>
                </c:pt>
                <c:pt idx="5190">
                  <c:v>24.443899999999999</c:v>
                </c:pt>
                <c:pt idx="5191">
                  <c:v>24.407499999999999</c:v>
                </c:pt>
                <c:pt idx="5192">
                  <c:v>24.3948</c:v>
                </c:pt>
                <c:pt idx="5193">
                  <c:v>24.378299999999999</c:v>
                </c:pt>
                <c:pt idx="5194">
                  <c:v>24.362100000000002</c:v>
                </c:pt>
                <c:pt idx="5195">
                  <c:v>24.347300000000001</c:v>
                </c:pt>
                <c:pt idx="5196">
                  <c:v>24.3383</c:v>
                </c:pt>
                <c:pt idx="5197">
                  <c:v>24.3384</c:v>
                </c:pt>
                <c:pt idx="5198">
                  <c:v>24.342199999999998</c:v>
                </c:pt>
                <c:pt idx="5199">
                  <c:v>24.344200000000001</c:v>
                </c:pt>
                <c:pt idx="5200">
                  <c:v>24.3719</c:v>
                </c:pt>
                <c:pt idx="5201">
                  <c:v>24.395600000000002</c:v>
                </c:pt>
                <c:pt idx="5202">
                  <c:v>24.419899999999998</c:v>
                </c:pt>
                <c:pt idx="5203">
                  <c:v>24.4543</c:v>
                </c:pt>
                <c:pt idx="5204">
                  <c:v>24.502400000000002</c:v>
                </c:pt>
                <c:pt idx="5205">
                  <c:v>24.561499999999999</c:v>
                </c:pt>
                <c:pt idx="5206">
                  <c:v>24.626100000000001</c:v>
                </c:pt>
                <c:pt idx="5207">
                  <c:v>24.709800000000001</c:v>
                </c:pt>
                <c:pt idx="5208">
                  <c:v>24.805700000000002</c:v>
                </c:pt>
                <c:pt idx="5209">
                  <c:v>24.9129</c:v>
                </c:pt>
                <c:pt idx="5210">
                  <c:v>25.013100000000001</c:v>
                </c:pt>
                <c:pt idx="5211">
                  <c:v>25.081099999999999</c:v>
                </c:pt>
                <c:pt idx="5212">
                  <c:v>25.0901</c:v>
                </c:pt>
                <c:pt idx="5213">
                  <c:v>25.0837</c:v>
                </c:pt>
                <c:pt idx="5214">
                  <c:v>25.052199999999999</c:v>
                </c:pt>
                <c:pt idx="5215">
                  <c:v>25.061299999999999</c:v>
                </c:pt>
                <c:pt idx="5216">
                  <c:v>25.063300000000002</c:v>
                </c:pt>
                <c:pt idx="5217">
                  <c:v>25.0672</c:v>
                </c:pt>
                <c:pt idx="5218">
                  <c:v>24.9833</c:v>
                </c:pt>
                <c:pt idx="5219">
                  <c:v>24.9224</c:v>
                </c:pt>
                <c:pt idx="5220">
                  <c:v>24.900200000000002</c:v>
                </c:pt>
                <c:pt idx="5221">
                  <c:v>24.886900000000001</c:v>
                </c:pt>
                <c:pt idx="5222">
                  <c:v>24.6694</c:v>
                </c:pt>
                <c:pt idx="5223">
                  <c:v>24.430299999999999</c:v>
                </c:pt>
                <c:pt idx="5224">
                  <c:v>24.3599</c:v>
                </c:pt>
                <c:pt idx="5225">
                  <c:v>23.9679</c:v>
                </c:pt>
                <c:pt idx="5226">
                  <c:v>23.868300000000001</c:v>
                </c:pt>
                <c:pt idx="5227">
                  <c:v>25.322099999999999</c:v>
                </c:pt>
                <c:pt idx="5228">
                  <c:v>25.383400000000002</c:v>
                </c:pt>
                <c:pt idx="5229">
                  <c:v>25.3523</c:v>
                </c:pt>
                <c:pt idx="5230">
                  <c:v>24.706</c:v>
                </c:pt>
                <c:pt idx="5231">
                  <c:v>24.639900000000001</c:v>
                </c:pt>
                <c:pt idx="5232">
                  <c:v>24.621700000000001</c:v>
                </c:pt>
                <c:pt idx="5233">
                  <c:v>24.6142</c:v>
                </c:pt>
                <c:pt idx="5234">
                  <c:v>24.6234</c:v>
                </c:pt>
                <c:pt idx="5235">
                  <c:v>24.660299999999999</c:v>
                </c:pt>
                <c:pt idx="5236">
                  <c:v>24.691800000000001</c:v>
                </c:pt>
                <c:pt idx="5237">
                  <c:v>24.6356</c:v>
                </c:pt>
                <c:pt idx="5238">
                  <c:v>24.619</c:v>
                </c:pt>
                <c:pt idx="5239">
                  <c:v>24.656300000000002</c:v>
                </c:pt>
                <c:pt idx="5240">
                  <c:v>24.6312</c:v>
                </c:pt>
                <c:pt idx="5241">
                  <c:v>24.584499999999998</c:v>
                </c:pt>
                <c:pt idx="5242">
                  <c:v>24.5031</c:v>
                </c:pt>
                <c:pt idx="5243">
                  <c:v>24.342099999999999</c:v>
                </c:pt>
                <c:pt idx="5244">
                  <c:v>24.293700000000001</c:v>
                </c:pt>
                <c:pt idx="5245">
                  <c:v>24.2866</c:v>
                </c:pt>
                <c:pt idx="5246">
                  <c:v>24.297899999999998</c:v>
                </c:pt>
                <c:pt idx="5247">
                  <c:v>24.333400000000001</c:v>
                </c:pt>
                <c:pt idx="5248">
                  <c:v>24.371700000000001</c:v>
                </c:pt>
                <c:pt idx="5249">
                  <c:v>24.4191</c:v>
                </c:pt>
                <c:pt idx="5250">
                  <c:v>24.436199999999999</c:v>
                </c:pt>
                <c:pt idx="5251">
                  <c:v>24.420400000000001</c:v>
                </c:pt>
                <c:pt idx="5252">
                  <c:v>24.443899999999999</c:v>
                </c:pt>
                <c:pt idx="5253">
                  <c:v>24.473600000000001</c:v>
                </c:pt>
                <c:pt idx="5254">
                  <c:v>24.567</c:v>
                </c:pt>
                <c:pt idx="5255">
                  <c:v>24.6097</c:v>
                </c:pt>
                <c:pt idx="5256">
                  <c:v>24.887699999999999</c:v>
                </c:pt>
                <c:pt idx="5257">
                  <c:v>25.193999999999999</c:v>
                </c:pt>
                <c:pt idx="5258">
                  <c:v>25.276499999999999</c:v>
                </c:pt>
                <c:pt idx="5259">
                  <c:v>25.3154</c:v>
                </c:pt>
                <c:pt idx="5260">
                  <c:v>25.270900000000001</c:v>
                </c:pt>
                <c:pt idx="5261">
                  <c:v>25.204899999999999</c:v>
                </c:pt>
                <c:pt idx="5262">
                  <c:v>25.156500000000001</c:v>
                </c:pt>
                <c:pt idx="5263">
                  <c:v>25.108899999999998</c:v>
                </c:pt>
                <c:pt idx="5264">
                  <c:v>25.0502</c:v>
                </c:pt>
                <c:pt idx="5265">
                  <c:v>24.973400000000002</c:v>
                </c:pt>
                <c:pt idx="5266">
                  <c:v>24.8428</c:v>
                </c:pt>
                <c:pt idx="5267">
                  <c:v>24.749500000000001</c:v>
                </c:pt>
                <c:pt idx="5268">
                  <c:v>24.6495</c:v>
                </c:pt>
                <c:pt idx="5269">
                  <c:v>24.549800000000001</c:v>
                </c:pt>
                <c:pt idx="5270">
                  <c:v>24.428000000000001</c:v>
                </c:pt>
                <c:pt idx="5271">
                  <c:v>24.366499999999998</c:v>
                </c:pt>
                <c:pt idx="5272">
                  <c:v>24.292200000000001</c:v>
                </c:pt>
                <c:pt idx="5273">
                  <c:v>24.206299999999999</c:v>
                </c:pt>
                <c:pt idx="5274">
                  <c:v>24.1572</c:v>
                </c:pt>
                <c:pt idx="5275">
                  <c:v>24.113800000000001</c:v>
                </c:pt>
                <c:pt idx="5276">
                  <c:v>24.081900000000001</c:v>
                </c:pt>
                <c:pt idx="5277">
                  <c:v>24.069500000000001</c:v>
                </c:pt>
                <c:pt idx="5278">
                  <c:v>24.058599999999998</c:v>
                </c:pt>
                <c:pt idx="5279">
                  <c:v>24.056899999999999</c:v>
                </c:pt>
                <c:pt idx="5280">
                  <c:v>24.091000000000001</c:v>
                </c:pt>
                <c:pt idx="5281">
                  <c:v>24.133099999999999</c:v>
                </c:pt>
                <c:pt idx="5282">
                  <c:v>24.167300000000001</c:v>
                </c:pt>
                <c:pt idx="5283">
                  <c:v>24.2134</c:v>
                </c:pt>
                <c:pt idx="5284">
                  <c:v>24.241199999999999</c:v>
                </c:pt>
                <c:pt idx="5285">
                  <c:v>24.278199999999998</c:v>
                </c:pt>
                <c:pt idx="5286">
                  <c:v>24.319299999999998</c:v>
                </c:pt>
                <c:pt idx="5287">
                  <c:v>24.353200000000001</c:v>
                </c:pt>
                <c:pt idx="5288">
                  <c:v>24.403099999999998</c:v>
                </c:pt>
                <c:pt idx="5289">
                  <c:v>24.444900000000001</c:v>
                </c:pt>
                <c:pt idx="5290">
                  <c:v>24.487500000000001</c:v>
                </c:pt>
                <c:pt idx="5291">
                  <c:v>24.5276</c:v>
                </c:pt>
                <c:pt idx="5292">
                  <c:v>24.564599999999999</c:v>
                </c:pt>
                <c:pt idx="5293">
                  <c:v>24.599399999999999</c:v>
                </c:pt>
                <c:pt idx="5294">
                  <c:v>24.668399999999998</c:v>
                </c:pt>
                <c:pt idx="5295">
                  <c:v>24.7742</c:v>
                </c:pt>
                <c:pt idx="5296">
                  <c:v>24.96</c:v>
                </c:pt>
                <c:pt idx="5297">
                  <c:v>25.017199999999999</c:v>
                </c:pt>
                <c:pt idx="5298">
                  <c:v>25.076599999999999</c:v>
                </c:pt>
                <c:pt idx="5299">
                  <c:v>25.1114</c:v>
                </c:pt>
                <c:pt idx="5300">
                  <c:v>25.122199999999999</c:v>
                </c:pt>
                <c:pt idx="5301">
                  <c:v>25.017199999999999</c:v>
                </c:pt>
                <c:pt idx="5302">
                  <c:v>24.898599999999998</c:v>
                </c:pt>
                <c:pt idx="5303">
                  <c:v>24.785900000000002</c:v>
                </c:pt>
                <c:pt idx="5304">
                  <c:v>24.716100000000001</c:v>
                </c:pt>
                <c:pt idx="5305">
                  <c:v>24.665099999999999</c:v>
                </c:pt>
                <c:pt idx="5306">
                  <c:v>24.675899999999999</c:v>
                </c:pt>
                <c:pt idx="5307">
                  <c:v>24.724599999999999</c:v>
                </c:pt>
                <c:pt idx="5308">
                  <c:v>24.869900000000001</c:v>
                </c:pt>
                <c:pt idx="5309">
                  <c:v>24.894300000000001</c:v>
                </c:pt>
                <c:pt idx="5310">
                  <c:v>24.9697</c:v>
                </c:pt>
                <c:pt idx="5311">
                  <c:v>24.972100000000001</c:v>
                </c:pt>
                <c:pt idx="5312">
                  <c:v>25.223199999999999</c:v>
                </c:pt>
                <c:pt idx="5313">
                  <c:v>25.4894</c:v>
                </c:pt>
                <c:pt idx="5314">
                  <c:v>25.852</c:v>
                </c:pt>
                <c:pt idx="5315">
                  <c:v>25.651700000000002</c:v>
                </c:pt>
                <c:pt idx="5316">
                  <c:v>25.286200000000001</c:v>
                </c:pt>
                <c:pt idx="5317">
                  <c:v>25.2136</c:v>
                </c:pt>
                <c:pt idx="5318">
                  <c:v>25.241</c:v>
                </c:pt>
                <c:pt idx="5319">
                  <c:v>25.223400000000002</c:v>
                </c:pt>
                <c:pt idx="5320">
                  <c:v>25.214099999999998</c:v>
                </c:pt>
                <c:pt idx="5321">
                  <c:v>25.2956</c:v>
                </c:pt>
                <c:pt idx="5322">
                  <c:v>25.284099999999999</c:v>
                </c:pt>
                <c:pt idx="5323">
                  <c:v>25.3065</c:v>
                </c:pt>
                <c:pt idx="5324">
                  <c:v>25.235399999999998</c:v>
                </c:pt>
                <c:pt idx="5325">
                  <c:v>25.150500000000001</c:v>
                </c:pt>
                <c:pt idx="5326">
                  <c:v>25.0151</c:v>
                </c:pt>
                <c:pt idx="5327">
                  <c:v>24.8508</c:v>
                </c:pt>
                <c:pt idx="5328">
                  <c:v>24.690300000000001</c:v>
                </c:pt>
                <c:pt idx="5329">
                  <c:v>24.534400000000002</c:v>
                </c:pt>
                <c:pt idx="5330">
                  <c:v>24.392600000000002</c:v>
                </c:pt>
                <c:pt idx="5331">
                  <c:v>24.273199999999999</c:v>
                </c:pt>
                <c:pt idx="5332">
                  <c:v>24.169499999999999</c:v>
                </c:pt>
                <c:pt idx="5333">
                  <c:v>24.107199999999999</c:v>
                </c:pt>
                <c:pt idx="5334">
                  <c:v>24.160499999999999</c:v>
                </c:pt>
                <c:pt idx="5335">
                  <c:v>24.264600000000002</c:v>
                </c:pt>
                <c:pt idx="5336">
                  <c:v>24.311399999999999</c:v>
                </c:pt>
                <c:pt idx="5337">
                  <c:v>24.353999999999999</c:v>
                </c:pt>
                <c:pt idx="5338">
                  <c:v>24.466699999999999</c:v>
                </c:pt>
                <c:pt idx="5339">
                  <c:v>24.6508</c:v>
                </c:pt>
                <c:pt idx="5340">
                  <c:v>24.5306</c:v>
                </c:pt>
                <c:pt idx="5341">
                  <c:v>24.504300000000001</c:v>
                </c:pt>
                <c:pt idx="5342">
                  <c:v>24.503399999999999</c:v>
                </c:pt>
                <c:pt idx="5343">
                  <c:v>24.6112</c:v>
                </c:pt>
                <c:pt idx="5344">
                  <c:v>24.819500000000001</c:v>
                </c:pt>
                <c:pt idx="5345">
                  <c:v>25.0181</c:v>
                </c:pt>
                <c:pt idx="5346">
                  <c:v>25.1798</c:v>
                </c:pt>
                <c:pt idx="5347">
                  <c:v>25.2761</c:v>
                </c:pt>
                <c:pt idx="5348">
                  <c:v>25.337599999999998</c:v>
                </c:pt>
                <c:pt idx="5349">
                  <c:v>25.407</c:v>
                </c:pt>
                <c:pt idx="5350">
                  <c:v>25.483499999999999</c:v>
                </c:pt>
                <c:pt idx="5351">
                  <c:v>25.4544</c:v>
                </c:pt>
                <c:pt idx="5352">
                  <c:v>25.407299999999999</c:v>
                </c:pt>
                <c:pt idx="5353">
                  <c:v>25.2347</c:v>
                </c:pt>
                <c:pt idx="5354">
                  <c:v>25.072600000000001</c:v>
                </c:pt>
                <c:pt idx="5355">
                  <c:v>24.935500000000001</c:v>
                </c:pt>
                <c:pt idx="5356">
                  <c:v>24.8644</c:v>
                </c:pt>
                <c:pt idx="5357">
                  <c:v>24.773399999999999</c:v>
                </c:pt>
                <c:pt idx="5358">
                  <c:v>24.7151</c:v>
                </c:pt>
                <c:pt idx="5359">
                  <c:v>24.7197</c:v>
                </c:pt>
                <c:pt idx="5360">
                  <c:v>24.799800000000001</c:v>
                </c:pt>
                <c:pt idx="5361">
                  <c:v>24.909400000000002</c:v>
                </c:pt>
                <c:pt idx="5362">
                  <c:v>25.033100000000001</c:v>
                </c:pt>
                <c:pt idx="5363">
                  <c:v>25.1008</c:v>
                </c:pt>
                <c:pt idx="5364">
                  <c:v>25.059899999999999</c:v>
                </c:pt>
                <c:pt idx="5365">
                  <c:v>24.855399999999999</c:v>
                </c:pt>
                <c:pt idx="5366">
                  <c:v>24.833300000000001</c:v>
                </c:pt>
                <c:pt idx="5367">
                  <c:v>24.4573</c:v>
                </c:pt>
                <c:pt idx="5368">
                  <c:v>24.472899999999999</c:v>
                </c:pt>
                <c:pt idx="5369">
                  <c:v>24.6434</c:v>
                </c:pt>
                <c:pt idx="5370">
                  <c:v>24.869900000000001</c:v>
                </c:pt>
                <c:pt idx="5371">
                  <c:v>25.099699999999999</c:v>
                </c:pt>
                <c:pt idx="5372">
                  <c:v>25.319800000000001</c:v>
                </c:pt>
                <c:pt idx="5373">
                  <c:v>25.339300000000001</c:v>
                </c:pt>
                <c:pt idx="5374">
                  <c:v>25.540700000000001</c:v>
                </c:pt>
                <c:pt idx="5375">
                  <c:v>25.811800000000002</c:v>
                </c:pt>
                <c:pt idx="5376">
                  <c:v>25.804200000000002</c:v>
                </c:pt>
                <c:pt idx="5377">
                  <c:v>25.591799999999999</c:v>
                </c:pt>
                <c:pt idx="5378">
                  <c:v>25.248699999999999</c:v>
                </c:pt>
                <c:pt idx="5379">
                  <c:v>24.930700000000002</c:v>
                </c:pt>
                <c:pt idx="5380">
                  <c:v>24.917400000000001</c:v>
                </c:pt>
                <c:pt idx="5381">
                  <c:v>24.900400000000001</c:v>
                </c:pt>
                <c:pt idx="5382">
                  <c:v>24.848199999999999</c:v>
                </c:pt>
                <c:pt idx="5383">
                  <c:v>24.808399999999999</c:v>
                </c:pt>
                <c:pt idx="5384">
                  <c:v>24.775600000000001</c:v>
                </c:pt>
                <c:pt idx="5385">
                  <c:v>24.745799999999999</c:v>
                </c:pt>
                <c:pt idx="5386">
                  <c:v>24.669</c:v>
                </c:pt>
                <c:pt idx="5387">
                  <c:v>24.689</c:v>
                </c:pt>
                <c:pt idx="5388">
                  <c:v>24.677399999999999</c:v>
                </c:pt>
                <c:pt idx="5389">
                  <c:v>24.651299999999999</c:v>
                </c:pt>
                <c:pt idx="5390">
                  <c:v>24.552199999999999</c:v>
                </c:pt>
                <c:pt idx="5391">
                  <c:v>24.501999999999999</c:v>
                </c:pt>
                <c:pt idx="5392">
                  <c:v>24.591999999999999</c:v>
                </c:pt>
                <c:pt idx="5393">
                  <c:v>24.495799999999999</c:v>
                </c:pt>
                <c:pt idx="5394">
                  <c:v>24.443200000000001</c:v>
                </c:pt>
                <c:pt idx="5395">
                  <c:v>24.3552</c:v>
                </c:pt>
                <c:pt idx="5396">
                  <c:v>24.9603</c:v>
                </c:pt>
                <c:pt idx="5397">
                  <c:v>24.991099999999999</c:v>
                </c:pt>
                <c:pt idx="5398">
                  <c:v>24.985800000000001</c:v>
                </c:pt>
                <c:pt idx="5399">
                  <c:v>24.465599999999998</c:v>
                </c:pt>
                <c:pt idx="5400">
                  <c:v>24.325099999999999</c:v>
                </c:pt>
                <c:pt idx="5401">
                  <c:v>24.347100000000001</c:v>
                </c:pt>
                <c:pt idx="5402">
                  <c:v>24.4251</c:v>
                </c:pt>
                <c:pt idx="5403">
                  <c:v>24.446200000000001</c:v>
                </c:pt>
                <c:pt idx="5404">
                  <c:v>24.514600000000002</c:v>
                </c:pt>
                <c:pt idx="5405">
                  <c:v>24.581099999999999</c:v>
                </c:pt>
                <c:pt idx="5406">
                  <c:v>24.6921</c:v>
                </c:pt>
                <c:pt idx="5407">
                  <c:v>24.752099999999999</c:v>
                </c:pt>
                <c:pt idx="5408">
                  <c:v>24.7545</c:v>
                </c:pt>
                <c:pt idx="5409">
                  <c:v>24.767900000000001</c:v>
                </c:pt>
                <c:pt idx="5410">
                  <c:v>24.770900000000001</c:v>
                </c:pt>
                <c:pt idx="5411">
                  <c:v>24.781300000000002</c:v>
                </c:pt>
                <c:pt idx="5412">
                  <c:v>24.752099999999999</c:v>
                </c:pt>
                <c:pt idx="5413">
                  <c:v>24.719899999999999</c:v>
                </c:pt>
                <c:pt idx="5414">
                  <c:v>24.695499999999999</c:v>
                </c:pt>
                <c:pt idx="5415">
                  <c:v>24.695699999999999</c:v>
                </c:pt>
                <c:pt idx="5416">
                  <c:v>24.7075</c:v>
                </c:pt>
                <c:pt idx="5417">
                  <c:v>24.7211</c:v>
                </c:pt>
                <c:pt idx="5418">
                  <c:v>24.7303</c:v>
                </c:pt>
                <c:pt idx="5419">
                  <c:v>24.7455</c:v>
                </c:pt>
                <c:pt idx="5420">
                  <c:v>24.776599999999998</c:v>
                </c:pt>
                <c:pt idx="5421">
                  <c:v>24.819900000000001</c:v>
                </c:pt>
                <c:pt idx="5422">
                  <c:v>24.877800000000001</c:v>
                </c:pt>
                <c:pt idx="5423">
                  <c:v>24.9392</c:v>
                </c:pt>
                <c:pt idx="5424">
                  <c:v>25.060500000000001</c:v>
                </c:pt>
                <c:pt idx="5425">
                  <c:v>25.095700000000001</c:v>
                </c:pt>
                <c:pt idx="5426">
                  <c:v>25.1175</c:v>
                </c:pt>
                <c:pt idx="5427">
                  <c:v>25.023099999999999</c:v>
                </c:pt>
                <c:pt idx="5428">
                  <c:v>24.918099999999999</c:v>
                </c:pt>
                <c:pt idx="5429">
                  <c:v>24.828099999999999</c:v>
                </c:pt>
                <c:pt idx="5430">
                  <c:v>24.747499999999999</c:v>
                </c:pt>
                <c:pt idx="5431">
                  <c:v>24.692399999999999</c:v>
                </c:pt>
                <c:pt idx="5432">
                  <c:v>24.688700000000001</c:v>
                </c:pt>
                <c:pt idx="5433">
                  <c:v>24.6754</c:v>
                </c:pt>
                <c:pt idx="5434">
                  <c:v>24.658799999999999</c:v>
                </c:pt>
                <c:pt idx="5435">
                  <c:v>24.672999999999998</c:v>
                </c:pt>
                <c:pt idx="5436">
                  <c:v>24.692</c:v>
                </c:pt>
                <c:pt idx="5437">
                  <c:v>24.7179</c:v>
                </c:pt>
                <c:pt idx="5438">
                  <c:v>24.732299999999999</c:v>
                </c:pt>
                <c:pt idx="5439">
                  <c:v>24.766300000000001</c:v>
                </c:pt>
                <c:pt idx="5440">
                  <c:v>24.8278</c:v>
                </c:pt>
                <c:pt idx="5441">
                  <c:v>24.881599999999999</c:v>
                </c:pt>
                <c:pt idx="5442">
                  <c:v>24.945599999999999</c:v>
                </c:pt>
                <c:pt idx="5443">
                  <c:v>24.9877</c:v>
                </c:pt>
                <c:pt idx="5444">
                  <c:v>25.037400000000002</c:v>
                </c:pt>
                <c:pt idx="5445">
                  <c:v>25.066299999999998</c:v>
                </c:pt>
                <c:pt idx="5446">
                  <c:v>25.0824</c:v>
                </c:pt>
                <c:pt idx="5447">
                  <c:v>25.095300000000002</c:v>
                </c:pt>
                <c:pt idx="5448">
                  <c:v>25.100300000000001</c:v>
                </c:pt>
                <c:pt idx="5449">
                  <c:v>25.1327</c:v>
                </c:pt>
                <c:pt idx="5450">
                  <c:v>25.2349</c:v>
                </c:pt>
                <c:pt idx="5451">
                  <c:v>25.316500000000001</c:v>
                </c:pt>
                <c:pt idx="5452">
                  <c:v>25.41</c:v>
                </c:pt>
                <c:pt idx="5453">
                  <c:v>25.5105</c:v>
                </c:pt>
                <c:pt idx="5454">
                  <c:v>25.522400000000001</c:v>
                </c:pt>
                <c:pt idx="5455">
                  <c:v>25.540299999999998</c:v>
                </c:pt>
                <c:pt idx="5456">
                  <c:v>25.5228</c:v>
                </c:pt>
                <c:pt idx="5457">
                  <c:v>25.485099999999999</c:v>
                </c:pt>
                <c:pt idx="5458">
                  <c:v>25.4434</c:v>
                </c:pt>
                <c:pt idx="5459">
                  <c:v>25.410900000000002</c:v>
                </c:pt>
                <c:pt idx="5460">
                  <c:v>25.381900000000002</c:v>
                </c:pt>
                <c:pt idx="5461">
                  <c:v>25.345500000000001</c:v>
                </c:pt>
                <c:pt idx="5462">
                  <c:v>25.296700000000001</c:v>
                </c:pt>
                <c:pt idx="5463">
                  <c:v>25.2407</c:v>
                </c:pt>
                <c:pt idx="5464">
                  <c:v>25.183199999999999</c:v>
                </c:pt>
                <c:pt idx="5465">
                  <c:v>25.059799999999999</c:v>
                </c:pt>
                <c:pt idx="5466">
                  <c:v>24.833300000000001</c:v>
                </c:pt>
                <c:pt idx="5467">
                  <c:v>24.721699999999998</c:v>
                </c:pt>
                <c:pt idx="5468">
                  <c:v>24.646000000000001</c:v>
                </c:pt>
                <c:pt idx="5469">
                  <c:v>24.623999999999999</c:v>
                </c:pt>
                <c:pt idx="5470">
                  <c:v>24.674399999999999</c:v>
                </c:pt>
                <c:pt idx="5471">
                  <c:v>24.690100000000001</c:v>
                </c:pt>
                <c:pt idx="5472">
                  <c:v>24.753499999999999</c:v>
                </c:pt>
                <c:pt idx="5473">
                  <c:v>24.846699999999998</c:v>
                </c:pt>
                <c:pt idx="5474">
                  <c:v>24.9938</c:v>
                </c:pt>
                <c:pt idx="5475">
                  <c:v>25.342099999999999</c:v>
                </c:pt>
                <c:pt idx="5476">
                  <c:v>25.647099999999998</c:v>
                </c:pt>
                <c:pt idx="5477">
                  <c:v>25.7925</c:v>
                </c:pt>
                <c:pt idx="5478">
                  <c:v>25.775600000000001</c:v>
                </c:pt>
                <c:pt idx="5479">
                  <c:v>25.606200000000001</c:v>
                </c:pt>
                <c:pt idx="5480">
                  <c:v>25.3916</c:v>
                </c:pt>
                <c:pt idx="5481">
                  <c:v>25.2407</c:v>
                </c:pt>
                <c:pt idx="5482">
                  <c:v>25.0487</c:v>
                </c:pt>
                <c:pt idx="5483">
                  <c:v>24.980399999999999</c:v>
                </c:pt>
                <c:pt idx="5484">
                  <c:v>24.920200000000001</c:v>
                </c:pt>
                <c:pt idx="5485">
                  <c:v>24.805</c:v>
                </c:pt>
                <c:pt idx="5486">
                  <c:v>24.712599999999998</c:v>
                </c:pt>
                <c:pt idx="5487">
                  <c:v>24.5793</c:v>
                </c:pt>
                <c:pt idx="5488">
                  <c:v>24.620100000000001</c:v>
                </c:pt>
                <c:pt idx="5489">
                  <c:v>24.484000000000002</c:v>
                </c:pt>
                <c:pt idx="5490">
                  <c:v>24.668099999999999</c:v>
                </c:pt>
                <c:pt idx="5491">
                  <c:v>24.552600000000002</c:v>
                </c:pt>
                <c:pt idx="5492">
                  <c:v>24.614899999999999</c:v>
                </c:pt>
                <c:pt idx="5493">
                  <c:v>24.452100000000002</c:v>
                </c:pt>
                <c:pt idx="5494">
                  <c:v>26.455300000000001</c:v>
                </c:pt>
                <c:pt idx="5495">
                  <c:v>24.732800000000001</c:v>
                </c:pt>
                <c:pt idx="5496">
                  <c:v>24.7806</c:v>
                </c:pt>
                <c:pt idx="5497">
                  <c:v>25.0229</c:v>
                </c:pt>
                <c:pt idx="5498">
                  <c:v>24.918800000000001</c:v>
                </c:pt>
                <c:pt idx="5499">
                  <c:v>24.827100000000002</c:v>
                </c:pt>
                <c:pt idx="5500">
                  <c:v>24.798500000000001</c:v>
                </c:pt>
                <c:pt idx="5501">
                  <c:v>24.7852</c:v>
                </c:pt>
                <c:pt idx="5502">
                  <c:v>24.821300000000001</c:v>
                </c:pt>
                <c:pt idx="5503">
                  <c:v>24.881499999999999</c:v>
                </c:pt>
                <c:pt idx="5504">
                  <c:v>24.931100000000001</c:v>
                </c:pt>
                <c:pt idx="5505">
                  <c:v>24.926200000000001</c:v>
                </c:pt>
                <c:pt idx="5506">
                  <c:v>24.942399999999999</c:v>
                </c:pt>
                <c:pt idx="5507">
                  <c:v>24.8902</c:v>
                </c:pt>
                <c:pt idx="5508">
                  <c:v>24.8032</c:v>
                </c:pt>
                <c:pt idx="5509">
                  <c:v>24.772200000000002</c:v>
                </c:pt>
                <c:pt idx="5510">
                  <c:v>24.8035</c:v>
                </c:pt>
                <c:pt idx="5511">
                  <c:v>24.777899999999999</c:v>
                </c:pt>
                <c:pt idx="5512">
                  <c:v>24.728300000000001</c:v>
                </c:pt>
                <c:pt idx="5513">
                  <c:v>24.681000000000001</c:v>
                </c:pt>
                <c:pt idx="5514">
                  <c:v>24.8323</c:v>
                </c:pt>
                <c:pt idx="5515">
                  <c:v>24.927</c:v>
                </c:pt>
                <c:pt idx="5516">
                  <c:v>24.770700000000001</c:v>
                </c:pt>
                <c:pt idx="5517">
                  <c:v>24.701699999999999</c:v>
                </c:pt>
                <c:pt idx="5518">
                  <c:v>24.6449</c:v>
                </c:pt>
                <c:pt idx="5519">
                  <c:v>24.6706</c:v>
                </c:pt>
                <c:pt idx="5520">
                  <c:v>24.701499999999999</c:v>
                </c:pt>
                <c:pt idx="5521">
                  <c:v>24.700099999999999</c:v>
                </c:pt>
                <c:pt idx="5522">
                  <c:v>24.659199999999998</c:v>
                </c:pt>
                <c:pt idx="5523">
                  <c:v>24.639900000000001</c:v>
                </c:pt>
                <c:pt idx="5524">
                  <c:v>24.6358</c:v>
                </c:pt>
                <c:pt idx="5525">
                  <c:v>24.643899999999999</c:v>
                </c:pt>
                <c:pt idx="5526">
                  <c:v>24.605699999999999</c:v>
                </c:pt>
                <c:pt idx="5527">
                  <c:v>24.572700000000001</c:v>
                </c:pt>
                <c:pt idx="5528">
                  <c:v>24.595600000000001</c:v>
                </c:pt>
                <c:pt idx="5529">
                  <c:v>24.627199999999998</c:v>
                </c:pt>
                <c:pt idx="5530">
                  <c:v>24.652000000000001</c:v>
                </c:pt>
                <c:pt idx="5531">
                  <c:v>24.6402</c:v>
                </c:pt>
                <c:pt idx="5532">
                  <c:v>24.6143</c:v>
                </c:pt>
                <c:pt idx="5533">
                  <c:v>24.596299999999999</c:v>
                </c:pt>
                <c:pt idx="5534">
                  <c:v>24.593900000000001</c:v>
                </c:pt>
                <c:pt idx="5535">
                  <c:v>24.5854</c:v>
                </c:pt>
                <c:pt idx="5536">
                  <c:v>24.5761</c:v>
                </c:pt>
                <c:pt idx="5537">
                  <c:v>24.5839</c:v>
                </c:pt>
                <c:pt idx="5538">
                  <c:v>24.6282</c:v>
                </c:pt>
                <c:pt idx="5539">
                  <c:v>24.660799999999998</c:v>
                </c:pt>
                <c:pt idx="5540">
                  <c:v>24.699400000000001</c:v>
                </c:pt>
                <c:pt idx="5541">
                  <c:v>24.735900000000001</c:v>
                </c:pt>
                <c:pt idx="5542">
                  <c:v>24.784300000000002</c:v>
                </c:pt>
                <c:pt idx="5543">
                  <c:v>24.872900000000001</c:v>
                </c:pt>
                <c:pt idx="5544">
                  <c:v>24.888200000000001</c:v>
                </c:pt>
                <c:pt idx="5545">
                  <c:v>24.8904</c:v>
                </c:pt>
                <c:pt idx="5546">
                  <c:v>24.953099999999999</c:v>
                </c:pt>
                <c:pt idx="5547">
                  <c:v>24.928799999999999</c:v>
                </c:pt>
                <c:pt idx="5548">
                  <c:v>24.905000000000001</c:v>
                </c:pt>
                <c:pt idx="5549">
                  <c:v>24.9786</c:v>
                </c:pt>
                <c:pt idx="5550">
                  <c:v>24.899699999999999</c:v>
                </c:pt>
                <c:pt idx="5551">
                  <c:v>24.781700000000001</c:v>
                </c:pt>
                <c:pt idx="5552">
                  <c:v>24.707899999999999</c:v>
                </c:pt>
                <c:pt idx="5553">
                  <c:v>24.655000000000001</c:v>
                </c:pt>
                <c:pt idx="5554">
                  <c:v>24.619800000000001</c:v>
                </c:pt>
                <c:pt idx="5555">
                  <c:v>24.602</c:v>
                </c:pt>
                <c:pt idx="5556">
                  <c:v>24.594200000000001</c:v>
                </c:pt>
                <c:pt idx="5557">
                  <c:v>24.595800000000001</c:v>
                </c:pt>
                <c:pt idx="5558">
                  <c:v>24.546199999999999</c:v>
                </c:pt>
                <c:pt idx="5559">
                  <c:v>24.429400000000001</c:v>
                </c:pt>
                <c:pt idx="5560">
                  <c:v>24.338799999999999</c:v>
                </c:pt>
                <c:pt idx="5561">
                  <c:v>24.328299999999999</c:v>
                </c:pt>
                <c:pt idx="5562">
                  <c:v>24.3582</c:v>
                </c:pt>
                <c:pt idx="5563">
                  <c:v>24.366900000000001</c:v>
                </c:pt>
                <c:pt idx="5564">
                  <c:v>24.276299999999999</c:v>
                </c:pt>
                <c:pt idx="5565">
                  <c:v>24.598700000000001</c:v>
                </c:pt>
                <c:pt idx="5566">
                  <c:v>24.707100000000001</c:v>
                </c:pt>
                <c:pt idx="5567">
                  <c:v>24.703900000000001</c:v>
                </c:pt>
                <c:pt idx="5568">
                  <c:v>24.698399999999999</c:v>
                </c:pt>
                <c:pt idx="5569">
                  <c:v>24.624300000000002</c:v>
                </c:pt>
                <c:pt idx="5570">
                  <c:v>24.620699999999999</c:v>
                </c:pt>
                <c:pt idx="5571">
                  <c:v>24.642700000000001</c:v>
                </c:pt>
                <c:pt idx="5572">
                  <c:v>24.5335</c:v>
                </c:pt>
                <c:pt idx="5573">
                  <c:v>24.5779</c:v>
                </c:pt>
                <c:pt idx="5574">
                  <c:v>24.7773</c:v>
                </c:pt>
                <c:pt idx="5575">
                  <c:v>24.687200000000001</c:v>
                </c:pt>
                <c:pt idx="5576">
                  <c:v>24.733799999999999</c:v>
                </c:pt>
                <c:pt idx="5577">
                  <c:v>24.634799999999998</c:v>
                </c:pt>
                <c:pt idx="5578">
                  <c:v>25.0885</c:v>
                </c:pt>
                <c:pt idx="5579">
                  <c:v>25.010300000000001</c:v>
                </c:pt>
                <c:pt idx="5580">
                  <c:v>24.593499999999999</c:v>
                </c:pt>
                <c:pt idx="5581">
                  <c:v>24.5273</c:v>
                </c:pt>
                <c:pt idx="5582">
                  <c:v>24.457599999999999</c:v>
                </c:pt>
                <c:pt idx="5583">
                  <c:v>24.382899999999999</c:v>
                </c:pt>
                <c:pt idx="5584">
                  <c:v>24.277000000000001</c:v>
                </c:pt>
                <c:pt idx="5585">
                  <c:v>24.196200000000001</c:v>
                </c:pt>
                <c:pt idx="5586">
                  <c:v>24.1386</c:v>
                </c:pt>
                <c:pt idx="5587">
                  <c:v>24.081700000000001</c:v>
                </c:pt>
                <c:pt idx="5588">
                  <c:v>24.0487</c:v>
                </c:pt>
                <c:pt idx="5589">
                  <c:v>23.9984</c:v>
                </c:pt>
                <c:pt idx="5590">
                  <c:v>23.978100000000001</c:v>
                </c:pt>
                <c:pt idx="5591">
                  <c:v>24.061199999999999</c:v>
                </c:pt>
                <c:pt idx="5592">
                  <c:v>24.165299999999998</c:v>
                </c:pt>
                <c:pt idx="5593">
                  <c:v>24.2669</c:v>
                </c:pt>
                <c:pt idx="5594">
                  <c:v>24.375699999999998</c:v>
                </c:pt>
                <c:pt idx="5595">
                  <c:v>24.482900000000001</c:v>
                </c:pt>
                <c:pt idx="5596">
                  <c:v>24.5669</c:v>
                </c:pt>
                <c:pt idx="5597">
                  <c:v>24.655799999999999</c:v>
                </c:pt>
                <c:pt idx="5598">
                  <c:v>24.7133</c:v>
                </c:pt>
                <c:pt idx="5599">
                  <c:v>24.742599999999999</c:v>
                </c:pt>
                <c:pt idx="5600">
                  <c:v>24.727699999999999</c:v>
                </c:pt>
                <c:pt idx="5601">
                  <c:v>24.698499999999999</c:v>
                </c:pt>
                <c:pt idx="5602">
                  <c:v>24.674199999999999</c:v>
                </c:pt>
                <c:pt idx="5603">
                  <c:v>24.649100000000001</c:v>
                </c:pt>
                <c:pt idx="5604">
                  <c:v>24.618200000000002</c:v>
                </c:pt>
                <c:pt idx="5605">
                  <c:v>24.590499999999999</c:v>
                </c:pt>
                <c:pt idx="5606">
                  <c:v>24.560099999999998</c:v>
                </c:pt>
                <c:pt idx="5607">
                  <c:v>24.532</c:v>
                </c:pt>
                <c:pt idx="5608">
                  <c:v>24.482299999999999</c:v>
                </c:pt>
                <c:pt idx="5609">
                  <c:v>24.431899999999999</c:v>
                </c:pt>
                <c:pt idx="5610">
                  <c:v>24.386900000000001</c:v>
                </c:pt>
                <c:pt idx="5611">
                  <c:v>24.341699999999999</c:v>
                </c:pt>
                <c:pt idx="5612">
                  <c:v>24.296099999999999</c:v>
                </c:pt>
                <c:pt idx="5613">
                  <c:v>24.213100000000001</c:v>
                </c:pt>
                <c:pt idx="5614">
                  <c:v>24.128900000000002</c:v>
                </c:pt>
                <c:pt idx="5615">
                  <c:v>24.130099999999999</c:v>
                </c:pt>
                <c:pt idx="5616">
                  <c:v>24.1493</c:v>
                </c:pt>
                <c:pt idx="5617">
                  <c:v>24.186699999999998</c:v>
                </c:pt>
                <c:pt idx="5618">
                  <c:v>24.191199999999998</c:v>
                </c:pt>
                <c:pt idx="5619">
                  <c:v>24.194299999999998</c:v>
                </c:pt>
                <c:pt idx="5620">
                  <c:v>24.204000000000001</c:v>
                </c:pt>
                <c:pt idx="5621">
                  <c:v>24.2148</c:v>
                </c:pt>
                <c:pt idx="5622">
                  <c:v>24.209299999999999</c:v>
                </c:pt>
                <c:pt idx="5623">
                  <c:v>24.1968</c:v>
                </c:pt>
                <c:pt idx="5624">
                  <c:v>24.183299999999999</c:v>
                </c:pt>
                <c:pt idx="5625">
                  <c:v>24.171099999999999</c:v>
                </c:pt>
                <c:pt idx="5626">
                  <c:v>24.157499999999999</c:v>
                </c:pt>
                <c:pt idx="5627">
                  <c:v>24.141999999999999</c:v>
                </c:pt>
                <c:pt idx="5628">
                  <c:v>24.1252</c:v>
                </c:pt>
                <c:pt idx="5629">
                  <c:v>24.091799999999999</c:v>
                </c:pt>
                <c:pt idx="5630">
                  <c:v>24.006</c:v>
                </c:pt>
                <c:pt idx="5631">
                  <c:v>23.907699999999998</c:v>
                </c:pt>
                <c:pt idx="5632">
                  <c:v>23.799600000000002</c:v>
                </c:pt>
                <c:pt idx="5633">
                  <c:v>23.9468</c:v>
                </c:pt>
                <c:pt idx="5634">
                  <c:v>24.297999999999998</c:v>
                </c:pt>
                <c:pt idx="5635">
                  <c:v>24.288499999999999</c:v>
                </c:pt>
                <c:pt idx="5636">
                  <c:v>24.264500000000002</c:v>
                </c:pt>
                <c:pt idx="5637">
                  <c:v>24.171099999999999</c:v>
                </c:pt>
                <c:pt idx="5638">
                  <c:v>24.011099999999999</c:v>
                </c:pt>
                <c:pt idx="5639">
                  <c:v>23.871400000000001</c:v>
                </c:pt>
                <c:pt idx="5640">
                  <c:v>23.7301</c:v>
                </c:pt>
                <c:pt idx="5641">
                  <c:v>23.556000000000001</c:v>
                </c:pt>
                <c:pt idx="5642">
                  <c:v>23.990300000000001</c:v>
                </c:pt>
                <c:pt idx="5643">
                  <c:v>24.207999999999998</c:v>
                </c:pt>
                <c:pt idx="5644">
                  <c:v>24.228000000000002</c:v>
                </c:pt>
                <c:pt idx="5645">
                  <c:v>24.243500000000001</c:v>
                </c:pt>
                <c:pt idx="5646">
                  <c:v>24.347799999999999</c:v>
                </c:pt>
                <c:pt idx="5647">
                  <c:v>24.446000000000002</c:v>
                </c:pt>
                <c:pt idx="5648">
                  <c:v>24.511900000000001</c:v>
                </c:pt>
                <c:pt idx="5649">
                  <c:v>24.498200000000001</c:v>
                </c:pt>
                <c:pt idx="5650">
                  <c:v>24.6905</c:v>
                </c:pt>
                <c:pt idx="5651">
                  <c:v>24.742000000000001</c:v>
                </c:pt>
                <c:pt idx="5652">
                  <c:v>24.733499999999999</c:v>
                </c:pt>
                <c:pt idx="5653">
                  <c:v>24.708100000000002</c:v>
                </c:pt>
                <c:pt idx="5654">
                  <c:v>24.6631</c:v>
                </c:pt>
                <c:pt idx="5655">
                  <c:v>24.5838</c:v>
                </c:pt>
                <c:pt idx="5656">
                  <c:v>24.498899999999999</c:v>
                </c:pt>
                <c:pt idx="5657">
                  <c:v>24.461600000000001</c:v>
                </c:pt>
                <c:pt idx="5658">
                  <c:v>24.5395</c:v>
                </c:pt>
                <c:pt idx="5659">
                  <c:v>24.573899999999998</c:v>
                </c:pt>
                <c:pt idx="5660">
                  <c:v>24.5945</c:v>
                </c:pt>
                <c:pt idx="5661">
                  <c:v>24.5748</c:v>
                </c:pt>
                <c:pt idx="5662">
                  <c:v>24.556100000000001</c:v>
                </c:pt>
                <c:pt idx="5663">
                  <c:v>24.310199999999998</c:v>
                </c:pt>
                <c:pt idx="5664">
                  <c:v>24.1358</c:v>
                </c:pt>
                <c:pt idx="5665">
                  <c:v>24.1113</c:v>
                </c:pt>
                <c:pt idx="5666">
                  <c:v>24.1099</c:v>
                </c:pt>
                <c:pt idx="5667">
                  <c:v>24.113</c:v>
                </c:pt>
                <c:pt idx="5668">
                  <c:v>24.116299999999999</c:v>
                </c:pt>
                <c:pt idx="5669">
                  <c:v>24.1203</c:v>
                </c:pt>
                <c:pt idx="5670">
                  <c:v>24.14</c:v>
                </c:pt>
                <c:pt idx="5671">
                  <c:v>24.1494</c:v>
                </c:pt>
                <c:pt idx="5672">
                  <c:v>24.1784</c:v>
                </c:pt>
                <c:pt idx="5673">
                  <c:v>24.226199999999999</c:v>
                </c:pt>
                <c:pt idx="5674">
                  <c:v>24.2485</c:v>
                </c:pt>
                <c:pt idx="5675">
                  <c:v>24.258700000000001</c:v>
                </c:pt>
                <c:pt idx="5676">
                  <c:v>24.284300000000002</c:v>
                </c:pt>
                <c:pt idx="5677">
                  <c:v>24.308900000000001</c:v>
                </c:pt>
                <c:pt idx="5678">
                  <c:v>24.303100000000001</c:v>
                </c:pt>
                <c:pt idx="5679">
                  <c:v>24.266999999999999</c:v>
                </c:pt>
                <c:pt idx="5680">
                  <c:v>24.2118</c:v>
                </c:pt>
                <c:pt idx="5681">
                  <c:v>24.1465</c:v>
                </c:pt>
                <c:pt idx="5682">
                  <c:v>24.072600000000001</c:v>
                </c:pt>
                <c:pt idx="5683">
                  <c:v>24.0001</c:v>
                </c:pt>
                <c:pt idx="5684">
                  <c:v>23.933700000000002</c:v>
                </c:pt>
                <c:pt idx="5685">
                  <c:v>23.8887</c:v>
                </c:pt>
                <c:pt idx="5686">
                  <c:v>24.004000000000001</c:v>
                </c:pt>
                <c:pt idx="5687">
                  <c:v>24.119599999999998</c:v>
                </c:pt>
                <c:pt idx="5688">
                  <c:v>24.179500000000001</c:v>
                </c:pt>
                <c:pt idx="5689">
                  <c:v>24.1736</c:v>
                </c:pt>
                <c:pt idx="5690">
                  <c:v>24.150200000000002</c:v>
                </c:pt>
                <c:pt idx="5691">
                  <c:v>24.134799999999998</c:v>
                </c:pt>
                <c:pt idx="5692">
                  <c:v>24.103100000000001</c:v>
                </c:pt>
                <c:pt idx="5693">
                  <c:v>24.050999999999998</c:v>
                </c:pt>
                <c:pt idx="5694">
                  <c:v>24.019500000000001</c:v>
                </c:pt>
                <c:pt idx="5695">
                  <c:v>24.045500000000001</c:v>
                </c:pt>
                <c:pt idx="5696">
                  <c:v>24.049499999999998</c:v>
                </c:pt>
                <c:pt idx="5697">
                  <c:v>24.0398</c:v>
                </c:pt>
                <c:pt idx="5698">
                  <c:v>24.038599999999999</c:v>
                </c:pt>
                <c:pt idx="5699">
                  <c:v>24.034199999999998</c:v>
                </c:pt>
                <c:pt idx="5700">
                  <c:v>24.0108</c:v>
                </c:pt>
                <c:pt idx="5701">
                  <c:v>24.017299999999999</c:v>
                </c:pt>
                <c:pt idx="5702">
                  <c:v>24.010300000000001</c:v>
                </c:pt>
                <c:pt idx="5703">
                  <c:v>23.984500000000001</c:v>
                </c:pt>
                <c:pt idx="5704">
                  <c:v>23.965299999999999</c:v>
                </c:pt>
                <c:pt idx="5705">
                  <c:v>23.949300000000001</c:v>
                </c:pt>
                <c:pt idx="5706">
                  <c:v>23.9343</c:v>
                </c:pt>
                <c:pt idx="5707">
                  <c:v>23.916699999999999</c:v>
                </c:pt>
                <c:pt idx="5708">
                  <c:v>23.868500000000001</c:v>
                </c:pt>
                <c:pt idx="5709">
                  <c:v>23.807400000000001</c:v>
                </c:pt>
                <c:pt idx="5710">
                  <c:v>23.737500000000001</c:v>
                </c:pt>
                <c:pt idx="5711">
                  <c:v>23.5428</c:v>
                </c:pt>
                <c:pt idx="5712">
                  <c:v>23.293900000000001</c:v>
                </c:pt>
                <c:pt idx="5713">
                  <c:v>23.29</c:v>
                </c:pt>
                <c:pt idx="5714">
                  <c:v>23.346399999999999</c:v>
                </c:pt>
                <c:pt idx="5715">
                  <c:v>23.517900000000001</c:v>
                </c:pt>
                <c:pt idx="5716">
                  <c:v>23.8337</c:v>
                </c:pt>
                <c:pt idx="5717">
                  <c:v>24.0167</c:v>
                </c:pt>
                <c:pt idx="5718">
                  <c:v>24.0702</c:v>
                </c:pt>
                <c:pt idx="5719">
                  <c:v>24.056100000000001</c:v>
                </c:pt>
                <c:pt idx="5720">
                  <c:v>24.086400000000001</c:v>
                </c:pt>
                <c:pt idx="5721">
                  <c:v>24.088899999999999</c:v>
                </c:pt>
                <c:pt idx="5722">
                  <c:v>24.0413</c:v>
                </c:pt>
                <c:pt idx="5723">
                  <c:v>23.995100000000001</c:v>
                </c:pt>
                <c:pt idx="5724">
                  <c:v>23.950500000000002</c:v>
                </c:pt>
                <c:pt idx="5725">
                  <c:v>23.889500000000002</c:v>
                </c:pt>
                <c:pt idx="5726">
                  <c:v>23.8735</c:v>
                </c:pt>
                <c:pt idx="5727">
                  <c:v>23.877300000000002</c:v>
                </c:pt>
                <c:pt idx="5728">
                  <c:v>23.885400000000001</c:v>
                </c:pt>
                <c:pt idx="5729">
                  <c:v>23.872499999999999</c:v>
                </c:pt>
                <c:pt idx="5730">
                  <c:v>23.867000000000001</c:v>
                </c:pt>
                <c:pt idx="5731">
                  <c:v>23.837900000000001</c:v>
                </c:pt>
                <c:pt idx="5732">
                  <c:v>23.823599999999999</c:v>
                </c:pt>
                <c:pt idx="5733">
                  <c:v>23.820900000000002</c:v>
                </c:pt>
                <c:pt idx="5734">
                  <c:v>23.8477</c:v>
                </c:pt>
                <c:pt idx="5735">
                  <c:v>23.880800000000001</c:v>
                </c:pt>
                <c:pt idx="5736">
                  <c:v>23.9129</c:v>
                </c:pt>
                <c:pt idx="5737">
                  <c:v>23.959099999999999</c:v>
                </c:pt>
                <c:pt idx="5738">
                  <c:v>23.966699999999999</c:v>
                </c:pt>
                <c:pt idx="5739">
                  <c:v>23.948399999999999</c:v>
                </c:pt>
                <c:pt idx="5740">
                  <c:v>23.998200000000001</c:v>
                </c:pt>
                <c:pt idx="5741">
                  <c:v>23.938199999999998</c:v>
                </c:pt>
                <c:pt idx="5742">
                  <c:v>23.971699999999998</c:v>
                </c:pt>
                <c:pt idx="5743">
                  <c:v>23.924099999999999</c:v>
                </c:pt>
                <c:pt idx="5744">
                  <c:v>23.869499999999999</c:v>
                </c:pt>
                <c:pt idx="5745">
                  <c:v>23.878699999999998</c:v>
                </c:pt>
                <c:pt idx="5746">
                  <c:v>23.901900000000001</c:v>
                </c:pt>
                <c:pt idx="5747">
                  <c:v>23.8779</c:v>
                </c:pt>
                <c:pt idx="5748">
                  <c:v>23.8506</c:v>
                </c:pt>
                <c:pt idx="5749">
                  <c:v>23.8261</c:v>
                </c:pt>
                <c:pt idx="5750">
                  <c:v>23.816800000000001</c:v>
                </c:pt>
                <c:pt idx="5751">
                  <c:v>23.817399999999999</c:v>
                </c:pt>
                <c:pt idx="5752">
                  <c:v>23.834199999999999</c:v>
                </c:pt>
                <c:pt idx="5753">
                  <c:v>23.863199999999999</c:v>
                </c:pt>
                <c:pt idx="5754">
                  <c:v>23.863900000000001</c:v>
                </c:pt>
                <c:pt idx="5755">
                  <c:v>23.8932</c:v>
                </c:pt>
                <c:pt idx="5756">
                  <c:v>23.925599999999999</c:v>
                </c:pt>
                <c:pt idx="5757">
                  <c:v>23.957699999999999</c:v>
                </c:pt>
                <c:pt idx="5758">
                  <c:v>24.037700000000001</c:v>
                </c:pt>
                <c:pt idx="5759">
                  <c:v>24.072099999999999</c:v>
                </c:pt>
                <c:pt idx="5760">
                  <c:v>24.1175</c:v>
                </c:pt>
                <c:pt idx="5761">
                  <c:v>24.191299999999998</c:v>
                </c:pt>
                <c:pt idx="5762">
                  <c:v>24.2193</c:v>
                </c:pt>
                <c:pt idx="5763">
                  <c:v>24.229099999999999</c:v>
                </c:pt>
                <c:pt idx="5764">
                  <c:v>24.229700000000001</c:v>
                </c:pt>
                <c:pt idx="5765">
                  <c:v>24.188099999999999</c:v>
                </c:pt>
                <c:pt idx="5766">
                  <c:v>24.105399999999999</c:v>
                </c:pt>
                <c:pt idx="5767">
                  <c:v>23.9999</c:v>
                </c:pt>
                <c:pt idx="5768">
                  <c:v>23.9057</c:v>
                </c:pt>
                <c:pt idx="5769">
                  <c:v>23.808800000000002</c:v>
                </c:pt>
                <c:pt idx="5770">
                  <c:v>23.716799999999999</c:v>
                </c:pt>
                <c:pt idx="5771">
                  <c:v>23.643799999999999</c:v>
                </c:pt>
                <c:pt idx="5772">
                  <c:v>23.5762</c:v>
                </c:pt>
                <c:pt idx="5773">
                  <c:v>23.531199999999998</c:v>
                </c:pt>
                <c:pt idx="5774">
                  <c:v>23.4696</c:v>
                </c:pt>
                <c:pt idx="5775">
                  <c:v>23.392499999999998</c:v>
                </c:pt>
                <c:pt idx="5776">
                  <c:v>23.269200000000001</c:v>
                </c:pt>
                <c:pt idx="5777">
                  <c:v>23.232900000000001</c:v>
                </c:pt>
                <c:pt idx="5778">
                  <c:v>23.189900000000002</c:v>
                </c:pt>
                <c:pt idx="5779">
                  <c:v>23.196999999999999</c:v>
                </c:pt>
                <c:pt idx="5780">
                  <c:v>23.267099999999999</c:v>
                </c:pt>
                <c:pt idx="5781">
                  <c:v>23.369199999999999</c:v>
                </c:pt>
                <c:pt idx="5782">
                  <c:v>23.494199999999999</c:v>
                </c:pt>
                <c:pt idx="5783">
                  <c:v>23.637899999999998</c:v>
                </c:pt>
                <c:pt idx="5784">
                  <c:v>23.8109</c:v>
                </c:pt>
                <c:pt idx="5785">
                  <c:v>23.982700000000001</c:v>
                </c:pt>
                <c:pt idx="5786">
                  <c:v>24.1404</c:v>
                </c:pt>
                <c:pt idx="5787">
                  <c:v>24.238199999999999</c:v>
                </c:pt>
                <c:pt idx="5788">
                  <c:v>24.337299999999999</c:v>
                </c:pt>
                <c:pt idx="5789">
                  <c:v>24.4314</c:v>
                </c:pt>
                <c:pt idx="5790">
                  <c:v>24.520099999999999</c:v>
                </c:pt>
                <c:pt idx="5791">
                  <c:v>24.604700000000001</c:v>
                </c:pt>
                <c:pt idx="5792">
                  <c:v>24.651599999999998</c:v>
                </c:pt>
                <c:pt idx="5793">
                  <c:v>24.694600000000001</c:v>
                </c:pt>
                <c:pt idx="5794">
                  <c:v>24.728300000000001</c:v>
                </c:pt>
                <c:pt idx="5795">
                  <c:v>24.747499999999999</c:v>
                </c:pt>
                <c:pt idx="5796">
                  <c:v>24.788799999999998</c:v>
                </c:pt>
                <c:pt idx="5797">
                  <c:v>24.777100000000001</c:v>
                </c:pt>
                <c:pt idx="5798">
                  <c:v>24.761399999999998</c:v>
                </c:pt>
                <c:pt idx="5799">
                  <c:v>24.7301</c:v>
                </c:pt>
                <c:pt idx="5800">
                  <c:v>24.658999999999999</c:v>
                </c:pt>
                <c:pt idx="5801">
                  <c:v>24.5471</c:v>
                </c:pt>
                <c:pt idx="5802">
                  <c:v>24.427800000000001</c:v>
                </c:pt>
                <c:pt idx="5803">
                  <c:v>24.290900000000001</c:v>
                </c:pt>
                <c:pt idx="5804">
                  <c:v>24.107500000000002</c:v>
                </c:pt>
                <c:pt idx="5805">
                  <c:v>23.929400000000001</c:v>
                </c:pt>
                <c:pt idx="5806">
                  <c:v>23.8064</c:v>
                </c:pt>
                <c:pt idx="5807">
                  <c:v>23.748799999999999</c:v>
                </c:pt>
                <c:pt idx="5808">
                  <c:v>23.659099999999999</c:v>
                </c:pt>
                <c:pt idx="5809">
                  <c:v>23.654299999999999</c:v>
                </c:pt>
                <c:pt idx="5810">
                  <c:v>23.756699999999999</c:v>
                </c:pt>
                <c:pt idx="5811">
                  <c:v>23.619199999999999</c:v>
                </c:pt>
                <c:pt idx="5812">
                  <c:v>23.811299999999999</c:v>
                </c:pt>
                <c:pt idx="5813">
                  <c:v>23.899899999999999</c:v>
                </c:pt>
                <c:pt idx="5814">
                  <c:v>24.5563</c:v>
                </c:pt>
                <c:pt idx="5815">
                  <c:v>24.160799999999998</c:v>
                </c:pt>
                <c:pt idx="5816">
                  <c:v>24.706</c:v>
                </c:pt>
                <c:pt idx="5817">
                  <c:v>24.434999999999999</c:v>
                </c:pt>
                <c:pt idx="5818">
                  <c:v>24.595300000000002</c:v>
                </c:pt>
                <c:pt idx="5819">
                  <c:v>24.209399999999999</c:v>
                </c:pt>
                <c:pt idx="5820">
                  <c:v>24.314599999999999</c:v>
                </c:pt>
                <c:pt idx="5821">
                  <c:v>24.311900000000001</c:v>
                </c:pt>
                <c:pt idx="5822">
                  <c:v>23.878</c:v>
                </c:pt>
                <c:pt idx="5823">
                  <c:v>24.253599999999999</c:v>
                </c:pt>
                <c:pt idx="5824">
                  <c:v>24.323</c:v>
                </c:pt>
                <c:pt idx="5825">
                  <c:v>23.587</c:v>
                </c:pt>
                <c:pt idx="5826">
                  <c:v>23.601800000000001</c:v>
                </c:pt>
                <c:pt idx="5827">
                  <c:v>23.674900000000001</c:v>
                </c:pt>
                <c:pt idx="5828">
                  <c:v>23.6143</c:v>
                </c:pt>
                <c:pt idx="5829">
                  <c:v>23.660799999999998</c:v>
                </c:pt>
                <c:pt idx="5830">
                  <c:v>23.651</c:v>
                </c:pt>
                <c:pt idx="5831">
                  <c:v>25.823399999999999</c:v>
                </c:pt>
                <c:pt idx="5832">
                  <c:v>24.188700000000001</c:v>
                </c:pt>
                <c:pt idx="5833">
                  <c:v>24.189399999999999</c:v>
                </c:pt>
                <c:pt idx="5834">
                  <c:v>24.24</c:v>
                </c:pt>
                <c:pt idx="5835">
                  <c:v>24.362100000000002</c:v>
                </c:pt>
                <c:pt idx="5836">
                  <c:v>24.475000000000001</c:v>
                </c:pt>
                <c:pt idx="5837">
                  <c:v>24.603899999999999</c:v>
                </c:pt>
                <c:pt idx="5838">
                  <c:v>24.739899999999999</c:v>
                </c:pt>
                <c:pt idx="5839">
                  <c:v>24.860399999999998</c:v>
                </c:pt>
                <c:pt idx="5840">
                  <c:v>24.926100000000002</c:v>
                </c:pt>
                <c:pt idx="5841">
                  <c:v>24.983699999999999</c:v>
                </c:pt>
                <c:pt idx="5842">
                  <c:v>25.017399999999999</c:v>
                </c:pt>
                <c:pt idx="5843">
                  <c:v>24.9786</c:v>
                </c:pt>
                <c:pt idx="5844">
                  <c:v>24.9788</c:v>
                </c:pt>
                <c:pt idx="5845">
                  <c:v>24.989000000000001</c:v>
                </c:pt>
                <c:pt idx="5846">
                  <c:v>24.997699999999998</c:v>
                </c:pt>
                <c:pt idx="5847">
                  <c:v>24.8965</c:v>
                </c:pt>
                <c:pt idx="5848">
                  <c:v>24.731300000000001</c:v>
                </c:pt>
                <c:pt idx="5849">
                  <c:v>24.503799999999998</c:v>
                </c:pt>
                <c:pt idx="5850">
                  <c:v>24.4056</c:v>
                </c:pt>
                <c:pt idx="5851">
                  <c:v>24.328399999999998</c:v>
                </c:pt>
                <c:pt idx="5852">
                  <c:v>24.2363</c:v>
                </c:pt>
                <c:pt idx="5853">
                  <c:v>24.145499999999998</c:v>
                </c:pt>
                <c:pt idx="5854">
                  <c:v>24.053599999999999</c:v>
                </c:pt>
                <c:pt idx="5855">
                  <c:v>24.026900000000001</c:v>
                </c:pt>
                <c:pt idx="5856">
                  <c:v>23.9895</c:v>
                </c:pt>
                <c:pt idx="5857">
                  <c:v>23.965399999999999</c:v>
                </c:pt>
                <c:pt idx="5858">
                  <c:v>23.9512</c:v>
                </c:pt>
                <c:pt idx="5859">
                  <c:v>23.949100000000001</c:v>
                </c:pt>
                <c:pt idx="5860">
                  <c:v>23.9224</c:v>
                </c:pt>
                <c:pt idx="5861">
                  <c:v>23.8934</c:v>
                </c:pt>
                <c:pt idx="5862">
                  <c:v>23.885000000000002</c:v>
                </c:pt>
                <c:pt idx="5863">
                  <c:v>23.8796</c:v>
                </c:pt>
                <c:pt idx="5864">
                  <c:v>23.898499999999999</c:v>
                </c:pt>
                <c:pt idx="5865">
                  <c:v>23.9269</c:v>
                </c:pt>
                <c:pt idx="5866">
                  <c:v>23.921399999999998</c:v>
                </c:pt>
                <c:pt idx="5867">
                  <c:v>23.927399999999999</c:v>
                </c:pt>
                <c:pt idx="5868">
                  <c:v>23.961300000000001</c:v>
                </c:pt>
                <c:pt idx="5869">
                  <c:v>24.008400000000002</c:v>
                </c:pt>
                <c:pt idx="5870">
                  <c:v>24.05</c:v>
                </c:pt>
                <c:pt idx="5871">
                  <c:v>24.1128</c:v>
                </c:pt>
                <c:pt idx="5872">
                  <c:v>24.214300000000001</c:v>
                </c:pt>
                <c:pt idx="5873">
                  <c:v>24.303000000000001</c:v>
                </c:pt>
                <c:pt idx="5874">
                  <c:v>24.377199999999998</c:v>
                </c:pt>
                <c:pt idx="5875">
                  <c:v>24.404399999999999</c:v>
                </c:pt>
                <c:pt idx="5876">
                  <c:v>24.4602</c:v>
                </c:pt>
                <c:pt idx="5877">
                  <c:v>24.495999999999999</c:v>
                </c:pt>
                <c:pt idx="5878">
                  <c:v>24.513000000000002</c:v>
                </c:pt>
                <c:pt idx="5879">
                  <c:v>24.558800000000002</c:v>
                </c:pt>
                <c:pt idx="5880">
                  <c:v>24.590299999999999</c:v>
                </c:pt>
                <c:pt idx="5881">
                  <c:v>24.609000000000002</c:v>
                </c:pt>
                <c:pt idx="5882">
                  <c:v>24.635200000000001</c:v>
                </c:pt>
                <c:pt idx="5883">
                  <c:v>24.6371</c:v>
                </c:pt>
                <c:pt idx="5884">
                  <c:v>24.598800000000001</c:v>
                </c:pt>
                <c:pt idx="5885">
                  <c:v>24.5486</c:v>
                </c:pt>
                <c:pt idx="5886">
                  <c:v>24.483899999999998</c:v>
                </c:pt>
                <c:pt idx="5887">
                  <c:v>24.411799999999999</c:v>
                </c:pt>
                <c:pt idx="5888">
                  <c:v>24.238900000000001</c:v>
                </c:pt>
                <c:pt idx="5889">
                  <c:v>24.174099999999999</c:v>
                </c:pt>
                <c:pt idx="5890">
                  <c:v>24.278600000000001</c:v>
                </c:pt>
                <c:pt idx="5891">
                  <c:v>24.382400000000001</c:v>
                </c:pt>
                <c:pt idx="5892">
                  <c:v>24.474799999999998</c:v>
                </c:pt>
                <c:pt idx="5893">
                  <c:v>24.551400000000001</c:v>
                </c:pt>
                <c:pt idx="5894">
                  <c:v>24.590199999999999</c:v>
                </c:pt>
                <c:pt idx="5895">
                  <c:v>24.6249</c:v>
                </c:pt>
                <c:pt idx="5896">
                  <c:v>24.631599999999999</c:v>
                </c:pt>
                <c:pt idx="5897">
                  <c:v>24.6159</c:v>
                </c:pt>
                <c:pt idx="5898">
                  <c:v>24.593800000000002</c:v>
                </c:pt>
                <c:pt idx="5899">
                  <c:v>24.560600000000001</c:v>
                </c:pt>
                <c:pt idx="5900">
                  <c:v>24.548400000000001</c:v>
                </c:pt>
                <c:pt idx="5901">
                  <c:v>24.551200000000001</c:v>
                </c:pt>
                <c:pt idx="5902">
                  <c:v>24.5732</c:v>
                </c:pt>
                <c:pt idx="5903">
                  <c:v>24.545100000000001</c:v>
                </c:pt>
                <c:pt idx="5904">
                  <c:v>24.509499999999999</c:v>
                </c:pt>
                <c:pt idx="5905">
                  <c:v>24.460999999999999</c:v>
                </c:pt>
                <c:pt idx="5906">
                  <c:v>24.392299999999999</c:v>
                </c:pt>
                <c:pt idx="5907">
                  <c:v>24.352</c:v>
                </c:pt>
                <c:pt idx="5908">
                  <c:v>24.311199999999999</c:v>
                </c:pt>
                <c:pt idx="5909">
                  <c:v>24.272300000000001</c:v>
                </c:pt>
                <c:pt idx="5910">
                  <c:v>24.2469</c:v>
                </c:pt>
                <c:pt idx="5911">
                  <c:v>24.225999999999999</c:v>
                </c:pt>
                <c:pt idx="5912">
                  <c:v>24.208100000000002</c:v>
                </c:pt>
                <c:pt idx="5913">
                  <c:v>24.1496</c:v>
                </c:pt>
                <c:pt idx="5914">
                  <c:v>24.058900000000001</c:v>
                </c:pt>
                <c:pt idx="5915">
                  <c:v>23.988099999999999</c:v>
                </c:pt>
                <c:pt idx="5916">
                  <c:v>23.895900000000001</c:v>
                </c:pt>
                <c:pt idx="5917">
                  <c:v>23.968900000000001</c:v>
                </c:pt>
                <c:pt idx="5918">
                  <c:v>24.2195</c:v>
                </c:pt>
                <c:pt idx="5919">
                  <c:v>24.232199999999999</c:v>
                </c:pt>
                <c:pt idx="5920">
                  <c:v>24.201000000000001</c:v>
                </c:pt>
                <c:pt idx="5921">
                  <c:v>24.151599999999998</c:v>
                </c:pt>
                <c:pt idx="5922">
                  <c:v>24.122299999999999</c:v>
                </c:pt>
                <c:pt idx="5923">
                  <c:v>24.1082</c:v>
                </c:pt>
                <c:pt idx="5924">
                  <c:v>24.035599999999999</c:v>
                </c:pt>
                <c:pt idx="5925">
                  <c:v>23.976800000000001</c:v>
                </c:pt>
                <c:pt idx="5926">
                  <c:v>23.910900000000002</c:v>
                </c:pt>
                <c:pt idx="5927">
                  <c:v>23.826799999999999</c:v>
                </c:pt>
                <c:pt idx="5928">
                  <c:v>23.7835</c:v>
                </c:pt>
                <c:pt idx="5929">
                  <c:v>23.739100000000001</c:v>
                </c:pt>
                <c:pt idx="5930">
                  <c:v>23.7424</c:v>
                </c:pt>
                <c:pt idx="5931">
                  <c:v>23.768000000000001</c:v>
                </c:pt>
                <c:pt idx="5932">
                  <c:v>23.8063</c:v>
                </c:pt>
                <c:pt idx="5933">
                  <c:v>23.869499999999999</c:v>
                </c:pt>
                <c:pt idx="5934">
                  <c:v>23.971900000000002</c:v>
                </c:pt>
                <c:pt idx="5935">
                  <c:v>24.058599999999998</c:v>
                </c:pt>
                <c:pt idx="5936">
                  <c:v>24.1708</c:v>
                </c:pt>
                <c:pt idx="5937">
                  <c:v>24.257300000000001</c:v>
                </c:pt>
                <c:pt idx="5938">
                  <c:v>24.307500000000001</c:v>
                </c:pt>
                <c:pt idx="5939">
                  <c:v>24.313700000000001</c:v>
                </c:pt>
                <c:pt idx="5940">
                  <c:v>24.317699999999999</c:v>
                </c:pt>
                <c:pt idx="5941">
                  <c:v>24.346800000000002</c:v>
                </c:pt>
                <c:pt idx="5942">
                  <c:v>24.3432</c:v>
                </c:pt>
                <c:pt idx="5943">
                  <c:v>24.310500000000001</c:v>
                </c:pt>
                <c:pt idx="5944">
                  <c:v>24.275300000000001</c:v>
                </c:pt>
                <c:pt idx="5945">
                  <c:v>24.2088</c:v>
                </c:pt>
                <c:pt idx="5946">
                  <c:v>24.064499999999999</c:v>
                </c:pt>
                <c:pt idx="5947">
                  <c:v>23.880099999999999</c:v>
                </c:pt>
                <c:pt idx="5948">
                  <c:v>23.776</c:v>
                </c:pt>
                <c:pt idx="5949">
                  <c:v>23.7743</c:v>
                </c:pt>
                <c:pt idx="5950">
                  <c:v>23.759799999999998</c:v>
                </c:pt>
                <c:pt idx="5951">
                  <c:v>23.722899999999999</c:v>
                </c:pt>
                <c:pt idx="5952">
                  <c:v>23.670500000000001</c:v>
                </c:pt>
                <c:pt idx="5953">
                  <c:v>23.636700000000001</c:v>
                </c:pt>
                <c:pt idx="5954">
                  <c:v>23.593599999999999</c:v>
                </c:pt>
                <c:pt idx="5955">
                  <c:v>23.5397</c:v>
                </c:pt>
                <c:pt idx="5956">
                  <c:v>23.495200000000001</c:v>
                </c:pt>
                <c:pt idx="5957">
                  <c:v>23.459099999999999</c:v>
                </c:pt>
                <c:pt idx="5958">
                  <c:v>23.452100000000002</c:v>
                </c:pt>
                <c:pt idx="5959">
                  <c:v>23.487400000000001</c:v>
                </c:pt>
                <c:pt idx="5960">
                  <c:v>23.453399999999998</c:v>
                </c:pt>
                <c:pt idx="5961">
                  <c:v>23.426300000000001</c:v>
                </c:pt>
                <c:pt idx="5962">
                  <c:v>23.47</c:v>
                </c:pt>
                <c:pt idx="5963">
                  <c:v>23.5642</c:v>
                </c:pt>
                <c:pt idx="5964">
                  <c:v>23.910699999999999</c:v>
                </c:pt>
                <c:pt idx="5965">
                  <c:v>24.106400000000001</c:v>
                </c:pt>
                <c:pt idx="5966">
                  <c:v>24.157900000000001</c:v>
                </c:pt>
                <c:pt idx="5967">
                  <c:v>24.175699999999999</c:v>
                </c:pt>
                <c:pt idx="5968">
                  <c:v>24.116399999999999</c:v>
                </c:pt>
                <c:pt idx="5969">
                  <c:v>23.964700000000001</c:v>
                </c:pt>
                <c:pt idx="5970">
                  <c:v>23.8428</c:v>
                </c:pt>
                <c:pt idx="5971">
                  <c:v>23.8386</c:v>
                </c:pt>
                <c:pt idx="5972">
                  <c:v>23.856200000000001</c:v>
                </c:pt>
                <c:pt idx="5973">
                  <c:v>23.885999999999999</c:v>
                </c:pt>
                <c:pt idx="5974">
                  <c:v>23.915299999999998</c:v>
                </c:pt>
                <c:pt idx="5975">
                  <c:v>23.924199999999999</c:v>
                </c:pt>
                <c:pt idx="5976">
                  <c:v>23.866499999999998</c:v>
                </c:pt>
                <c:pt idx="5977">
                  <c:v>23.782399999999999</c:v>
                </c:pt>
                <c:pt idx="5978">
                  <c:v>23.6891</c:v>
                </c:pt>
                <c:pt idx="5979">
                  <c:v>23.697800000000001</c:v>
                </c:pt>
                <c:pt idx="5980">
                  <c:v>23.737500000000001</c:v>
                </c:pt>
                <c:pt idx="5981">
                  <c:v>23.6983</c:v>
                </c:pt>
                <c:pt idx="5982">
                  <c:v>23.596</c:v>
                </c:pt>
                <c:pt idx="5983">
                  <c:v>23.8398</c:v>
                </c:pt>
                <c:pt idx="5984">
                  <c:v>23.888500000000001</c:v>
                </c:pt>
                <c:pt idx="5985">
                  <c:v>23.918800000000001</c:v>
                </c:pt>
                <c:pt idx="5986">
                  <c:v>23.940200000000001</c:v>
                </c:pt>
                <c:pt idx="5987">
                  <c:v>23.988299999999999</c:v>
                </c:pt>
                <c:pt idx="5988">
                  <c:v>24.049299999999999</c:v>
                </c:pt>
                <c:pt idx="5989">
                  <c:v>24.093699999999998</c:v>
                </c:pt>
                <c:pt idx="5990">
                  <c:v>24.1312</c:v>
                </c:pt>
                <c:pt idx="5991">
                  <c:v>24.191199999999998</c:v>
                </c:pt>
                <c:pt idx="5992">
                  <c:v>24.037099999999999</c:v>
                </c:pt>
                <c:pt idx="5993">
                  <c:v>24.058900000000001</c:v>
                </c:pt>
                <c:pt idx="5994">
                  <c:v>24.113099999999999</c:v>
                </c:pt>
                <c:pt idx="5995">
                  <c:v>24.180700000000002</c:v>
                </c:pt>
                <c:pt idx="5996">
                  <c:v>24.209</c:v>
                </c:pt>
                <c:pt idx="5997">
                  <c:v>24.154</c:v>
                </c:pt>
                <c:pt idx="5998">
                  <c:v>24.0824</c:v>
                </c:pt>
                <c:pt idx="5999">
                  <c:v>23.9725</c:v>
                </c:pt>
                <c:pt idx="6000">
                  <c:v>23.912700000000001</c:v>
                </c:pt>
                <c:pt idx="6001">
                  <c:v>23.818200000000001</c:v>
                </c:pt>
                <c:pt idx="6002">
                  <c:v>23.685500000000001</c:v>
                </c:pt>
                <c:pt idx="6003">
                  <c:v>23.573399999999999</c:v>
                </c:pt>
                <c:pt idx="6004">
                  <c:v>23.4375</c:v>
                </c:pt>
                <c:pt idx="6005">
                  <c:v>23.325900000000001</c:v>
                </c:pt>
                <c:pt idx="6006">
                  <c:v>23.3</c:v>
                </c:pt>
                <c:pt idx="6007">
                  <c:v>23.305700000000002</c:v>
                </c:pt>
                <c:pt idx="6008">
                  <c:v>23.348099999999999</c:v>
                </c:pt>
                <c:pt idx="6009">
                  <c:v>23.437100000000001</c:v>
                </c:pt>
                <c:pt idx="6010">
                  <c:v>23.504200000000001</c:v>
                </c:pt>
                <c:pt idx="6011">
                  <c:v>23.580100000000002</c:v>
                </c:pt>
                <c:pt idx="6012">
                  <c:v>23.654199999999999</c:v>
                </c:pt>
                <c:pt idx="6013">
                  <c:v>23.6935</c:v>
                </c:pt>
                <c:pt idx="6014">
                  <c:v>23.718900000000001</c:v>
                </c:pt>
                <c:pt idx="6015">
                  <c:v>23.7346</c:v>
                </c:pt>
                <c:pt idx="6016">
                  <c:v>23.7562</c:v>
                </c:pt>
                <c:pt idx="6017">
                  <c:v>23.8018</c:v>
                </c:pt>
                <c:pt idx="6018">
                  <c:v>23.853899999999999</c:v>
                </c:pt>
                <c:pt idx="6019">
                  <c:v>23.995799999999999</c:v>
                </c:pt>
                <c:pt idx="6020">
                  <c:v>24.153600000000001</c:v>
                </c:pt>
                <c:pt idx="6021">
                  <c:v>24.216799999999999</c:v>
                </c:pt>
                <c:pt idx="6022">
                  <c:v>24.240400000000001</c:v>
                </c:pt>
                <c:pt idx="6023">
                  <c:v>24.258900000000001</c:v>
                </c:pt>
                <c:pt idx="6024">
                  <c:v>24.2654</c:v>
                </c:pt>
                <c:pt idx="6025">
                  <c:v>24.227900000000002</c:v>
                </c:pt>
                <c:pt idx="6026">
                  <c:v>24.0778</c:v>
                </c:pt>
                <c:pt idx="6027">
                  <c:v>23.965699999999998</c:v>
                </c:pt>
                <c:pt idx="6028">
                  <c:v>23.805</c:v>
                </c:pt>
                <c:pt idx="6029">
                  <c:v>23.771899999999999</c:v>
                </c:pt>
                <c:pt idx="6030">
                  <c:v>23.744199999999999</c:v>
                </c:pt>
                <c:pt idx="6031">
                  <c:v>23.730899999999998</c:v>
                </c:pt>
                <c:pt idx="6032">
                  <c:v>23.769300000000001</c:v>
                </c:pt>
                <c:pt idx="6033">
                  <c:v>23.819600000000001</c:v>
                </c:pt>
                <c:pt idx="6034">
                  <c:v>23.854900000000001</c:v>
                </c:pt>
                <c:pt idx="6035">
                  <c:v>23.887699999999999</c:v>
                </c:pt>
                <c:pt idx="6036">
                  <c:v>23.880600000000001</c:v>
                </c:pt>
                <c:pt idx="6037">
                  <c:v>23.847100000000001</c:v>
                </c:pt>
                <c:pt idx="6038">
                  <c:v>23.8063</c:v>
                </c:pt>
                <c:pt idx="6039">
                  <c:v>23.756399999999999</c:v>
                </c:pt>
                <c:pt idx="6040">
                  <c:v>23.703099999999999</c:v>
                </c:pt>
                <c:pt idx="6041">
                  <c:v>23.6403</c:v>
                </c:pt>
                <c:pt idx="6042">
                  <c:v>23.557099999999998</c:v>
                </c:pt>
                <c:pt idx="6043">
                  <c:v>23.479399999999998</c:v>
                </c:pt>
                <c:pt idx="6044">
                  <c:v>23.424800000000001</c:v>
                </c:pt>
                <c:pt idx="6045">
                  <c:v>23.383400000000002</c:v>
                </c:pt>
                <c:pt idx="6046">
                  <c:v>23.341899999999999</c:v>
                </c:pt>
                <c:pt idx="6047">
                  <c:v>23.282499999999999</c:v>
                </c:pt>
                <c:pt idx="6048">
                  <c:v>23.260999999999999</c:v>
                </c:pt>
                <c:pt idx="6049">
                  <c:v>23.2545</c:v>
                </c:pt>
                <c:pt idx="6050">
                  <c:v>23.2364</c:v>
                </c:pt>
                <c:pt idx="6051">
                  <c:v>23.188800000000001</c:v>
                </c:pt>
                <c:pt idx="6052">
                  <c:v>23.1374</c:v>
                </c:pt>
                <c:pt idx="6053">
                  <c:v>23.128900000000002</c:v>
                </c:pt>
                <c:pt idx="6054">
                  <c:v>23.175699999999999</c:v>
                </c:pt>
                <c:pt idx="6055">
                  <c:v>23.268599999999999</c:v>
                </c:pt>
                <c:pt idx="6056">
                  <c:v>23.3443</c:v>
                </c:pt>
                <c:pt idx="6057">
                  <c:v>23.3599</c:v>
                </c:pt>
                <c:pt idx="6058">
                  <c:v>23.333500000000001</c:v>
                </c:pt>
                <c:pt idx="6059">
                  <c:v>23.331399999999999</c:v>
                </c:pt>
                <c:pt idx="6060">
                  <c:v>23.322700000000001</c:v>
                </c:pt>
                <c:pt idx="6061">
                  <c:v>23.285399999999999</c:v>
                </c:pt>
                <c:pt idx="6062">
                  <c:v>23.231100000000001</c:v>
                </c:pt>
                <c:pt idx="6063">
                  <c:v>23.2331</c:v>
                </c:pt>
                <c:pt idx="6064">
                  <c:v>23.285699999999999</c:v>
                </c:pt>
                <c:pt idx="6065">
                  <c:v>23.199300000000001</c:v>
                </c:pt>
                <c:pt idx="6066">
                  <c:v>23.224</c:v>
                </c:pt>
                <c:pt idx="6067">
                  <c:v>23.175000000000001</c:v>
                </c:pt>
                <c:pt idx="6068">
                  <c:v>23.57</c:v>
                </c:pt>
                <c:pt idx="6069">
                  <c:v>23.6891</c:v>
                </c:pt>
                <c:pt idx="6070">
                  <c:v>23.7224</c:v>
                </c:pt>
                <c:pt idx="6071">
                  <c:v>23.6907</c:v>
                </c:pt>
                <c:pt idx="6072">
                  <c:v>23.654299999999999</c:v>
                </c:pt>
                <c:pt idx="6073">
                  <c:v>23.583500000000001</c:v>
                </c:pt>
                <c:pt idx="6074">
                  <c:v>23.4938</c:v>
                </c:pt>
                <c:pt idx="6075">
                  <c:v>23.437799999999999</c:v>
                </c:pt>
                <c:pt idx="6076">
                  <c:v>23.2987</c:v>
                </c:pt>
                <c:pt idx="6077">
                  <c:v>23.209199999999999</c:v>
                </c:pt>
                <c:pt idx="6078">
                  <c:v>23.134799999999998</c:v>
                </c:pt>
                <c:pt idx="6079">
                  <c:v>23.055700000000002</c:v>
                </c:pt>
                <c:pt idx="6080">
                  <c:v>22.9573</c:v>
                </c:pt>
                <c:pt idx="6081">
                  <c:v>22.859500000000001</c:v>
                </c:pt>
                <c:pt idx="6082">
                  <c:v>22.808</c:v>
                </c:pt>
                <c:pt idx="6083">
                  <c:v>22.782599999999999</c:v>
                </c:pt>
                <c:pt idx="6084">
                  <c:v>22.802499999999998</c:v>
                </c:pt>
                <c:pt idx="6085">
                  <c:v>22.819800000000001</c:v>
                </c:pt>
                <c:pt idx="6086">
                  <c:v>22.8307</c:v>
                </c:pt>
                <c:pt idx="6087">
                  <c:v>22.844000000000001</c:v>
                </c:pt>
                <c:pt idx="6088">
                  <c:v>22.863600000000002</c:v>
                </c:pt>
                <c:pt idx="6089">
                  <c:v>22.724299999999999</c:v>
                </c:pt>
                <c:pt idx="6090">
                  <c:v>22.676500000000001</c:v>
                </c:pt>
                <c:pt idx="6091">
                  <c:v>22.656600000000001</c:v>
                </c:pt>
                <c:pt idx="6092">
                  <c:v>22.720500000000001</c:v>
                </c:pt>
                <c:pt idx="6093">
                  <c:v>22.8262</c:v>
                </c:pt>
                <c:pt idx="6094">
                  <c:v>22.952400000000001</c:v>
                </c:pt>
                <c:pt idx="6095">
                  <c:v>23.092300000000002</c:v>
                </c:pt>
                <c:pt idx="6096">
                  <c:v>23.156500000000001</c:v>
                </c:pt>
                <c:pt idx="6097">
                  <c:v>23.177199999999999</c:v>
                </c:pt>
                <c:pt idx="6098">
                  <c:v>23.168800000000001</c:v>
                </c:pt>
                <c:pt idx="6099">
                  <c:v>23.103899999999999</c:v>
                </c:pt>
                <c:pt idx="6100">
                  <c:v>23.023700000000002</c:v>
                </c:pt>
                <c:pt idx="6101">
                  <c:v>22.9666</c:v>
                </c:pt>
                <c:pt idx="6102">
                  <c:v>22.9161</c:v>
                </c:pt>
                <c:pt idx="6103">
                  <c:v>22.818100000000001</c:v>
                </c:pt>
                <c:pt idx="6104">
                  <c:v>22.784800000000001</c:v>
                </c:pt>
                <c:pt idx="6105">
                  <c:v>22.786300000000001</c:v>
                </c:pt>
                <c:pt idx="6106">
                  <c:v>22.7608</c:v>
                </c:pt>
                <c:pt idx="6107">
                  <c:v>22.766200000000001</c:v>
                </c:pt>
                <c:pt idx="6108">
                  <c:v>22.7775</c:v>
                </c:pt>
                <c:pt idx="6109">
                  <c:v>22.7944</c:v>
                </c:pt>
                <c:pt idx="6110">
                  <c:v>22.811800000000002</c:v>
                </c:pt>
                <c:pt idx="6111">
                  <c:v>22.854299999999999</c:v>
                </c:pt>
                <c:pt idx="6112">
                  <c:v>22.8932</c:v>
                </c:pt>
                <c:pt idx="6113">
                  <c:v>22.938700000000001</c:v>
                </c:pt>
                <c:pt idx="6114">
                  <c:v>22.947199999999999</c:v>
                </c:pt>
                <c:pt idx="6115">
                  <c:v>22.9084</c:v>
                </c:pt>
                <c:pt idx="6116">
                  <c:v>22.860399999999998</c:v>
                </c:pt>
                <c:pt idx="6117">
                  <c:v>22.833400000000001</c:v>
                </c:pt>
                <c:pt idx="6118">
                  <c:v>22.801100000000002</c:v>
                </c:pt>
                <c:pt idx="6119">
                  <c:v>22.7836</c:v>
                </c:pt>
                <c:pt idx="6120">
                  <c:v>22.794899999999998</c:v>
                </c:pt>
                <c:pt idx="6121">
                  <c:v>22.843699999999998</c:v>
                </c:pt>
                <c:pt idx="6122">
                  <c:v>22.8901</c:v>
                </c:pt>
                <c:pt idx="6123">
                  <c:v>22.941500000000001</c:v>
                </c:pt>
                <c:pt idx="6124">
                  <c:v>22.978899999999999</c:v>
                </c:pt>
                <c:pt idx="6125">
                  <c:v>23.054500000000001</c:v>
                </c:pt>
                <c:pt idx="6126">
                  <c:v>23.162700000000001</c:v>
                </c:pt>
                <c:pt idx="6127">
                  <c:v>23.229099999999999</c:v>
                </c:pt>
                <c:pt idx="6128">
                  <c:v>23.317299999999999</c:v>
                </c:pt>
                <c:pt idx="6129">
                  <c:v>23.4099</c:v>
                </c:pt>
                <c:pt idx="6130">
                  <c:v>23.51</c:v>
                </c:pt>
                <c:pt idx="6131">
                  <c:v>23.593399999999999</c:v>
                </c:pt>
                <c:pt idx="6132">
                  <c:v>23.65</c:v>
                </c:pt>
                <c:pt idx="6133">
                  <c:v>23.651299999999999</c:v>
                </c:pt>
                <c:pt idx="6134">
                  <c:v>23.6159</c:v>
                </c:pt>
                <c:pt idx="6135">
                  <c:v>23.579799999999999</c:v>
                </c:pt>
                <c:pt idx="6136">
                  <c:v>23.552</c:v>
                </c:pt>
                <c:pt idx="6137">
                  <c:v>23.520700000000001</c:v>
                </c:pt>
                <c:pt idx="6138">
                  <c:v>23.462700000000002</c:v>
                </c:pt>
                <c:pt idx="6139">
                  <c:v>23.382000000000001</c:v>
                </c:pt>
                <c:pt idx="6140">
                  <c:v>23.321100000000001</c:v>
                </c:pt>
                <c:pt idx="6141">
                  <c:v>23.252500000000001</c:v>
                </c:pt>
                <c:pt idx="6142">
                  <c:v>23.136199999999999</c:v>
                </c:pt>
                <c:pt idx="6143">
                  <c:v>23.0168</c:v>
                </c:pt>
                <c:pt idx="6144">
                  <c:v>22.854399999999998</c:v>
                </c:pt>
                <c:pt idx="6145">
                  <c:v>22.747499999999999</c:v>
                </c:pt>
                <c:pt idx="6146">
                  <c:v>22.704999999999998</c:v>
                </c:pt>
                <c:pt idx="6147">
                  <c:v>22.645499999999998</c:v>
                </c:pt>
                <c:pt idx="6148">
                  <c:v>22.703099999999999</c:v>
                </c:pt>
                <c:pt idx="6149">
                  <c:v>22.8446</c:v>
                </c:pt>
                <c:pt idx="6150">
                  <c:v>22.599299999999999</c:v>
                </c:pt>
                <c:pt idx="6151">
                  <c:v>22.497900000000001</c:v>
                </c:pt>
                <c:pt idx="6152">
                  <c:v>22.503399999999999</c:v>
                </c:pt>
                <c:pt idx="6153">
                  <c:v>22.782900000000001</c:v>
                </c:pt>
                <c:pt idx="6154">
                  <c:v>22.492599999999999</c:v>
                </c:pt>
                <c:pt idx="6155">
                  <c:v>23.081800000000001</c:v>
                </c:pt>
                <c:pt idx="6156">
                  <c:v>23.4983</c:v>
                </c:pt>
                <c:pt idx="6157">
                  <c:v>23.626100000000001</c:v>
                </c:pt>
                <c:pt idx="6158">
                  <c:v>23.642199999999999</c:v>
                </c:pt>
                <c:pt idx="6159">
                  <c:v>23.5383</c:v>
                </c:pt>
                <c:pt idx="6160">
                  <c:v>23.417200000000001</c:v>
                </c:pt>
                <c:pt idx="6161">
                  <c:v>23.294499999999999</c:v>
                </c:pt>
                <c:pt idx="6162">
                  <c:v>23.336099999999998</c:v>
                </c:pt>
                <c:pt idx="6163">
                  <c:v>23.299700000000001</c:v>
                </c:pt>
                <c:pt idx="6164">
                  <c:v>23.074400000000001</c:v>
                </c:pt>
                <c:pt idx="6165">
                  <c:v>23.099699999999999</c:v>
                </c:pt>
                <c:pt idx="6166">
                  <c:v>23.9344</c:v>
                </c:pt>
                <c:pt idx="6167">
                  <c:v>23.193200000000001</c:v>
                </c:pt>
                <c:pt idx="6168">
                  <c:v>22.9574</c:v>
                </c:pt>
                <c:pt idx="6169">
                  <c:v>22.7807</c:v>
                </c:pt>
                <c:pt idx="6170">
                  <c:v>22.7075</c:v>
                </c:pt>
                <c:pt idx="6171">
                  <c:v>22.6111</c:v>
                </c:pt>
                <c:pt idx="6172">
                  <c:v>22.606200000000001</c:v>
                </c:pt>
                <c:pt idx="6173">
                  <c:v>22.620699999999999</c:v>
                </c:pt>
                <c:pt idx="6174">
                  <c:v>22.6096</c:v>
                </c:pt>
                <c:pt idx="6175">
                  <c:v>22.6374</c:v>
                </c:pt>
                <c:pt idx="6176">
                  <c:v>22.700800000000001</c:v>
                </c:pt>
                <c:pt idx="6177">
                  <c:v>22.750399999999999</c:v>
                </c:pt>
                <c:pt idx="6178">
                  <c:v>22.815000000000001</c:v>
                </c:pt>
                <c:pt idx="6179">
                  <c:v>22.992899999999999</c:v>
                </c:pt>
                <c:pt idx="6180">
                  <c:v>23.193300000000001</c:v>
                </c:pt>
                <c:pt idx="6181">
                  <c:v>23.4221</c:v>
                </c:pt>
                <c:pt idx="6182">
                  <c:v>23.5487</c:v>
                </c:pt>
                <c:pt idx="6183">
                  <c:v>23.720800000000001</c:v>
                </c:pt>
                <c:pt idx="6184">
                  <c:v>23.973500000000001</c:v>
                </c:pt>
                <c:pt idx="6185">
                  <c:v>24.068200000000001</c:v>
                </c:pt>
                <c:pt idx="6186">
                  <c:v>24.063400000000001</c:v>
                </c:pt>
                <c:pt idx="6187">
                  <c:v>23.965499999999999</c:v>
                </c:pt>
                <c:pt idx="6188">
                  <c:v>23.841799999999999</c:v>
                </c:pt>
                <c:pt idx="6189">
                  <c:v>23.603300000000001</c:v>
                </c:pt>
                <c:pt idx="6190">
                  <c:v>23.215800000000002</c:v>
                </c:pt>
                <c:pt idx="6191">
                  <c:v>23.1755</c:v>
                </c:pt>
                <c:pt idx="6192">
                  <c:v>23.073599999999999</c:v>
                </c:pt>
                <c:pt idx="6193">
                  <c:v>22.983699999999999</c:v>
                </c:pt>
                <c:pt idx="6194">
                  <c:v>22.870899999999999</c:v>
                </c:pt>
                <c:pt idx="6195">
                  <c:v>22.729600000000001</c:v>
                </c:pt>
                <c:pt idx="6196">
                  <c:v>22.791699999999999</c:v>
                </c:pt>
                <c:pt idx="6197">
                  <c:v>22.7974</c:v>
                </c:pt>
                <c:pt idx="6198">
                  <c:v>22.796199999999999</c:v>
                </c:pt>
                <c:pt idx="6199">
                  <c:v>22.786300000000001</c:v>
                </c:pt>
                <c:pt idx="6200">
                  <c:v>22.7563</c:v>
                </c:pt>
                <c:pt idx="6201">
                  <c:v>22.706</c:v>
                </c:pt>
                <c:pt idx="6202">
                  <c:v>22.6447</c:v>
                </c:pt>
                <c:pt idx="6203">
                  <c:v>22.602399999999999</c:v>
                </c:pt>
                <c:pt idx="6204">
                  <c:v>22.585999999999999</c:v>
                </c:pt>
                <c:pt idx="6205">
                  <c:v>22.607700000000001</c:v>
                </c:pt>
                <c:pt idx="6206">
                  <c:v>22.666499999999999</c:v>
                </c:pt>
                <c:pt idx="6207">
                  <c:v>22.717099999999999</c:v>
                </c:pt>
                <c:pt idx="6208">
                  <c:v>22.741900000000001</c:v>
                </c:pt>
                <c:pt idx="6209">
                  <c:v>22.7743</c:v>
                </c:pt>
                <c:pt idx="6210">
                  <c:v>22.8202</c:v>
                </c:pt>
                <c:pt idx="6211">
                  <c:v>22.818100000000001</c:v>
                </c:pt>
                <c:pt idx="6212">
                  <c:v>22.799399999999999</c:v>
                </c:pt>
                <c:pt idx="6213">
                  <c:v>22.7864</c:v>
                </c:pt>
                <c:pt idx="6214">
                  <c:v>22.7943</c:v>
                </c:pt>
                <c:pt idx="6215">
                  <c:v>22.844100000000001</c:v>
                </c:pt>
                <c:pt idx="6216">
                  <c:v>22.8748</c:v>
                </c:pt>
                <c:pt idx="6217">
                  <c:v>22.915900000000001</c:v>
                </c:pt>
                <c:pt idx="6218">
                  <c:v>22.899699999999999</c:v>
                </c:pt>
                <c:pt idx="6219">
                  <c:v>22.9636</c:v>
                </c:pt>
                <c:pt idx="6220">
                  <c:v>23.059699999999999</c:v>
                </c:pt>
                <c:pt idx="6221">
                  <c:v>23.117999999999999</c:v>
                </c:pt>
                <c:pt idx="6222">
                  <c:v>23.1616</c:v>
                </c:pt>
                <c:pt idx="6223">
                  <c:v>23.193899999999999</c:v>
                </c:pt>
                <c:pt idx="6224">
                  <c:v>23.204999999999998</c:v>
                </c:pt>
                <c:pt idx="6225">
                  <c:v>23.224799999999998</c:v>
                </c:pt>
                <c:pt idx="6226">
                  <c:v>23.192</c:v>
                </c:pt>
                <c:pt idx="6227">
                  <c:v>23.2393</c:v>
                </c:pt>
                <c:pt idx="6228">
                  <c:v>23.285900000000002</c:v>
                </c:pt>
                <c:pt idx="6229">
                  <c:v>23.248999999999999</c:v>
                </c:pt>
                <c:pt idx="6230">
                  <c:v>23.218900000000001</c:v>
                </c:pt>
                <c:pt idx="6231">
                  <c:v>23.1737</c:v>
                </c:pt>
                <c:pt idx="6232">
                  <c:v>23.170400000000001</c:v>
                </c:pt>
                <c:pt idx="6233">
                  <c:v>23.142299999999999</c:v>
                </c:pt>
                <c:pt idx="6234">
                  <c:v>23.084199999999999</c:v>
                </c:pt>
                <c:pt idx="6235">
                  <c:v>22.988399999999999</c:v>
                </c:pt>
                <c:pt idx="6236">
                  <c:v>22.947700000000001</c:v>
                </c:pt>
                <c:pt idx="6237">
                  <c:v>22.907499999999999</c:v>
                </c:pt>
                <c:pt idx="6238">
                  <c:v>22.856100000000001</c:v>
                </c:pt>
                <c:pt idx="6239">
                  <c:v>22.8474</c:v>
                </c:pt>
                <c:pt idx="6240">
                  <c:v>22.946300000000001</c:v>
                </c:pt>
                <c:pt idx="6241">
                  <c:v>23.076699999999999</c:v>
                </c:pt>
                <c:pt idx="6242">
                  <c:v>23.2117</c:v>
                </c:pt>
                <c:pt idx="6243">
                  <c:v>23.3796</c:v>
                </c:pt>
                <c:pt idx="6244">
                  <c:v>23.494800000000001</c:v>
                </c:pt>
                <c:pt idx="6245">
                  <c:v>23.552099999999999</c:v>
                </c:pt>
                <c:pt idx="6246">
                  <c:v>23.522400000000001</c:v>
                </c:pt>
                <c:pt idx="6247">
                  <c:v>23.4009</c:v>
                </c:pt>
                <c:pt idx="6248">
                  <c:v>23.318000000000001</c:v>
                </c:pt>
                <c:pt idx="6249">
                  <c:v>23.1874</c:v>
                </c:pt>
                <c:pt idx="6250">
                  <c:v>23.006900000000002</c:v>
                </c:pt>
                <c:pt idx="6251">
                  <c:v>22.863499999999998</c:v>
                </c:pt>
                <c:pt idx="6252">
                  <c:v>22.7471</c:v>
                </c:pt>
                <c:pt idx="6253">
                  <c:v>22.5837</c:v>
                </c:pt>
                <c:pt idx="6254">
                  <c:v>22.500900000000001</c:v>
                </c:pt>
                <c:pt idx="6255">
                  <c:v>22.476900000000001</c:v>
                </c:pt>
                <c:pt idx="6256">
                  <c:v>22.489899999999999</c:v>
                </c:pt>
                <c:pt idx="6257">
                  <c:v>22.378499999999999</c:v>
                </c:pt>
                <c:pt idx="6258">
                  <c:v>22.208500000000001</c:v>
                </c:pt>
                <c:pt idx="6259">
                  <c:v>22.1555</c:v>
                </c:pt>
                <c:pt idx="6260">
                  <c:v>22.114899999999999</c:v>
                </c:pt>
                <c:pt idx="6261">
                  <c:v>22.1295</c:v>
                </c:pt>
                <c:pt idx="6262">
                  <c:v>22.157399999999999</c:v>
                </c:pt>
                <c:pt idx="6263">
                  <c:v>22.1646</c:v>
                </c:pt>
                <c:pt idx="6264">
                  <c:v>22.174800000000001</c:v>
                </c:pt>
                <c:pt idx="6265">
                  <c:v>22.164400000000001</c:v>
                </c:pt>
                <c:pt idx="6266">
                  <c:v>22.195799999999998</c:v>
                </c:pt>
                <c:pt idx="6267">
                  <c:v>22.253699999999998</c:v>
                </c:pt>
                <c:pt idx="6268">
                  <c:v>22.293199999999999</c:v>
                </c:pt>
                <c:pt idx="6269">
                  <c:v>22.347999999999999</c:v>
                </c:pt>
                <c:pt idx="6270">
                  <c:v>22.4054</c:v>
                </c:pt>
                <c:pt idx="6271">
                  <c:v>22.477799999999998</c:v>
                </c:pt>
                <c:pt idx="6272">
                  <c:v>22.556000000000001</c:v>
                </c:pt>
                <c:pt idx="6273">
                  <c:v>22.654299999999999</c:v>
                </c:pt>
                <c:pt idx="6274">
                  <c:v>22.7166</c:v>
                </c:pt>
                <c:pt idx="6275">
                  <c:v>22.7682</c:v>
                </c:pt>
                <c:pt idx="6276">
                  <c:v>22.808399999999999</c:v>
                </c:pt>
                <c:pt idx="6277">
                  <c:v>22.861699999999999</c:v>
                </c:pt>
                <c:pt idx="6278">
                  <c:v>22.902000000000001</c:v>
                </c:pt>
                <c:pt idx="6279">
                  <c:v>22.928100000000001</c:v>
                </c:pt>
                <c:pt idx="6280">
                  <c:v>22.937999999999999</c:v>
                </c:pt>
                <c:pt idx="6281">
                  <c:v>22.9498</c:v>
                </c:pt>
                <c:pt idx="6282">
                  <c:v>22.963899999999999</c:v>
                </c:pt>
                <c:pt idx="6283">
                  <c:v>22.945699999999999</c:v>
                </c:pt>
                <c:pt idx="6284">
                  <c:v>22.911899999999999</c:v>
                </c:pt>
                <c:pt idx="6285">
                  <c:v>22.893699999999999</c:v>
                </c:pt>
                <c:pt idx="6286">
                  <c:v>22.8613</c:v>
                </c:pt>
                <c:pt idx="6287">
                  <c:v>22.861899999999999</c:v>
                </c:pt>
                <c:pt idx="6288">
                  <c:v>22.840699999999998</c:v>
                </c:pt>
                <c:pt idx="6289">
                  <c:v>22.791499999999999</c:v>
                </c:pt>
                <c:pt idx="6290">
                  <c:v>22.713999999999999</c:v>
                </c:pt>
                <c:pt idx="6291">
                  <c:v>22.649799999999999</c:v>
                </c:pt>
                <c:pt idx="6292">
                  <c:v>22.5898</c:v>
                </c:pt>
                <c:pt idx="6293">
                  <c:v>22.568300000000001</c:v>
                </c:pt>
                <c:pt idx="6294">
                  <c:v>22.5884</c:v>
                </c:pt>
                <c:pt idx="6295">
                  <c:v>22.631399999999999</c:v>
                </c:pt>
                <c:pt idx="6296">
                  <c:v>22.694099999999999</c:v>
                </c:pt>
                <c:pt idx="6297">
                  <c:v>22.7623</c:v>
                </c:pt>
                <c:pt idx="6298">
                  <c:v>22.8432</c:v>
                </c:pt>
                <c:pt idx="6299">
                  <c:v>22.910900000000002</c:v>
                </c:pt>
                <c:pt idx="6300">
                  <c:v>22.961600000000001</c:v>
                </c:pt>
                <c:pt idx="6301">
                  <c:v>22.982199999999999</c:v>
                </c:pt>
                <c:pt idx="6302">
                  <c:v>23.0016</c:v>
                </c:pt>
                <c:pt idx="6303">
                  <c:v>23.026499999999999</c:v>
                </c:pt>
                <c:pt idx="6304">
                  <c:v>23.035299999999999</c:v>
                </c:pt>
                <c:pt idx="6305">
                  <c:v>23.044799999999999</c:v>
                </c:pt>
                <c:pt idx="6306">
                  <c:v>23.066800000000001</c:v>
                </c:pt>
                <c:pt idx="6307">
                  <c:v>23.086600000000001</c:v>
                </c:pt>
                <c:pt idx="6308">
                  <c:v>23.091200000000001</c:v>
                </c:pt>
                <c:pt idx="6309">
                  <c:v>23.0792</c:v>
                </c:pt>
                <c:pt idx="6310">
                  <c:v>23.082999999999998</c:v>
                </c:pt>
                <c:pt idx="6311">
                  <c:v>23.0733</c:v>
                </c:pt>
                <c:pt idx="6312">
                  <c:v>23.07</c:v>
                </c:pt>
                <c:pt idx="6313">
                  <c:v>22.909500000000001</c:v>
                </c:pt>
                <c:pt idx="6314">
                  <c:v>22.668399999999998</c:v>
                </c:pt>
                <c:pt idx="6315">
                  <c:v>22.575600000000001</c:v>
                </c:pt>
                <c:pt idx="6316">
                  <c:v>22.499600000000001</c:v>
                </c:pt>
                <c:pt idx="6317">
                  <c:v>22.447600000000001</c:v>
                </c:pt>
                <c:pt idx="6318">
                  <c:v>22.3689</c:v>
                </c:pt>
                <c:pt idx="6319">
                  <c:v>22.3842</c:v>
                </c:pt>
                <c:pt idx="6320">
                  <c:v>22.456800000000001</c:v>
                </c:pt>
                <c:pt idx="6321">
                  <c:v>22.5488</c:v>
                </c:pt>
                <c:pt idx="6322">
                  <c:v>22.6694</c:v>
                </c:pt>
                <c:pt idx="6323">
                  <c:v>22.7805</c:v>
                </c:pt>
                <c:pt idx="6324">
                  <c:v>22.896999999999998</c:v>
                </c:pt>
                <c:pt idx="6325">
                  <c:v>23.03</c:v>
                </c:pt>
                <c:pt idx="6326">
                  <c:v>23.1523</c:v>
                </c:pt>
                <c:pt idx="6327">
                  <c:v>23.207000000000001</c:v>
                </c:pt>
                <c:pt idx="6328">
                  <c:v>23.2181</c:v>
                </c:pt>
                <c:pt idx="6329">
                  <c:v>23.240100000000002</c:v>
                </c:pt>
                <c:pt idx="6330">
                  <c:v>23.2544</c:v>
                </c:pt>
                <c:pt idx="6331">
                  <c:v>23.253699999999998</c:v>
                </c:pt>
                <c:pt idx="6332">
                  <c:v>23.254100000000001</c:v>
                </c:pt>
                <c:pt idx="6333">
                  <c:v>23.244800000000001</c:v>
                </c:pt>
                <c:pt idx="6334">
                  <c:v>23.220099999999999</c:v>
                </c:pt>
                <c:pt idx="6335">
                  <c:v>23.203499999999998</c:v>
                </c:pt>
                <c:pt idx="6336">
                  <c:v>23.164400000000001</c:v>
                </c:pt>
                <c:pt idx="6337">
                  <c:v>23.153199999999998</c:v>
                </c:pt>
                <c:pt idx="6338">
                  <c:v>23.136800000000001</c:v>
                </c:pt>
                <c:pt idx="6339">
                  <c:v>23.105899999999998</c:v>
                </c:pt>
                <c:pt idx="6340">
                  <c:v>23.047000000000001</c:v>
                </c:pt>
                <c:pt idx="6341">
                  <c:v>22.994299999999999</c:v>
                </c:pt>
                <c:pt idx="6342">
                  <c:v>22.95</c:v>
                </c:pt>
                <c:pt idx="6343">
                  <c:v>22.8947</c:v>
                </c:pt>
                <c:pt idx="6344">
                  <c:v>22.847000000000001</c:v>
                </c:pt>
                <c:pt idx="6345">
                  <c:v>22.8123</c:v>
                </c:pt>
                <c:pt idx="6346">
                  <c:v>22.754100000000001</c:v>
                </c:pt>
                <c:pt idx="6347">
                  <c:v>22.692699999999999</c:v>
                </c:pt>
                <c:pt idx="6348">
                  <c:v>22.6538</c:v>
                </c:pt>
                <c:pt idx="6349">
                  <c:v>22.640499999999999</c:v>
                </c:pt>
                <c:pt idx="6350">
                  <c:v>22.624400000000001</c:v>
                </c:pt>
                <c:pt idx="6351">
                  <c:v>22.613900000000001</c:v>
                </c:pt>
                <c:pt idx="6352">
                  <c:v>22.637799999999999</c:v>
                </c:pt>
                <c:pt idx="6353">
                  <c:v>22.659400000000002</c:v>
                </c:pt>
                <c:pt idx="6354">
                  <c:v>22.6707</c:v>
                </c:pt>
                <c:pt idx="6355">
                  <c:v>22.708200000000001</c:v>
                </c:pt>
                <c:pt idx="6356">
                  <c:v>22.784700000000001</c:v>
                </c:pt>
                <c:pt idx="6357">
                  <c:v>22.849499999999999</c:v>
                </c:pt>
                <c:pt idx="6358">
                  <c:v>22.916899999999998</c:v>
                </c:pt>
                <c:pt idx="6359">
                  <c:v>22.962399999999999</c:v>
                </c:pt>
                <c:pt idx="6360">
                  <c:v>22.999700000000001</c:v>
                </c:pt>
                <c:pt idx="6361">
                  <c:v>23.057099999999998</c:v>
                </c:pt>
                <c:pt idx="6362">
                  <c:v>23.129000000000001</c:v>
                </c:pt>
                <c:pt idx="6363">
                  <c:v>23.1996</c:v>
                </c:pt>
                <c:pt idx="6364">
                  <c:v>23.238099999999999</c:v>
                </c:pt>
                <c:pt idx="6365">
                  <c:v>23.241499999999998</c:v>
                </c:pt>
                <c:pt idx="6366">
                  <c:v>23.2455</c:v>
                </c:pt>
                <c:pt idx="6367">
                  <c:v>23.203600000000002</c:v>
                </c:pt>
                <c:pt idx="6368">
                  <c:v>23.158799999999999</c:v>
                </c:pt>
                <c:pt idx="6369">
                  <c:v>23.077400000000001</c:v>
                </c:pt>
                <c:pt idx="6370">
                  <c:v>22.996500000000001</c:v>
                </c:pt>
                <c:pt idx="6371">
                  <c:v>22.900400000000001</c:v>
                </c:pt>
                <c:pt idx="6372">
                  <c:v>22.844100000000001</c:v>
                </c:pt>
                <c:pt idx="6373">
                  <c:v>22.8</c:v>
                </c:pt>
                <c:pt idx="6374">
                  <c:v>22.779</c:v>
                </c:pt>
                <c:pt idx="6375">
                  <c:v>22.7685</c:v>
                </c:pt>
                <c:pt idx="6376">
                  <c:v>22.800899999999999</c:v>
                </c:pt>
                <c:pt idx="6377">
                  <c:v>22.793500000000002</c:v>
                </c:pt>
                <c:pt idx="6378">
                  <c:v>22.779900000000001</c:v>
                </c:pt>
                <c:pt idx="6379">
                  <c:v>22.822900000000001</c:v>
                </c:pt>
                <c:pt idx="6380">
                  <c:v>22.8489</c:v>
                </c:pt>
                <c:pt idx="6381">
                  <c:v>22.854500000000002</c:v>
                </c:pt>
                <c:pt idx="6382">
                  <c:v>22.852599999999999</c:v>
                </c:pt>
                <c:pt idx="6383">
                  <c:v>22.863499999999998</c:v>
                </c:pt>
                <c:pt idx="6384">
                  <c:v>22.871200000000002</c:v>
                </c:pt>
                <c:pt idx="6385">
                  <c:v>22.868099999999998</c:v>
                </c:pt>
                <c:pt idx="6386">
                  <c:v>22.8325</c:v>
                </c:pt>
                <c:pt idx="6387">
                  <c:v>22.779499999999999</c:v>
                </c:pt>
                <c:pt idx="6388">
                  <c:v>22.7349</c:v>
                </c:pt>
                <c:pt idx="6389">
                  <c:v>22.684999999999999</c:v>
                </c:pt>
                <c:pt idx="6390">
                  <c:v>22.629000000000001</c:v>
                </c:pt>
                <c:pt idx="6391">
                  <c:v>22.561299999999999</c:v>
                </c:pt>
                <c:pt idx="6392">
                  <c:v>22.479299999999999</c:v>
                </c:pt>
                <c:pt idx="6393">
                  <c:v>22.553899999999999</c:v>
                </c:pt>
                <c:pt idx="6394">
                  <c:v>22.666699999999999</c:v>
                </c:pt>
                <c:pt idx="6395">
                  <c:v>22.6295</c:v>
                </c:pt>
                <c:pt idx="6396">
                  <c:v>22.6355</c:v>
                </c:pt>
                <c:pt idx="6397">
                  <c:v>22.6614</c:v>
                </c:pt>
                <c:pt idx="6398">
                  <c:v>22.628799999999998</c:v>
                </c:pt>
                <c:pt idx="6399">
                  <c:v>22.607800000000001</c:v>
                </c:pt>
                <c:pt idx="6400">
                  <c:v>22.584099999999999</c:v>
                </c:pt>
                <c:pt idx="6401">
                  <c:v>22.680800000000001</c:v>
                </c:pt>
                <c:pt idx="6402">
                  <c:v>22.726700000000001</c:v>
                </c:pt>
                <c:pt idx="6403">
                  <c:v>22.829699999999999</c:v>
                </c:pt>
                <c:pt idx="6404">
                  <c:v>22.9391</c:v>
                </c:pt>
                <c:pt idx="6405">
                  <c:v>23.042999999999999</c:v>
                </c:pt>
                <c:pt idx="6406">
                  <c:v>23.075500000000002</c:v>
                </c:pt>
                <c:pt idx="6407">
                  <c:v>23.0746</c:v>
                </c:pt>
                <c:pt idx="6408">
                  <c:v>23.0823</c:v>
                </c:pt>
                <c:pt idx="6409">
                  <c:v>23.1174</c:v>
                </c:pt>
                <c:pt idx="6410">
                  <c:v>23.144100000000002</c:v>
                </c:pt>
                <c:pt idx="6411">
                  <c:v>23.154800000000002</c:v>
                </c:pt>
                <c:pt idx="6412">
                  <c:v>23.159099999999999</c:v>
                </c:pt>
                <c:pt idx="6413">
                  <c:v>23.161799999999999</c:v>
                </c:pt>
                <c:pt idx="6414">
                  <c:v>23.132200000000001</c:v>
                </c:pt>
                <c:pt idx="6415">
                  <c:v>23.1281</c:v>
                </c:pt>
                <c:pt idx="6416">
                  <c:v>23.147200000000002</c:v>
                </c:pt>
                <c:pt idx="6417">
                  <c:v>23.1297</c:v>
                </c:pt>
                <c:pt idx="6418">
                  <c:v>23.0642</c:v>
                </c:pt>
                <c:pt idx="6419">
                  <c:v>22.938099999999999</c:v>
                </c:pt>
                <c:pt idx="6420">
                  <c:v>22.805399999999999</c:v>
                </c:pt>
                <c:pt idx="6421">
                  <c:v>22.703499999999998</c:v>
                </c:pt>
                <c:pt idx="6422">
                  <c:v>22.6068</c:v>
                </c:pt>
                <c:pt idx="6423">
                  <c:v>22.532900000000001</c:v>
                </c:pt>
                <c:pt idx="6424">
                  <c:v>22.477900000000002</c:v>
                </c:pt>
                <c:pt idx="6425">
                  <c:v>22.447299999999998</c:v>
                </c:pt>
                <c:pt idx="6426">
                  <c:v>22.445399999999999</c:v>
                </c:pt>
                <c:pt idx="6427">
                  <c:v>22.4129</c:v>
                </c:pt>
                <c:pt idx="6428">
                  <c:v>22.407699999999998</c:v>
                </c:pt>
                <c:pt idx="6429">
                  <c:v>22.456299999999999</c:v>
                </c:pt>
                <c:pt idx="6430">
                  <c:v>22.488700000000001</c:v>
                </c:pt>
                <c:pt idx="6431">
                  <c:v>22.525500000000001</c:v>
                </c:pt>
                <c:pt idx="6432">
                  <c:v>22.553699999999999</c:v>
                </c:pt>
                <c:pt idx="6433">
                  <c:v>22.588100000000001</c:v>
                </c:pt>
                <c:pt idx="6434">
                  <c:v>22.6252</c:v>
                </c:pt>
                <c:pt idx="6435">
                  <c:v>22.667899999999999</c:v>
                </c:pt>
                <c:pt idx="6436">
                  <c:v>22.6996</c:v>
                </c:pt>
                <c:pt idx="6437">
                  <c:v>22.781700000000001</c:v>
                </c:pt>
                <c:pt idx="6438">
                  <c:v>22.839099999999998</c:v>
                </c:pt>
                <c:pt idx="6439">
                  <c:v>22.829799999999999</c:v>
                </c:pt>
                <c:pt idx="6440">
                  <c:v>22.8233</c:v>
                </c:pt>
                <c:pt idx="6441">
                  <c:v>22.808499999999999</c:v>
                </c:pt>
                <c:pt idx="6442">
                  <c:v>22.747699999999998</c:v>
                </c:pt>
                <c:pt idx="6443">
                  <c:v>22.746300000000002</c:v>
                </c:pt>
                <c:pt idx="6444">
                  <c:v>22.740200000000002</c:v>
                </c:pt>
                <c:pt idx="6445">
                  <c:v>22.761099999999999</c:v>
                </c:pt>
                <c:pt idx="6446">
                  <c:v>22.815100000000001</c:v>
                </c:pt>
                <c:pt idx="6447">
                  <c:v>22.882300000000001</c:v>
                </c:pt>
                <c:pt idx="6448">
                  <c:v>22.968599999999999</c:v>
                </c:pt>
                <c:pt idx="6449">
                  <c:v>23.0441</c:v>
                </c:pt>
                <c:pt idx="6450">
                  <c:v>23.071899999999999</c:v>
                </c:pt>
                <c:pt idx="6451">
                  <c:v>23.0916</c:v>
                </c:pt>
                <c:pt idx="6452">
                  <c:v>23.113199999999999</c:v>
                </c:pt>
                <c:pt idx="6453">
                  <c:v>23.138300000000001</c:v>
                </c:pt>
                <c:pt idx="6454">
                  <c:v>23.159300000000002</c:v>
                </c:pt>
                <c:pt idx="6455">
                  <c:v>23.158300000000001</c:v>
                </c:pt>
                <c:pt idx="6456">
                  <c:v>23.1401</c:v>
                </c:pt>
                <c:pt idx="6457">
                  <c:v>23.131399999999999</c:v>
                </c:pt>
                <c:pt idx="6458">
                  <c:v>23.186199999999999</c:v>
                </c:pt>
                <c:pt idx="6459">
                  <c:v>23.216200000000001</c:v>
                </c:pt>
                <c:pt idx="6460">
                  <c:v>23.173999999999999</c:v>
                </c:pt>
                <c:pt idx="6461">
                  <c:v>23.1388</c:v>
                </c:pt>
                <c:pt idx="6462">
                  <c:v>23.113199999999999</c:v>
                </c:pt>
                <c:pt idx="6463">
                  <c:v>23.1099</c:v>
                </c:pt>
                <c:pt idx="6464">
                  <c:v>23.116299999999999</c:v>
                </c:pt>
                <c:pt idx="6465">
                  <c:v>23.116900000000001</c:v>
                </c:pt>
                <c:pt idx="6466">
                  <c:v>23.177600000000002</c:v>
                </c:pt>
                <c:pt idx="6467">
                  <c:v>23.2623</c:v>
                </c:pt>
                <c:pt idx="6468">
                  <c:v>23.335000000000001</c:v>
                </c:pt>
                <c:pt idx="6469">
                  <c:v>23.418900000000001</c:v>
                </c:pt>
                <c:pt idx="6470">
                  <c:v>23.509699999999999</c:v>
                </c:pt>
                <c:pt idx="6471">
                  <c:v>23.625599999999999</c:v>
                </c:pt>
                <c:pt idx="6472">
                  <c:v>23.622900000000001</c:v>
                </c:pt>
                <c:pt idx="6473">
                  <c:v>23.610399999999998</c:v>
                </c:pt>
                <c:pt idx="6474">
                  <c:v>23.5684</c:v>
                </c:pt>
                <c:pt idx="6475">
                  <c:v>23.467400000000001</c:v>
                </c:pt>
                <c:pt idx="6476">
                  <c:v>23.3828</c:v>
                </c:pt>
                <c:pt idx="6477">
                  <c:v>23.295100000000001</c:v>
                </c:pt>
                <c:pt idx="6478">
                  <c:v>23.2073</c:v>
                </c:pt>
                <c:pt idx="6479">
                  <c:v>23.119199999999999</c:v>
                </c:pt>
                <c:pt idx="6480">
                  <c:v>23.038699999999999</c:v>
                </c:pt>
                <c:pt idx="6481">
                  <c:v>22.972200000000001</c:v>
                </c:pt>
                <c:pt idx="6482">
                  <c:v>22.786899999999999</c:v>
                </c:pt>
                <c:pt idx="6483">
                  <c:v>22.656500000000001</c:v>
                </c:pt>
                <c:pt idx="6484">
                  <c:v>22.5914</c:v>
                </c:pt>
                <c:pt idx="6485">
                  <c:v>22.584399999999999</c:v>
                </c:pt>
                <c:pt idx="6486">
                  <c:v>22.595199999999998</c:v>
                </c:pt>
                <c:pt idx="6487">
                  <c:v>22.661899999999999</c:v>
                </c:pt>
                <c:pt idx="6488">
                  <c:v>22.7394</c:v>
                </c:pt>
                <c:pt idx="6489">
                  <c:v>22.866</c:v>
                </c:pt>
                <c:pt idx="6490">
                  <c:v>22.886700000000001</c:v>
                </c:pt>
                <c:pt idx="6491">
                  <c:v>22.949200000000001</c:v>
                </c:pt>
                <c:pt idx="6492">
                  <c:v>23.057200000000002</c:v>
                </c:pt>
                <c:pt idx="6493">
                  <c:v>23.119199999999999</c:v>
                </c:pt>
                <c:pt idx="6494">
                  <c:v>23.162400000000002</c:v>
                </c:pt>
                <c:pt idx="6495">
                  <c:v>23.212599999999998</c:v>
                </c:pt>
                <c:pt idx="6496">
                  <c:v>23.288</c:v>
                </c:pt>
                <c:pt idx="6497">
                  <c:v>23.282699999999998</c:v>
                </c:pt>
                <c:pt idx="6498">
                  <c:v>23.3352</c:v>
                </c:pt>
                <c:pt idx="6499">
                  <c:v>23.4665</c:v>
                </c:pt>
                <c:pt idx="6500">
                  <c:v>23.306100000000001</c:v>
                </c:pt>
                <c:pt idx="6501">
                  <c:v>23.2807</c:v>
                </c:pt>
                <c:pt idx="6502">
                  <c:v>23.1434</c:v>
                </c:pt>
                <c:pt idx="6503">
                  <c:v>23.219799999999999</c:v>
                </c:pt>
                <c:pt idx="6504">
                  <c:v>23.004999999999999</c:v>
                </c:pt>
                <c:pt idx="6505">
                  <c:v>22.792999999999999</c:v>
                </c:pt>
                <c:pt idx="6506">
                  <c:v>22.965699999999998</c:v>
                </c:pt>
                <c:pt idx="6507">
                  <c:v>24.263400000000001</c:v>
                </c:pt>
                <c:pt idx="6508">
                  <c:v>22.6526</c:v>
                </c:pt>
                <c:pt idx="6509">
                  <c:v>22.565300000000001</c:v>
                </c:pt>
                <c:pt idx="6510">
                  <c:v>22.380400000000002</c:v>
                </c:pt>
                <c:pt idx="6511">
                  <c:v>22.299099999999999</c:v>
                </c:pt>
                <c:pt idx="6512">
                  <c:v>22.297999999999998</c:v>
                </c:pt>
                <c:pt idx="6513">
                  <c:v>22.320499999999999</c:v>
                </c:pt>
                <c:pt idx="6514">
                  <c:v>22.344799999999999</c:v>
                </c:pt>
                <c:pt idx="6515">
                  <c:v>22.380500000000001</c:v>
                </c:pt>
                <c:pt idx="6516">
                  <c:v>22.447099999999999</c:v>
                </c:pt>
                <c:pt idx="6517">
                  <c:v>22.462599999999998</c:v>
                </c:pt>
                <c:pt idx="6518">
                  <c:v>22.482299999999999</c:v>
                </c:pt>
                <c:pt idx="6519">
                  <c:v>22.508800000000001</c:v>
                </c:pt>
                <c:pt idx="6520">
                  <c:v>22.591100000000001</c:v>
                </c:pt>
                <c:pt idx="6521">
                  <c:v>22.674800000000001</c:v>
                </c:pt>
                <c:pt idx="6522">
                  <c:v>22.889199999999999</c:v>
                </c:pt>
                <c:pt idx="6523">
                  <c:v>23.0914</c:v>
                </c:pt>
                <c:pt idx="6524">
                  <c:v>23.122800000000002</c:v>
                </c:pt>
                <c:pt idx="6525">
                  <c:v>23.027699999999999</c:v>
                </c:pt>
                <c:pt idx="6526">
                  <c:v>23.142900000000001</c:v>
                </c:pt>
                <c:pt idx="6527">
                  <c:v>23.207100000000001</c:v>
                </c:pt>
                <c:pt idx="6528">
                  <c:v>23.226199999999999</c:v>
                </c:pt>
                <c:pt idx="6529">
                  <c:v>23.187999999999999</c:v>
                </c:pt>
                <c:pt idx="6530">
                  <c:v>23.117799999999999</c:v>
                </c:pt>
                <c:pt idx="6531">
                  <c:v>23.1004</c:v>
                </c:pt>
                <c:pt idx="6532">
                  <c:v>23.0672</c:v>
                </c:pt>
                <c:pt idx="6533">
                  <c:v>23.039000000000001</c:v>
                </c:pt>
                <c:pt idx="6534">
                  <c:v>22.9453</c:v>
                </c:pt>
                <c:pt idx="6535">
                  <c:v>22.773800000000001</c:v>
                </c:pt>
                <c:pt idx="6536">
                  <c:v>22.675699999999999</c:v>
                </c:pt>
                <c:pt idx="6537">
                  <c:v>22.5609</c:v>
                </c:pt>
                <c:pt idx="6538">
                  <c:v>22.508700000000001</c:v>
                </c:pt>
                <c:pt idx="6539">
                  <c:v>22.484500000000001</c:v>
                </c:pt>
                <c:pt idx="6540">
                  <c:v>22.470199999999998</c:v>
                </c:pt>
                <c:pt idx="6541">
                  <c:v>22.480699999999999</c:v>
                </c:pt>
                <c:pt idx="6542">
                  <c:v>22.482199999999999</c:v>
                </c:pt>
                <c:pt idx="6543">
                  <c:v>22.525400000000001</c:v>
                </c:pt>
                <c:pt idx="6544">
                  <c:v>22.582599999999999</c:v>
                </c:pt>
                <c:pt idx="6545">
                  <c:v>22.631799999999998</c:v>
                </c:pt>
                <c:pt idx="6546">
                  <c:v>22.671500000000002</c:v>
                </c:pt>
                <c:pt idx="6547">
                  <c:v>22.691099999999999</c:v>
                </c:pt>
                <c:pt idx="6548">
                  <c:v>22.673100000000002</c:v>
                </c:pt>
                <c:pt idx="6549">
                  <c:v>22.628</c:v>
                </c:pt>
                <c:pt idx="6550">
                  <c:v>22.5932</c:v>
                </c:pt>
                <c:pt idx="6551">
                  <c:v>22.5398</c:v>
                </c:pt>
                <c:pt idx="6552">
                  <c:v>22.446899999999999</c:v>
                </c:pt>
                <c:pt idx="6553">
                  <c:v>22.352699999999999</c:v>
                </c:pt>
                <c:pt idx="6554">
                  <c:v>22.267900000000001</c:v>
                </c:pt>
                <c:pt idx="6555">
                  <c:v>22.170500000000001</c:v>
                </c:pt>
                <c:pt idx="6556">
                  <c:v>22.100300000000001</c:v>
                </c:pt>
                <c:pt idx="6557">
                  <c:v>22.078099999999999</c:v>
                </c:pt>
                <c:pt idx="6558">
                  <c:v>22.051500000000001</c:v>
                </c:pt>
                <c:pt idx="6559">
                  <c:v>22.029399999999999</c:v>
                </c:pt>
                <c:pt idx="6560">
                  <c:v>22.066099999999999</c:v>
                </c:pt>
                <c:pt idx="6561">
                  <c:v>22.0914</c:v>
                </c:pt>
                <c:pt idx="6562">
                  <c:v>22.110499999999998</c:v>
                </c:pt>
                <c:pt idx="6563">
                  <c:v>22.153400000000001</c:v>
                </c:pt>
                <c:pt idx="6564">
                  <c:v>22.174399999999999</c:v>
                </c:pt>
                <c:pt idx="6565">
                  <c:v>22.203600000000002</c:v>
                </c:pt>
                <c:pt idx="6566">
                  <c:v>22.226600000000001</c:v>
                </c:pt>
                <c:pt idx="6567">
                  <c:v>22.2422</c:v>
                </c:pt>
                <c:pt idx="6568">
                  <c:v>22.674700000000001</c:v>
                </c:pt>
                <c:pt idx="6569">
                  <c:v>22.932400000000001</c:v>
                </c:pt>
                <c:pt idx="6570">
                  <c:v>23.162600000000001</c:v>
                </c:pt>
                <c:pt idx="6571">
                  <c:v>23.055199999999999</c:v>
                </c:pt>
                <c:pt idx="6572">
                  <c:v>22.968299999999999</c:v>
                </c:pt>
                <c:pt idx="6573">
                  <c:v>22.8644</c:v>
                </c:pt>
                <c:pt idx="6574">
                  <c:v>22.729399999999998</c:v>
                </c:pt>
                <c:pt idx="6575">
                  <c:v>22.6252</c:v>
                </c:pt>
                <c:pt idx="6576">
                  <c:v>22.570799999999998</c:v>
                </c:pt>
                <c:pt idx="6577">
                  <c:v>22.514800000000001</c:v>
                </c:pt>
                <c:pt idx="6578">
                  <c:v>22.4815</c:v>
                </c:pt>
                <c:pt idx="6579">
                  <c:v>22.4284</c:v>
                </c:pt>
                <c:pt idx="6580">
                  <c:v>22.3736</c:v>
                </c:pt>
                <c:pt idx="6581">
                  <c:v>22.322700000000001</c:v>
                </c:pt>
                <c:pt idx="6582">
                  <c:v>22.2395</c:v>
                </c:pt>
                <c:pt idx="6583">
                  <c:v>22.194600000000001</c:v>
                </c:pt>
                <c:pt idx="6584">
                  <c:v>22.346800000000002</c:v>
                </c:pt>
                <c:pt idx="6585">
                  <c:v>22.761399999999998</c:v>
                </c:pt>
                <c:pt idx="6586">
                  <c:v>23.180800000000001</c:v>
                </c:pt>
                <c:pt idx="6587">
                  <c:v>23.319299999999998</c:v>
                </c:pt>
                <c:pt idx="6588">
                  <c:v>23.255500000000001</c:v>
                </c:pt>
                <c:pt idx="6589">
                  <c:v>23.209900000000001</c:v>
                </c:pt>
                <c:pt idx="6590">
                  <c:v>23.187999999999999</c:v>
                </c:pt>
                <c:pt idx="6591">
                  <c:v>23.1387</c:v>
                </c:pt>
                <c:pt idx="6592">
                  <c:v>23.0016</c:v>
                </c:pt>
                <c:pt idx="6593">
                  <c:v>23.025200000000002</c:v>
                </c:pt>
                <c:pt idx="6594">
                  <c:v>23.028300000000002</c:v>
                </c:pt>
                <c:pt idx="6595">
                  <c:v>23.068000000000001</c:v>
                </c:pt>
                <c:pt idx="6596">
                  <c:v>23.062100000000001</c:v>
                </c:pt>
                <c:pt idx="6597">
                  <c:v>23.0504</c:v>
                </c:pt>
                <c:pt idx="6598">
                  <c:v>22.9895</c:v>
                </c:pt>
                <c:pt idx="6599">
                  <c:v>22.8476</c:v>
                </c:pt>
                <c:pt idx="6600">
                  <c:v>22.7087</c:v>
                </c:pt>
                <c:pt idx="6601">
                  <c:v>22.622699999999998</c:v>
                </c:pt>
                <c:pt idx="6602">
                  <c:v>22.560700000000001</c:v>
                </c:pt>
                <c:pt idx="6603">
                  <c:v>22.5259</c:v>
                </c:pt>
                <c:pt idx="6604">
                  <c:v>22.508199999999999</c:v>
                </c:pt>
                <c:pt idx="6605">
                  <c:v>22.497</c:v>
                </c:pt>
                <c:pt idx="6606">
                  <c:v>22.500599999999999</c:v>
                </c:pt>
                <c:pt idx="6607">
                  <c:v>22.524000000000001</c:v>
                </c:pt>
                <c:pt idx="6608">
                  <c:v>22.562100000000001</c:v>
                </c:pt>
                <c:pt idx="6609">
                  <c:v>22.599699999999999</c:v>
                </c:pt>
                <c:pt idx="6610">
                  <c:v>22.644100000000002</c:v>
                </c:pt>
                <c:pt idx="6611">
                  <c:v>22.691500000000001</c:v>
                </c:pt>
                <c:pt idx="6612">
                  <c:v>22.748899999999999</c:v>
                </c:pt>
                <c:pt idx="6613">
                  <c:v>22.7944</c:v>
                </c:pt>
                <c:pt idx="6614">
                  <c:v>22.825800000000001</c:v>
                </c:pt>
                <c:pt idx="6615">
                  <c:v>22.857700000000001</c:v>
                </c:pt>
                <c:pt idx="6616">
                  <c:v>22.9193</c:v>
                </c:pt>
                <c:pt idx="6617">
                  <c:v>22.9831</c:v>
                </c:pt>
                <c:pt idx="6618">
                  <c:v>22.9986</c:v>
                </c:pt>
                <c:pt idx="6619">
                  <c:v>23.008600000000001</c:v>
                </c:pt>
                <c:pt idx="6620">
                  <c:v>23.032599999999999</c:v>
                </c:pt>
                <c:pt idx="6621">
                  <c:v>23.0366</c:v>
                </c:pt>
                <c:pt idx="6622">
                  <c:v>22.956800000000001</c:v>
                </c:pt>
                <c:pt idx="6623">
                  <c:v>22.8642</c:v>
                </c:pt>
                <c:pt idx="6624">
                  <c:v>22.781400000000001</c:v>
                </c:pt>
                <c:pt idx="6625">
                  <c:v>22.680700000000002</c:v>
                </c:pt>
                <c:pt idx="6626">
                  <c:v>22.559200000000001</c:v>
                </c:pt>
                <c:pt idx="6627">
                  <c:v>22.4864</c:v>
                </c:pt>
                <c:pt idx="6628">
                  <c:v>22.448499999999999</c:v>
                </c:pt>
                <c:pt idx="6629">
                  <c:v>22.2896</c:v>
                </c:pt>
                <c:pt idx="6630">
                  <c:v>22.279599999999999</c:v>
                </c:pt>
                <c:pt idx="6631">
                  <c:v>22.336200000000002</c:v>
                </c:pt>
                <c:pt idx="6632">
                  <c:v>22.4239</c:v>
                </c:pt>
                <c:pt idx="6633">
                  <c:v>22.53</c:v>
                </c:pt>
                <c:pt idx="6634">
                  <c:v>22.600200000000001</c:v>
                </c:pt>
                <c:pt idx="6635">
                  <c:v>22.626899999999999</c:v>
                </c:pt>
                <c:pt idx="6636">
                  <c:v>22.624199999999998</c:v>
                </c:pt>
                <c:pt idx="6637">
                  <c:v>22.629100000000001</c:v>
                </c:pt>
                <c:pt idx="6638">
                  <c:v>22.654699999999998</c:v>
                </c:pt>
                <c:pt idx="6639">
                  <c:v>22.682400000000001</c:v>
                </c:pt>
                <c:pt idx="6640">
                  <c:v>22.697600000000001</c:v>
                </c:pt>
                <c:pt idx="6641">
                  <c:v>22.6586</c:v>
                </c:pt>
                <c:pt idx="6642">
                  <c:v>22.598800000000001</c:v>
                </c:pt>
                <c:pt idx="6643">
                  <c:v>22.514700000000001</c:v>
                </c:pt>
                <c:pt idx="6644">
                  <c:v>22.375399999999999</c:v>
                </c:pt>
                <c:pt idx="6645">
                  <c:v>22.291399999999999</c:v>
                </c:pt>
                <c:pt idx="6646">
                  <c:v>22.296600000000002</c:v>
                </c:pt>
                <c:pt idx="6647">
                  <c:v>22.316500000000001</c:v>
                </c:pt>
                <c:pt idx="6648">
                  <c:v>22.361999999999998</c:v>
                </c:pt>
                <c:pt idx="6649">
                  <c:v>22.413799999999998</c:v>
                </c:pt>
                <c:pt idx="6650">
                  <c:v>22.437899999999999</c:v>
                </c:pt>
                <c:pt idx="6651">
                  <c:v>22.455300000000001</c:v>
                </c:pt>
                <c:pt idx="6652">
                  <c:v>22.466799999999999</c:v>
                </c:pt>
                <c:pt idx="6653">
                  <c:v>22.475999999999999</c:v>
                </c:pt>
                <c:pt idx="6654">
                  <c:v>22.4941</c:v>
                </c:pt>
                <c:pt idx="6655">
                  <c:v>22.522300000000001</c:v>
                </c:pt>
                <c:pt idx="6656">
                  <c:v>22.5642</c:v>
                </c:pt>
                <c:pt idx="6657">
                  <c:v>22.6111</c:v>
                </c:pt>
                <c:pt idx="6658">
                  <c:v>22.656500000000001</c:v>
                </c:pt>
                <c:pt idx="6659">
                  <c:v>22.686900000000001</c:v>
                </c:pt>
                <c:pt idx="6660">
                  <c:v>22.737500000000001</c:v>
                </c:pt>
                <c:pt idx="6661">
                  <c:v>22.734400000000001</c:v>
                </c:pt>
                <c:pt idx="6662">
                  <c:v>22.744700000000002</c:v>
                </c:pt>
                <c:pt idx="6663">
                  <c:v>22.724900000000002</c:v>
                </c:pt>
                <c:pt idx="6664">
                  <c:v>22.696999999999999</c:v>
                </c:pt>
                <c:pt idx="6665">
                  <c:v>22.6463</c:v>
                </c:pt>
                <c:pt idx="6666">
                  <c:v>22.665199999999999</c:v>
                </c:pt>
                <c:pt idx="6667">
                  <c:v>22.608899999999998</c:v>
                </c:pt>
                <c:pt idx="6668">
                  <c:v>22.5932</c:v>
                </c:pt>
                <c:pt idx="6669">
                  <c:v>22.6389</c:v>
                </c:pt>
                <c:pt idx="6670">
                  <c:v>22.753599999999999</c:v>
                </c:pt>
                <c:pt idx="6671">
                  <c:v>22.838200000000001</c:v>
                </c:pt>
                <c:pt idx="6672">
                  <c:v>22.878299999999999</c:v>
                </c:pt>
                <c:pt idx="6673">
                  <c:v>22.909800000000001</c:v>
                </c:pt>
                <c:pt idx="6674">
                  <c:v>22.9452</c:v>
                </c:pt>
                <c:pt idx="6675">
                  <c:v>22.980899999999998</c:v>
                </c:pt>
                <c:pt idx="6676">
                  <c:v>22.999600000000001</c:v>
                </c:pt>
                <c:pt idx="6677">
                  <c:v>23.087800000000001</c:v>
                </c:pt>
                <c:pt idx="6678">
                  <c:v>23.130500000000001</c:v>
                </c:pt>
                <c:pt idx="6679">
                  <c:v>23.118500000000001</c:v>
                </c:pt>
                <c:pt idx="6680">
                  <c:v>23.093299999999999</c:v>
                </c:pt>
                <c:pt idx="6681">
                  <c:v>23.046399999999998</c:v>
                </c:pt>
                <c:pt idx="6682">
                  <c:v>22.994299999999999</c:v>
                </c:pt>
                <c:pt idx="6683">
                  <c:v>22.949100000000001</c:v>
                </c:pt>
                <c:pt idx="6684">
                  <c:v>22.9116</c:v>
                </c:pt>
                <c:pt idx="6685">
                  <c:v>22.8719</c:v>
                </c:pt>
                <c:pt idx="6686">
                  <c:v>22.832899999999999</c:v>
                </c:pt>
                <c:pt idx="6687">
                  <c:v>22.8263</c:v>
                </c:pt>
                <c:pt idx="6688">
                  <c:v>22.886800000000001</c:v>
                </c:pt>
                <c:pt idx="6689">
                  <c:v>22.966100000000001</c:v>
                </c:pt>
                <c:pt idx="6690">
                  <c:v>23.021999999999998</c:v>
                </c:pt>
                <c:pt idx="6691">
                  <c:v>23.0441</c:v>
                </c:pt>
                <c:pt idx="6692">
                  <c:v>23.070699999999999</c:v>
                </c:pt>
                <c:pt idx="6693">
                  <c:v>23.068300000000001</c:v>
                </c:pt>
                <c:pt idx="6694">
                  <c:v>23.0472</c:v>
                </c:pt>
                <c:pt idx="6695">
                  <c:v>23.023499999999999</c:v>
                </c:pt>
                <c:pt idx="6696">
                  <c:v>23.0077</c:v>
                </c:pt>
                <c:pt idx="6697">
                  <c:v>23.005500000000001</c:v>
                </c:pt>
                <c:pt idx="6698">
                  <c:v>23.012599999999999</c:v>
                </c:pt>
                <c:pt idx="6699">
                  <c:v>23.026299999999999</c:v>
                </c:pt>
                <c:pt idx="6700">
                  <c:v>23.053100000000001</c:v>
                </c:pt>
                <c:pt idx="6701">
                  <c:v>23.0778</c:v>
                </c:pt>
                <c:pt idx="6702">
                  <c:v>23.0989</c:v>
                </c:pt>
                <c:pt idx="6703">
                  <c:v>23.115300000000001</c:v>
                </c:pt>
                <c:pt idx="6704">
                  <c:v>23.136299999999999</c:v>
                </c:pt>
                <c:pt idx="6705">
                  <c:v>23.1691</c:v>
                </c:pt>
                <c:pt idx="6706">
                  <c:v>23.151499999999999</c:v>
                </c:pt>
                <c:pt idx="6707">
                  <c:v>23.136199999999999</c:v>
                </c:pt>
                <c:pt idx="6708">
                  <c:v>23.120899999999999</c:v>
                </c:pt>
                <c:pt idx="6709">
                  <c:v>23.116599999999998</c:v>
                </c:pt>
                <c:pt idx="6710">
                  <c:v>23.110299999999999</c:v>
                </c:pt>
                <c:pt idx="6711">
                  <c:v>23.090599999999998</c:v>
                </c:pt>
                <c:pt idx="6712">
                  <c:v>23.052800000000001</c:v>
                </c:pt>
                <c:pt idx="6713">
                  <c:v>23.009499999999999</c:v>
                </c:pt>
                <c:pt idx="6714">
                  <c:v>22.942</c:v>
                </c:pt>
                <c:pt idx="6715">
                  <c:v>22.8887</c:v>
                </c:pt>
                <c:pt idx="6716">
                  <c:v>22.885200000000001</c:v>
                </c:pt>
                <c:pt idx="6717">
                  <c:v>22.895299999999999</c:v>
                </c:pt>
                <c:pt idx="6718">
                  <c:v>22.906300000000002</c:v>
                </c:pt>
                <c:pt idx="6719">
                  <c:v>22.918299999999999</c:v>
                </c:pt>
                <c:pt idx="6720">
                  <c:v>22.8766</c:v>
                </c:pt>
                <c:pt idx="6721">
                  <c:v>22.818100000000001</c:v>
                </c:pt>
                <c:pt idx="6722">
                  <c:v>22.772500000000001</c:v>
                </c:pt>
                <c:pt idx="6723">
                  <c:v>22.7819</c:v>
                </c:pt>
                <c:pt idx="6724">
                  <c:v>22.780999999999999</c:v>
                </c:pt>
                <c:pt idx="6725">
                  <c:v>22.825900000000001</c:v>
                </c:pt>
                <c:pt idx="6726">
                  <c:v>22.834</c:v>
                </c:pt>
                <c:pt idx="6727">
                  <c:v>22.843900000000001</c:v>
                </c:pt>
                <c:pt idx="6728">
                  <c:v>22.855899999999998</c:v>
                </c:pt>
                <c:pt idx="6729">
                  <c:v>22.880400000000002</c:v>
                </c:pt>
                <c:pt idx="6730">
                  <c:v>22.930599999999998</c:v>
                </c:pt>
                <c:pt idx="6731">
                  <c:v>22.9587</c:v>
                </c:pt>
                <c:pt idx="6732">
                  <c:v>22.9269</c:v>
                </c:pt>
                <c:pt idx="6733">
                  <c:v>22.852</c:v>
                </c:pt>
                <c:pt idx="6734">
                  <c:v>22.849</c:v>
                </c:pt>
                <c:pt idx="6735">
                  <c:v>22.845800000000001</c:v>
                </c:pt>
                <c:pt idx="6736">
                  <c:v>22.848299999999998</c:v>
                </c:pt>
                <c:pt idx="6737">
                  <c:v>22.907399999999999</c:v>
                </c:pt>
                <c:pt idx="6738">
                  <c:v>22.9453</c:v>
                </c:pt>
                <c:pt idx="6739">
                  <c:v>22.9497</c:v>
                </c:pt>
                <c:pt idx="6740">
                  <c:v>22.8995</c:v>
                </c:pt>
                <c:pt idx="6741">
                  <c:v>22.798300000000001</c:v>
                </c:pt>
                <c:pt idx="6742">
                  <c:v>22.6754</c:v>
                </c:pt>
                <c:pt idx="6743">
                  <c:v>22.564</c:v>
                </c:pt>
                <c:pt idx="6744">
                  <c:v>22.467700000000001</c:v>
                </c:pt>
                <c:pt idx="6745">
                  <c:v>22.392700000000001</c:v>
                </c:pt>
                <c:pt idx="6746">
                  <c:v>22.3614</c:v>
                </c:pt>
                <c:pt idx="6747">
                  <c:v>22.364100000000001</c:v>
                </c:pt>
                <c:pt idx="6748">
                  <c:v>22.385400000000001</c:v>
                </c:pt>
                <c:pt idx="6749">
                  <c:v>22.4297</c:v>
                </c:pt>
                <c:pt idx="6750">
                  <c:v>22.5427</c:v>
                </c:pt>
                <c:pt idx="6751">
                  <c:v>22.660699999999999</c:v>
                </c:pt>
                <c:pt idx="6752">
                  <c:v>22.7225</c:v>
                </c:pt>
                <c:pt idx="6753">
                  <c:v>22.764900000000001</c:v>
                </c:pt>
                <c:pt idx="6754">
                  <c:v>22.743300000000001</c:v>
                </c:pt>
                <c:pt idx="6755">
                  <c:v>22.776399999999999</c:v>
                </c:pt>
                <c:pt idx="6756">
                  <c:v>22.836600000000001</c:v>
                </c:pt>
                <c:pt idx="6757">
                  <c:v>22.913599999999999</c:v>
                </c:pt>
                <c:pt idx="6758">
                  <c:v>22.938199999999998</c:v>
                </c:pt>
                <c:pt idx="6759">
                  <c:v>22.904</c:v>
                </c:pt>
                <c:pt idx="6760">
                  <c:v>22.869900000000001</c:v>
                </c:pt>
                <c:pt idx="6761">
                  <c:v>22.8431</c:v>
                </c:pt>
                <c:pt idx="6762">
                  <c:v>22.814699999999998</c:v>
                </c:pt>
                <c:pt idx="6763">
                  <c:v>22.798400000000001</c:v>
                </c:pt>
                <c:pt idx="6764">
                  <c:v>22.783100000000001</c:v>
                </c:pt>
                <c:pt idx="6765">
                  <c:v>22.756799999999998</c:v>
                </c:pt>
                <c:pt idx="6766">
                  <c:v>22.712800000000001</c:v>
                </c:pt>
                <c:pt idx="6767">
                  <c:v>22.706199999999999</c:v>
                </c:pt>
                <c:pt idx="6768">
                  <c:v>22.703800000000001</c:v>
                </c:pt>
                <c:pt idx="6769">
                  <c:v>22.702400000000001</c:v>
                </c:pt>
                <c:pt idx="6770">
                  <c:v>22.695</c:v>
                </c:pt>
                <c:pt idx="6771">
                  <c:v>22.648299999999999</c:v>
                </c:pt>
                <c:pt idx="6772">
                  <c:v>22.620799999999999</c:v>
                </c:pt>
                <c:pt idx="6773">
                  <c:v>22.601900000000001</c:v>
                </c:pt>
                <c:pt idx="6774">
                  <c:v>22.601600000000001</c:v>
                </c:pt>
                <c:pt idx="6775">
                  <c:v>22.626100000000001</c:v>
                </c:pt>
                <c:pt idx="6776">
                  <c:v>22.6568</c:v>
                </c:pt>
                <c:pt idx="6777">
                  <c:v>22.686499999999999</c:v>
                </c:pt>
                <c:pt idx="6778">
                  <c:v>22.7394</c:v>
                </c:pt>
                <c:pt idx="6779">
                  <c:v>22.781300000000002</c:v>
                </c:pt>
                <c:pt idx="6780">
                  <c:v>22.7986</c:v>
                </c:pt>
                <c:pt idx="6781">
                  <c:v>22.8613</c:v>
                </c:pt>
                <c:pt idx="6782">
                  <c:v>22.9541</c:v>
                </c:pt>
                <c:pt idx="6783">
                  <c:v>23.020499999999998</c:v>
                </c:pt>
                <c:pt idx="6784">
                  <c:v>23.034700000000001</c:v>
                </c:pt>
                <c:pt idx="6785">
                  <c:v>23.044499999999999</c:v>
                </c:pt>
                <c:pt idx="6786">
                  <c:v>23.0334</c:v>
                </c:pt>
                <c:pt idx="6787">
                  <c:v>22.973600000000001</c:v>
                </c:pt>
                <c:pt idx="6788">
                  <c:v>22.896999999999998</c:v>
                </c:pt>
                <c:pt idx="6789">
                  <c:v>22.821200000000001</c:v>
                </c:pt>
                <c:pt idx="6790">
                  <c:v>22.7285</c:v>
                </c:pt>
                <c:pt idx="6791">
                  <c:v>22.627099999999999</c:v>
                </c:pt>
                <c:pt idx="6792">
                  <c:v>22.531500000000001</c:v>
                </c:pt>
                <c:pt idx="6793">
                  <c:v>22.4513</c:v>
                </c:pt>
                <c:pt idx="6794">
                  <c:v>22.414999999999999</c:v>
                </c:pt>
                <c:pt idx="6795">
                  <c:v>22.405100000000001</c:v>
                </c:pt>
                <c:pt idx="6796">
                  <c:v>22.430499999999999</c:v>
                </c:pt>
                <c:pt idx="6797">
                  <c:v>22.4697</c:v>
                </c:pt>
                <c:pt idx="6798">
                  <c:v>22.518799999999999</c:v>
                </c:pt>
                <c:pt idx="6799">
                  <c:v>22.584800000000001</c:v>
                </c:pt>
                <c:pt idx="6800">
                  <c:v>22.5944</c:v>
                </c:pt>
                <c:pt idx="6801">
                  <c:v>22.604299999999999</c:v>
                </c:pt>
                <c:pt idx="6802">
                  <c:v>22.620699999999999</c:v>
                </c:pt>
                <c:pt idx="6803">
                  <c:v>22.643999999999998</c:v>
                </c:pt>
                <c:pt idx="6804">
                  <c:v>22.675899999999999</c:v>
                </c:pt>
                <c:pt idx="6805">
                  <c:v>22.7103</c:v>
                </c:pt>
                <c:pt idx="6806">
                  <c:v>22.824100000000001</c:v>
                </c:pt>
                <c:pt idx="6807">
                  <c:v>22.9329</c:v>
                </c:pt>
                <c:pt idx="6808">
                  <c:v>23.0288</c:v>
                </c:pt>
                <c:pt idx="6809">
                  <c:v>23.1203</c:v>
                </c:pt>
                <c:pt idx="6810">
                  <c:v>23.212</c:v>
                </c:pt>
                <c:pt idx="6811">
                  <c:v>23.310700000000001</c:v>
                </c:pt>
                <c:pt idx="6812">
                  <c:v>23.456199999999999</c:v>
                </c:pt>
                <c:pt idx="6813">
                  <c:v>23.655799999999999</c:v>
                </c:pt>
                <c:pt idx="6814">
                  <c:v>23.775400000000001</c:v>
                </c:pt>
                <c:pt idx="6815">
                  <c:v>23.756799999999998</c:v>
                </c:pt>
                <c:pt idx="6816">
                  <c:v>23.714300000000001</c:v>
                </c:pt>
                <c:pt idx="6817">
                  <c:v>23.648099999999999</c:v>
                </c:pt>
                <c:pt idx="6818">
                  <c:v>23.529</c:v>
                </c:pt>
                <c:pt idx="6819">
                  <c:v>23.4009</c:v>
                </c:pt>
                <c:pt idx="6820">
                  <c:v>23.303100000000001</c:v>
                </c:pt>
                <c:pt idx="6821">
                  <c:v>23.186499999999999</c:v>
                </c:pt>
                <c:pt idx="6822">
                  <c:v>23.057400000000001</c:v>
                </c:pt>
                <c:pt idx="6823">
                  <c:v>22.942900000000002</c:v>
                </c:pt>
                <c:pt idx="6824">
                  <c:v>22.8111</c:v>
                </c:pt>
                <c:pt idx="6825">
                  <c:v>22.689299999999999</c:v>
                </c:pt>
                <c:pt idx="6826">
                  <c:v>22.583200000000001</c:v>
                </c:pt>
                <c:pt idx="6827">
                  <c:v>22.4664</c:v>
                </c:pt>
                <c:pt idx="6828">
                  <c:v>22.393599999999999</c:v>
                </c:pt>
                <c:pt idx="6829">
                  <c:v>22.4252</c:v>
                </c:pt>
                <c:pt idx="6830">
                  <c:v>22.606100000000001</c:v>
                </c:pt>
                <c:pt idx="6831">
                  <c:v>22.7759</c:v>
                </c:pt>
                <c:pt idx="6832">
                  <c:v>22.936699999999998</c:v>
                </c:pt>
                <c:pt idx="6833">
                  <c:v>23.01</c:v>
                </c:pt>
                <c:pt idx="6834">
                  <c:v>23.073399999999999</c:v>
                </c:pt>
                <c:pt idx="6835">
                  <c:v>23.082999999999998</c:v>
                </c:pt>
                <c:pt idx="6836">
                  <c:v>23.104900000000001</c:v>
                </c:pt>
                <c:pt idx="6837">
                  <c:v>23.096299999999999</c:v>
                </c:pt>
                <c:pt idx="6838">
                  <c:v>23.076499999999999</c:v>
                </c:pt>
                <c:pt idx="6839">
                  <c:v>23.222899999999999</c:v>
                </c:pt>
                <c:pt idx="6840">
                  <c:v>23.290700000000001</c:v>
                </c:pt>
                <c:pt idx="6841">
                  <c:v>23.261700000000001</c:v>
                </c:pt>
                <c:pt idx="6842">
                  <c:v>23.215599999999998</c:v>
                </c:pt>
                <c:pt idx="6843">
                  <c:v>23.210599999999999</c:v>
                </c:pt>
                <c:pt idx="6844">
                  <c:v>23.145700000000001</c:v>
                </c:pt>
                <c:pt idx="6845">
                  <c:v>23.0398</c:v>
                </c:pt>
                <c:pt idx="6846">
                  <c:v>23.04</c:v>
                </c:pt>
                <c:pt idx="6847">
                  <c:v>23.072399999999998</c:v>
                </c:pt>
                <c:pt idx="6848">
                  <c:v>23.000599999999999</c:v>
                </c:pt>
                <c:pt idx="6849">
                  <c:v>24.178999999999998</c:v>
                </c:pt>
                <c:pt idx="6850">
                  <c:v>23.209499999999998</c:v>
                </c:pt>
                <c:pt idx="6851">
                  <c:v>23.190899999999999</c:v>
                </c:pt>
                <c:pt idx="6852">
                  <c:v>23.084399999999999</c:v>
                </c:pt>
                <c:pt idx="6853">
                  <c:v>23.054600000000001</c:v>
                </c:pt>
                <c:pt idx="6854">
                  <c:v>23.069500000000001</c:v>
                </c:pt>
                <c:pt idx="6855">
                  <c:v>23.055700000000002</c:v>
                </c:pt>
                <c:pt idx="6856">
                  <c:v>23.101199999999999</c:v>
                </c:pt>
                <c:pt idx="6857">
                  <c:v>23.170999999999999</c:v>
                </c:pt>
                <c:pt idx="6858">
                  <c:v>23.210699999999999</c:v>
                </c:pt>
                <c:pt idx="6859">
                  <c:v>23.3278</c:v>
                </c:pt>
                <c:pt idx="6860">
                  <c:v>23.5</c:v>
                </c:pt>
                <c:pt idx="6861">
                  <c:v>23.569500000000001</c:v>
                </c:pt>
                <c:pt idx="6862">
                  <c:v>23.6694</c:v>
                </c:pt>
                <c:pt idx="6863">
                  <c:v>23.712700000000002</c:v>
                </c:pt>
                <c:pt idx="6864">
                  <c:v>23.723400000000002</c:v>
                </c:pt>
                <c:pt idx="6865">
                  <c:v>23.637699999999999</c:v>
                </c:pt>
                <c:pt idx="6866">
                  <c:v>23.671800000000001</c:v>
                </c:pt>
                <c:pt idx="6867">
                  <c:v>23.7501</c:v>
                </c:pt>
                <c:pt idx="6868">
                  <c:v>23.758500000000002</c:v>
                </c:pt>
                <c:pt idx="6869">
                  <c:v>23.733899999999998</c:v>
                </c:pt>
                <c:pt idx="6870">
                  <c:v>23.400500000000001</c:v>
                </c:pt>
                <c:pt idx="6871">
                  <c:v>23.221</c:v>
                </c:pt>
                <c:pt idx="6872">
                  <c:v>23.1739</c:v>
                </c:pt>
                <c:pt idx="6873">
                  <c:v>23.075399999999998</c:v>
                </c:pt>
                <c:pt idx="6874">
                  <c:v>22.9773</c:v>
                </c:pt>
                <c:pt idx="6875">
                  <c:v>22.8004</c:v>
                </c:pt>
                <c:pt idx="6876">
                  <c:v>22.668800000000001</c:v>
                </c:pt>
                <c:pt idx="6877">
                  <c:v>22.674499999999998</c:v>
                </c:pt>
                <c:pt idx="6878">
                  <c:v>22.8124</c:v>
                </c:pt>
                <c:pt idx="6879">
                  <c:v>22.855599999999999</c:v>
                </c:pt>
                <c:pt idx="6880">
                  <c:v>22.869800000000001</c:v>
                </c:pt>
                <c:pt idx="6881">
                  <c:v>22.8963</c:v>
                </c:pt>
                <c:pt idx="6882">
                  <c:v>22.918399999999998</c:v>
                </c:pt>
                <c:pt idx="6883">
                  <c:v>22.917000000000002</c:v>
                </c:pt>
                <c:pt idx="6884">
                  <c:v>22.9267</c:v>
                </c:pt>
                <c:pt idx="6885">
                  <c:v>22.922599999999999</c:v>
                </c:pt>
                <c:pt idx="6886">
                  <c:v>22.8597</c:v>
                </c:pt>
                <c:pt idx="6887">
                  <c:v>22.773199999999999</c:v>
                </c:pt>
                <c:pt idx="6888">
                  <c:v>22.712299999999999</c:v>
                </c:pt>
                <c:pt idx="6889">
                  <c:v>22.6602</c:v>
                </c:pt>
                <c:pt idx="6890">
                  <c:v>22.627400000000002</c:v>
                </c:pt>
                <c:pt idx="6891">
                  <c:v>22.613700000000001</c:v>
                </c:pt>
                <c:pt idx="6892">
                  <c:v>22.631499999999999</c:v>
                </c:pt>
                <c:pt idx="6893">
                  <c:v>22.822500000000002</c:v>
                </c:pt>
                <c:pt idx="6894">
                  <c:v>22.907399999999999</c:v>
                </c:pt>
                <c:pt idx="6895">
                  <c:v>22.944800000000001</c:v>
                </c:pt>
                <c:pt idx="6896">
                  <c:v>22.940799999999999</c:v>
                </c:pt>
                <c:pt idx="6897">
                  <c:v>22.9117</c:v>
                </c:pt>
                <c:pt idx="6898">
                  <c:v>22.8506</c:v>
                </c:pt>
                <c:pt idx="6899">
                  <c:v>22.777100000000001</c:v>
                </c:pt>
                <c:pt idx="6900">
                  <c:v>22.748799999999999</c:v>
                </c:pt>
                <c:pt idx="6901">
                  <c:v>22.841000000000001</c:v>
                </c:pt>
                <c:pt idx="6902">
                  <c:v>22.874300000000002</c:v>
                </c:pt>
                <c:pt idx="6903">
                  <c:v>22.918299999999999</c:v>
                </c:pt>
                <c:pt idx="6904">
                  <c:v>22.962700000000002</c:v>
                </c:pt>
                <c:pt idx="6905">
                  <c:v>23.0259</c:v>
                </c:pt>
                <c:pt idx="6906">
                  <c:v>23.063500000000001</c:v>
                </c:pt>
                <c:pt idx="6907">
                  <c:v>23.1236</c:v>
                </c:pt>
                <c:pt idx="6908">
                  <c:v>23.198899999999998</c:v>
                </c:pt>
                <c:pt idx="6909">
                  <c:v>23.264600000000002</c:v>
                </c:pt>
                <c:pt idx="6910">
                  <c:v>23.334</c:v>
                </c:pt>
                <c:pt idx="6911">
                  <c:v>23.415500000000002</c:v>
                </c:pt>
                <c:pt idx="6912">
                  <c:v>23.500599999999999</c:v>
                </c:pt>
                <c:pt idx="6913">
                  <c:v>23.580400000000001</c:v>
                </c:pt>
                <c:pt idx="6914">
                  <c:v>23.648599999999998</c:v>
                </c:pt>
                <c:pt idx="6915">
                  <c:v>23.717199999999998</c:v>
                </c:pt>
                <c:pt idx="6916">
                  <c:v>23.753299999999999</c:v>
                </c:pt>
                <c:pt idx="6917">
                  <c:v>23.779299999999999</c:v>
                </c:pt>
                <c:pt idx="6918">
                  <c:v>23.680599999999998</c:v>
                </c:pt>
                <c:pt idx="6919">
                  <c:v>23.657</c:v>
                </c:pt>
                <c:pt idx="6920">
                  <c:v>23.644400000000001</c:v>
                </c:pt>
                <c:pt idx="6921">
                  <c:v>23.607900000000001</c:v>
                </c:pt>
                <c:pt idx="6922">
                  <c:v>23.555700000000002</c:v>
                </c:pt>
                <c:pt idx="6923">
                  <c:v>23.5185</c:v>
                </c:pt>
                <c:pt idx="6924">
                  <c:v>23.531099999999999</c:v>
                </c:pt>
                <c:pt idx="6925">
                  <c:v>23.493400000000001</c:v>
                </c:pt>
                <c:pt idx="6926">
                  <c:v>23.3691</c:v>
                </c:pt>
                <c:pt idx="6927">
                  <c:v>23.209900000000001</c:v>
                </c:pt>
                <c:pt idx="6928">
                  <c:v>23.125800000000002</c:v>
                </c:pt>
                <c:pt idx="6929">
                  <c:v>23.2014</c:v>
                </c:pt>
                <c:pt idx="6930">
                  <c:v>23.1708</c:v>
                </c:pt>
                <c:pt idx="6931">
                  <c:v>23.3017</c:v>
                </c:pt>
                <c:pt idx="6932">
                  <c:v>23.405899999999999</c:v>
                </c:pt>
                <c:pt idx="6933">
                  <c:v>22.8657</c:v>
                </c:pt>
                <c:pt idx="6934">
                  <c:v>22.795000000000002</c:v>
                </c:pt>
                <c:pt idx="6935">
                  <c:v>22.746400000000001</c:v>
                </c:pt>
                <c:pt idx="6936">
                  <c:v>22.746099999999998</c:v>
                </c:pt>
                <c:pt idx="6937">
                  <c:v>22.7364</c:v>
                </c:pt>
                <c:pt idx="6938">
                  <c:v>22.678999999999998</c:v>
                </c:pt>
                <c:pt idx="6939">
                  <c:v>22.640699999999999</c:v>
                </c:pt>
                <c:pt idx="6940">
                  <c:v>22.609300000000001</c:v>
                </c:pt>
                <c:pt idx="6941">
                  <c:v>22.587299999999999</c:v>
                </c:pt>
                <c:pt idx="6942">
                  <c:v>22.569199999999999</c:v>
                </c:pt>
                <c:pt idx="6943">
                  <c:v>22.599399999999999</c:v>
                </c:pt>
                <c:pt idx="6944">
                  <c:v>22.636800000000001</c:v>
                </c:pt>
                <c:pt idx="6945">
                  <c:v>22.6494</c:v>
                </c:pt>
                <c:pt idx="6946">
                  <c:v>22.655100000000001</c:v>
                </c:pt>
                <c:pt idx="6947">
                  <c:v>22.6812</c:v>
                </c:pt>
                <c:pt idx="6948">
                  <c:v>22.691299999999998</c:v>
                </c:pt>
                <c:pt idx="6949">
                  <c:v>22.659600000000001</c:v>
                </c:pt>
                <c:pt idx="6950">
                  <c:v>22.597799999999999</c:v>
                </c:pt>
                <c:pt idx="6951">
                  <c:v>22.525700000000001</c:v>
                </c:pt>
                <c:pt idx="6952">
                  <c:v>22.511399999999998</c:v>
                </c:pt>
                <c:pt idx="6953">
                  <c:v>22.530999999999999</c:v>
                </c:pt>
                <c:pt idx="6954">
                  <c:v>22.559799999999999</c:v>
                </c:pt>
                <c:pt idx="6955">
                  <c:v>22.728100000000001</c:v>
                </c:pt>
                <c:pt idx="6956">
                  <c:v>22.968</c:v>
                </c:pt>
                <c:pt idx="6957">
                  <c:v>23.165199999999999</c:v>
                </c:pt>
                <c:pt idx="6958">
                  <c:v>23.303599999999999</c:v>
                </c:pt>
                <c:pt idx="6959">
                  <c:v>23.3627</c:v>
                </c:pt>
                <c:pt idx="6960">
                  <c:v>23.378599999999999</c:v>
                </c:pt>
                <c:pt idx="6961">
                  <c:v>23.362100000000002</c:v>
                </c:pt>
                <c:pt idx="6962">
                  <c:v>23.3141</c:v>
                </c:pt>
                <c:pt idx="6963">
                  <c:v>23.267499999999998</c:v>
                </c:pt>
                <c:pt idx="6964">
                  <c:v>23.2073</c:v>
                </c:pt>
                <c:pt idx="6965">
                  <c:v>23.064299999999999</c:v>
                </c:pt>
                <c:pt idx="6966">
                  <c:v>22.973600000000001</c:v>
                </c:pt>
                <c:pt idx="6967">
                  <c:v>22.940100000000001</c:v>
                </c:pt>
                <c:pt idx="6968">
                  <c:v>23.051500000000001</c:v>
                </c:pt>
                <c:pt idx="6969">
                  <c:v>23.017099999999999</c:v>
                </c:pt>
                <c:pt idx="6970">
                  <c:v>22.965</c:v>
                </c:pt>
                <c:pt idx="6971">
                  <c:v>22.927</c:v>
                </c:pt>
                <c:pt idx="6972">
                  <c:v>22.917400000000001</c:v>
                </c:pt>
                <c:pt idx="6973">
                  <c:v>22.903500000000001</c:v>
                </c:pt>
                <c:pt idx="6974">
                  <c:v>22.899100000000001</c:v>
                </c:pt>
                <c:pt idx="6975">
                  <c:v>22.8675</c:v>
                </c:pt>
                <c:pt idx="6976">
                  <c:v>22.834900000000001</c:v>
                </c:pt>
                <c:pt idx="6977">
                  <c:v>22.800699999999999</c:v>
                </c:pt>
                <c:pt idx="6978">
                  <c:v>22.763400000000001</c:v>
                </c:pt>
                <c:pt idx="6979">
                  <c:v>22.729700000000001</c:v>
                </c:pt>
                <c:pt idx="6980">
                  <c:v>22.7026</c:v>
                </c:pt>
                <c:pt idx="6981">
                  <c:v>22.700099999999999</c:v>
                </c:pt>
                <c:pt idx="6982">
                  <c:v>22.697500000000002</c:v>
                </c:pt>
                <c:pt idx="6983">
                  <c:v>22.695900000000002</c:v>
                </c:pt>
                <c:pt idx="6984">
                  <c:v>22.694400000000002</c:v>
                </c:pt>
                <c:pt idx="6985">
                  <c:v>22.6999</c:v>
                </c:pt>
                <c:pt idx="6986">
                  <c:v>22.692599999999999</c:v>
                </c:pt>
                <c:pt idx="6987">
                  <c:v>22.680499999999999</c:v>
                </c:pt>
                <c:pt idx="6988">
                  <c:v>22.6846</c:v>
                </c:pt>
                <c:pt idx="6989">
                  <c:v>22.695</c:v>
                </c:pt>
                <c:pt idx="6990">
                  <c:v>22.72</c:v>
                </c:pt>
                <c:pt idx="6991">
                  <c:v>22.766300000000001</c:v>
                </c:pt>
                <c:pt idx="6992">
                  <c:v>22.836500000000001</c:v>
                </c:pt>
                <c:pt idx="6993">
                  <c:v>22.909199999999998</c:v>
                </c:pt>
                <c:pt idx="6994">
                  <c:v>22.9923</c:v>
                </c:pt>
                <c:pt idx="6995">
                  <c:v>23.034300000000002</c:v>
                </c:pt>
                <c:pt idx="6996">
                  <c:v>23.0015</c:v>
                </c:pt>
                <c:pt idx="6997">
                  <c:v>22.950700000000001</c:v>
                </c:pt>
                <c:pt idx="6998">
                  <c:v>22.885400000000001</c:v>
                </c:pt>
                <c:pt idx="6999">
                  <c:v>22.8401</c:v>
                </c:pt>
                <c:pt idx="7000">
                  <c:v>22.809000000000001</c:v>
                </c:pt>
                <c:pt idx="7001">
                  <c:v>22.795100000000001</c:v>
                </c:pt>
                <c:pt idx="7002">
                  <c:v>22.807500000000001</c:v>
                </c:pt>
                <c:pt idx="7003">
                  <c:v>22.7989</c:v>
                </c:pt>
                <c:pt idx="7004">
                  <c:v>22.811800000000002</c:v>
                </c:pt>
                <c:pt idx="7005">
                  <c:v>22.854900000000001</c:v>
                </c:pt>
                <c:pt idx="7006">
                  <c:v>22.922000000000001</c:v>
                </c:pt>
                <c:pt idx="7007">
                  <c:v>23.016100000000002</c:v>
                </c:pt>
                <c:pt idx="7008">
                  <c:v>23.136199999999999</c:v>
                </c:pt>
                <c:pt idx="7009">
                  <c:v>23.261399999999998</c:v>
                </c:pt>
                <c:pt idx="7010">
                  <c:v>23.3019</c:v>
                </c:pt>
                <c:pt idx="7011">
                  <c:v>23.341899999999999</c:v>
                </c:pt>
                <c:pt idx="7012">
                  <c:v>23.3629</c:v>
                </c:pt>
                <c:pt idx="7013">
                  <c:v>23.389099999999999</c:v>
                </c:pt>
                <c:pt idx="7014">
                  <c:v>23.429600000000001</c:v>
                </c:pt>
                <c:pt idx="7015">
                  <c:v>23.4788</c:v>
                </c:pt>
                <c:pt idx="7016">
                  <c:v>23.474599999999999</c:v>
                </c:pt>
                <c:pt idx="7017">
                  <c:v>23.430099999999999</c:v>
                </c:pt>
                <c:pt idx="7018">
                  <c:v>23.395099999999999</c:v>
                </c:pt>
                <c:pt idx="7019">
                  <c:v>23.3691</c:v>
                </c:pt>
                <c:pt idx="7020">
                  <c:v>23.2913</c:v>
                </c:pt>
                <c:pt idx="7021">
                  <c:v>23.184100000000001</c:v>
                </c:pt>
                <c:pt idx="7022">
                  <c:v>23.058199999999999</c:v>
                </c:pt>
                <c:pt idx="7023">
                  <c:v>22.927499999999998</c:v>
                </c:pt>
                <c:pt idx="7024">
                  <c:v>22.819299999999998</c:v>
                </c:pt>
                <c:pt idx="7025">
                  <c:v>22.7193</c:v>
                </c:pt>
                <c:pt idx="7026">
                  <c:v>22.6374</c:v>
                </c:pt>
                <c:pt idx="7027">
                  <c:v>22.582899999999999</c:v>
                </c:pt>
                <c:pt idx="7028">
                  <c:v>22.545999999999999</c:v>
                </c:pt>
                <c:pt idx="7029">
                  <c:v>22.5441</c:v>
                </c:pt>
                <c:pt idx="7030">
                  <c:v>22.5913</c:v>
                </c:pt>
                <c:pt idx="7031">
                  <c:v>22.643699999999999</c:v>
                </c:pt>
                <c:pt idx="7032">
                  <c:v>22.7377</c:v>
                </c:pt>
                <c:pt idx="7033">
                  <c:v>22.788900000000002</c:v>
                </c:pt>
                <c:pt idx="7034">
                  <c:v>22.8413</c:v>
                </c:pt>
                <c:pt idx="7035">
                  <c:v>22.888000000000002</c:v>
                </c:pt>
                <c:pt idx="7036">
                  <c:v>22.942599999999999</c:v>
                </c:pt>
                <c:pt idx="7037">
                  <c:v>23.0092</c:v>
                </c:pt>
                <c:pt idx="7038">
                  <c:v>23.075600000000001</c:v>
                </c:pt>
                <c:pt idx="7039">
                  <c:v>23.146000000000001</c:v>
                </c:pt>
                <c:pt idx="7040">
                  <c:v>23.196000000000002</c:v>
                </c:pt>
                <c:pt idx="7041">
                  <c:v>23.21</c:v>
                </c:pt>
                <c:pt idx="7042">
                  <c:v>23.201000000000001</c:v>
                </c:pt>
                <c:pt idx="7043">
                  <c:v>23.2121</c:v>
                </c:pt>
                <c:pt idx="7044">
                  <c:v>23.286300000000001</c:v>
                </c:pt>
                <c:pt idx="7045">
                  <c:v>23.3794</c:v>
                </c:pt>
                <c:pt idx="7046">
                  <c:v>23.2911</c:v>
                </c:pt>
                <c:pt idx="7047">
                  <c:v>23.1875</c:v>
                </c:pt>
                <c:pt idx="7048">
                  <c:v>23.1157</c:v>
                </c:pt>
                <c:pt idx="7049">
                  <c:v>23.115100000000002</c:v>
                </c:pt>
                <c:pt idx="7050">
                  <c:v>23.225300000000001</c:v>
                </c:pt>
                <c:pt idx="7051">
                  <c:v>23.430299999999999</c:v>
                </c:pt>
                <c:pt idx="7052">
                  <c:v>23.686</c:v>
                </c:pt>
                <c:pt idx="7053">
                  <c:v>23.7578</c:v>
                </c:pt>
                <c:pt idx="7054">
                  <c:v>22.974599999999999</c:v>
                </c:pt>
                <c:pt idx="7055">
                  <c:v>22.658999999999999</c:v>
                </c:pt>
                <c:pt idx="7056">
                  <c:v>22.3917</c:v>
                </c:pt>
                <c:pt idx="7057">
                  <c:v>22.373200000000001</c:v>
                </c:pt>
                <c:pt idx="7058">
                  <c:v>22.445499999999999</c:v>
                </c:pt>
                <c:pt idx="7059">
                  <c:v>22.571999999999999</c:v>
                </c:pt>
                <c:pt idx="7060">
                  <c:v>22.686800000000002</c:v>
                </c:pt>
                <c:pt idx="7061">
                  <c:v>22.835899999999999</c:v>
                </c:pt>
                <c:pt idx="7062">
                  <c:v>23.013400000000001</c:v>
                </c:pt>
                <c:pt idx="7063">
                  <c:v>23.045300000000001</c:v>
                </c:pt>
                <c:pt idx="7064">
                  <c:v>23.124500000000001</c:v>
                </c:pt>
                <c:pt idx="7065">
                  <c:v>23.209800000000001</c:v>
                </c:pt>
                <c:pt idx="7066">
                  <c:v>23.2959</c:v>
                </c:pt>
                <c:pt idx="7067">
                  <c:v>23.3797</c:v>
                </c:pt>
                <c:pt idx="7068">
                  <c:v>23.383900000000001</c:v>
                </c:pt>
                <c:pt idx="7069">
                  <c:v>23.340800000000002</c:v>
                </c:pt>
                <c:pt idx="7070">
                  <c:v>23.349299999999999</c:v>
                </c:pt>
                <c:pt idx="7071">
                  <c:v>23.385100000000001</c:v>
                </c:pt>
                <c:pt idx="7072">
                  <c:v>23.426100000000002</c:v>
                </c:pt>
                <c:pt idx="7073">
                  <c:v>23.491099999999999</c:v>
                </c:pt>
                <c:pt idx="7074">
                  <c:v>23.4709</c:v>
                </c:pt>
                <c:pt idx="7075">
                  <c:v>23.442799999999998</c:v>
                </c:pt>
                <c:pt idx="7076">
                  <c:v>23.421099999999999</c:v>
                </c:pt>
                <c:pt idx="7077">
                  <c:v>23.422899999999998</c:v>
                </c:pt>
                <c:pt idx="7078">
                  <c:v>23.415199999999999</c:v>
                </c:pt>
                <c:pt idx="7079">
                  <c:v>23.399699999999999</c:v>
                </c:pt>
                <c:pt idx="7080">
                  <c:v>23.374600000000001</c:v>
                </c:pt>
                <c:pt idx="7081">
                  <c:v>23.348600000000001</c:v>
                </c:pt>
                <c:pt idx="7082">
                  <c:v>23.312100000000001</c:v>
                </c:pt>
                <c:pt idx="7083">
                  <c:v>23.270399999999999</c:v>
                </c:pt>
                <c:pt idx="7084">
                  <c:v>23.261600000000001</c:v>
                </c:pt>
                <c:pt idx="7085">
                  <c:v>23.232299999999999</c:v>
                </c:pt>
                <c:pt idx="7086">
                  <c:v>23.196999999999999</c:v>
                </c:pt>
                <c:pt idx="7087">
                  <c:v>23.129000000000001</c:v>
                </c:pt>
                <c:pt idx="7088">
                  <c:v>23.082599999999999</c:v>
                </c:pt>
                <c:pt idx="7089">
                  <c:v>23.059000000000001</c:v>
                </c:pt>
                <c:pt idx="7090">
                  <c:v>23.086300000000001</c:v>
                </c:pt>
                <c:pt idx="7091">
                  <c:v>23.128399999999999</c:v>
                </c:pt>
                <c:pt idx="7092">
                  <c:v>23.1309</c:v>
                </c:pt>
                <c:pt idx="7093">
                  <c:v>23.226800000000001</c:v>
                </c:pt>
                <c:pt idx="7094">
                  <c:v>23.284199999999998</c:v>
                </c:pt>
                <c:pt idx="7095">
                  <c:v>23.203600000000002</c:v>
                </c:pt>
                <c:pt idx="7096">
                  <c:v>23.200500000000002</c:v>
                </c:pt>
                <c:pt idx="7097">
                  <c:v>23.2044</c:v>
                </c:pt>
                <c:pt idx="7098">
                  <c:v>22.853200000000001</c:v>
                </c:pt>
                <c:pt idx="7099">
                  <c:v>22.9222</c:v>
                </c:pt>
                <c:pt idx="7100">
                  <c:v>23.016400000000001</c:v>
                </c:pt>
                <c:pt idx="7101">
                  <c:v>23.041599999999999</c:v>
                </c:pt>
                <c:pt idx="7102">
                  <c:v>23.037400000000002</c:v>
                </c:pt>
                <c:pt idx="7103">
                  <c:v>23.0457</c:v>
                </c:pt>
                <c:pt idx="7104">
                  <c:v>23.081</c:v>
                </c:pt>
                <c:pt idx="7105">
                  <c:v>23.128799999999998</c:v>
                </c:pt>
                <c:pt idx="7106">
                  <c:v>23.113800000000001</c:v>
                </c:pt>
                <c:pt idx="7107">
                  <c:v>23.0595</c:v>
                </c:pt>
                <c:pt idx="7108">
                  <c:v>22.945399999999999</c:v>
                </c:pt>
                <c:pt idx="7109">
                  <c:v>22.904699999999998</c:v>
                </c:pt>
                <c:pt idx="7110">
                  <c:v>22.8748</c:v>
                </c:pt>
                <c:pt idx="7111">
                  <c:v>22.853100000000001</c:v>
                </c:pt>
                <c:pt idx="7112">
                  <c:v>22.880500000000001</c:v>
                </c:pt>
                <c:pt idx="7113">
                  <c:v>22.895399999999999</c:v>
                </c:pt>
                <c:pt idx="7114">
                  <c:v>22.913399999999999</c:v>
                </c:pt>
                <c:pt idx="7115">
                  <c:v>22.966200000000001</c:v>
                </c:pt>
                <c:pt idx="7116">
                  <c:v>23.008700000000001</c:v>
                </c:pt>
                <c:pt idx="7117">
                  <c:v>23.0425</c:v>
                </c:pt>
                <c:pt idx="7118">
                  <c:v>23.081700000000001</c:v>
                </c:pt>
                <c:pt idx="7119">
                  <c:v>23.12</c:v>
                </c:pt>
                <c:pt idx="7120">
                  <c:v>23.1629</c:v>
                </c:pt>
                <c:pt idx="7121">
                  <c:v>23.189599999999999</c:v>
                </c:pt>
                <c:pt idx="7122">
                  <c:v>23.217500000000001</c:v>
                </c:pt>
                <c:pt idx="7123">
                  <c:v>23.242699999999999</c:v>
                </c:pt>
                <c:pt idx="7124">
                  <c:v>23.2608</c:v>
                </c:pt>
                <c:pt idx="7125">
                  <c:v>23.278400000000001</c:v>
                </c:pt>
                <c:pt idx="7126">
                  <c:v>23.299800000000001</c:v>
                </c:pt>
                <c:pt idx="7127">
                  <c:v>23.308599999999998</c:v>
                </c:pt>
                <c:pt idx="7128">
                  <c:v>23.277000000000001</c:v>
                </c:pt>
                <c:pt idx="7129">
                  <c:v>23.203600000000002</c:v>
                </c:pt>
                <c:pt idx="7130">
                  <c:v>23.206199999999999</c:v>
                </c:pt>
                <c:pt idx="7131">
                  <c:v>23.205300000000001</c:v>
                </c:pt>
                <c:pt idx="7132">
                  <c:v>23.2117</c:v>
                </c:pt>
                <c:pt idx="7133">
                  <c:v>23.214600000000001</c:v>
                </c:pt>
                <c:pt idx="7134">
                  <c:v>23.206299999999999</c:v>
                </c:pt>
                <c:pt idx="7135">
                  <c:v>23.191600000000001</c:v>
                </c:pt>
                <c:pt idx="7136">
                  <c:v>23.2166</c:v>
                </c:pt>
                <c:pt idx="7137">
                  <c:v>23.237200000000001</c:v>
                </c:pt>
                <c:pt idx="7138">
                  <c:v>23.263100000000001</c:v>
                </c:pt>
                <c:pt idx="7139">
                  <c:v>23.279</c:v>
                </c:pt>
                <c:pt idx="7140">
                  <c:v>23.282499999999999</c:v>
                </c:pt>
                <c:pt idx="7141">
                  <c:v>23.265499999999999</c:v>
                </c:pt>
                <c:pt idx="7142">
                  <c:v>23.256399999999999</c:v>
                </c:pt>
                <c:pt idx="7143">
                  <c:v>23.2117</c:v>
                </c:pt>
                <c:pt idx="7144">
                  <c:v>23.080300000000001</c:v>
                </c:pt>
                <c:pt idx="7145">
                  <c:v>22.980699999999999</c:v>
                </c:pt>
                <c:pt idx="7146">
                  <c:v>22.948399999999999</c:v>
                </c:pt>
                <c:pt idx="7147">
                  <c:v>23.029</c:v>
                </c:pt>
                <c:pt idx="7148">
                  <c:v>23.101299999999998</c:v>
                </c:pt>
                <c:pt idx="7149">
                  <c:v>23.196400000000001</c:v>
                </c:pt>
                <c:pt idx="7150">
                  <c:v>23.303000000000001</c:v>
                </c:pt>
                <c:pt idx="7151">
                  <c:v>23.4101</c:v>
                </c:pt>
                <c:pt idx="7152">
                  <c:v>23.441600000000001</c:v>
                </c:pt>
                <c:pt idx="7153">
                  <c:v>23.4514</c:v>
                </c:pt>
                <c:pt idx="7154">
                  <c:v>23.408999999999999</c:v>
                </c:pt>
                <c:pt idx="7155">
                  <c:v>23.384399999999999</c:v>
                </c:pt>
                <c:pt idx="7156">
                  <c:v>23.332999999999998</c:v>
                </c:pt>
                <c:pt idx="7157">
                  <c:v>23.309200000000001</c:v>
                </c:pt>
                <c:pt idx="7158">
                  <c:v>23.331600000000002</c:v>
                </c:pt>
                <c:pt idx="7159">
                  <c:v>23.328900000000001</c:v>
                </c:pt>
                <c:pt idx="7160">
                  <c:v>23.325500000000002</c:v>
                </c:pt>
                <c:pt idx="7161">
                  <c:v>23.3325</c:v>
                </c:pt>
                <c:pt idx="7162">
                  <c:v>23.4133</c:v>
                </c:pt>
                <c:pt idx="7163">
                  <c:v>23.506499999999999</c:v>
                </c:pt>
                <c:pt idx="7164">
                  <c:v>23.554300000000001</c:v>
                </c:pt>
                <c:pt idx="7165">
                  <c:v>23.604800000000001</c:v>
                </c:pt>
                <c:pt idx="7166">
                  <c:v>23.593800000000002</c:v>
                </c:pt>
                <c:pt idx="7167">
                  <c:v>23.6203</c:v>
                </c:pt>
                <c:pt idx="7168">
                  <c:v>23.620999999999999</c:v>
                </c:pt>
                <c:pt idx="7169">
                  <c:v>23.598700000000001</c:v>
                </c:pt>
                <c:pt idx="7170">
                  <c:v>23.528600000000001</c:v>
                </c:pt>
                <c:pt idx="7171">
                  <c:v>23.4069</c:v>
                </c:pt>
                <c:pt idx="7172">
                  <c:v>23.345600000000001</c:v>
                </c:pt>
                <c:pt idx="7173">
                  <c:v>23.3765</c:v>
                </c:pt>
                <c:pt idx="7174">
                  <c:v>23.3599</c:v>
                </c:pt>
                <c:pt idx="7175">
                  <c:v>23.387799999999999</c:v>
                </c:pt>
                <c:pt idx="7176">
                  <c:v>23.4421</c:v>
                </c:pt>
                <c:pt idx="7177">
                  <c:v>23.534300000000002</c:v>
                </c:pt>
                <c:pt idx="7178">
                  <c:v>23.551600000000001</c:v>
                </c:pt>
                <c:pt idx="7179">
                  <c:v>23.611999999999998</c:v>
                </c:pt>
                <c:pt idx="7180">
                  <c:v>23.8459</c:v>
                </c:pt>
                <c:pt idx="7181">
                  <c:v>24.032800000000002</c:v>
                </c:pt>
                <c:pt idx="7182">
                  <c:v>24.003299999999999</c:v>
                </c:pt>
                <c:pt idx="7183">
                  <c:v>23.949200000000001</c:v>
                </c:pt>
                <c:pt idx="7184">
                  <c:v>23.879000000000001</c:v>
                </c:pt>
                <c:pt idx="7185">
                  <c:v>23.782599999999999</c:v>
                </c:pt>
                <c:pt idx="7186">
                  <c:v>23.668500000000002</c:v>
                </c:pt>
                <c:pt idx="7187">
                  <c:v>23.4773</c:v>
                </c:pt>
                <c:pt idx="7188">
                  <c:v>23.328700000000001</c:v>
                </c:pt>
                <c:pt idx="7189">
                  <c:v>23.122299999999999</c:v>
                </c:pt>
                <c:pt idx="7190">
                  <c:v>22.9861</c:v>
                </c:pt>
                <c:pt idx="7191">
                  <c:v>23.082999999999998</c:v>
                </c:pt>
                <c:pt idx="7192">
                  <c:v>25.124400000000001</c:v>
                </c:pt>
                <c:pt idx="7193">
                  <c:v>23.361599999999999</c:v>
                </c:pt>
                <c:pt idx="7194">
                  <c:v>23.377700000000001</c:v>
                </c:pt>
                <c:pt idx="7195">
                  <c:v>23.319099999999999</c:v>
                </c:pt>
                <c:pt idx="7196">
                  <c:v>23.297599999999999</c:v>
                </c:pt>
                <c:pt idx="7197">
                  <c:v>23.2913</c:v>
                </c:pt>
                <c:pt idx="7198">
                  <c:v>23.320900000000002</c:v>
                </c:pt>
                <c:pt idx="7199">
                  <c:v>23.439800000000002</c:v>
                </c:pt>
                <c:pt idx="7200">
                  <c:v>23.6204</c:v>
                </c:pt>
                <c:pt idx="7201">
                  <c:v>23.7514</c:v>
                </c:pt>
                <c:pt idx="7202">
                  <c:v>23.888400000000001</c:v>
                </c:pt>
                <c:pt idx="7203">
                  <c:v>23.9772</c:v>
                </c:pt>
                <c:pt idx="7204">
                  <c:v>24.123999999999999</c:v>
                </c:pt>
                <c:pt idx="7205">
                  <c:v>24.212900000000001</c:v>
                </c:pt>
                <c:pt idx="7206">
                  <c:v>24.075299999999999</c:v>
                </c:pt>
                <c:pt idx="7207">
                  <c:v>24.097899999999999</c:v>
                </c:pt>
                <c:pt idx="7208">
                  <c:v>24.037700000000001</c:v>
                </c:pt>
                <c:pt idx="7209">
                  <c:v>23.989100000000001</c:v>
                </c:pt>
                <c:pt idx="7210">
                  <c:v>23.8827</c:v>
                </c:pt>
                <c:pt idx="7211">
                  <c:v>23.802499999999998</c:v>
                </c:pt>
                <c:pt idx="7212">
                  <c:v>23.713999999999999</c:v>
                </c:pt>
                <c:pt idx="7213">
                  <c:v>23.622199999999999</c:v>
                </c:pt>
                <c:pt idx="7214">
                  <c:v>23.520800000000001</c:v>
                </c:pt>
                <c:pt idx="7215">
                  <c:v>23.444199999999999</c:v>
                </c:pt>
                <c:pt idx="7216">
                  <c:v>23.378399999999999</c:v>
                </c:pt>
                <c:pt idx="7217">
                  <c:v>23.391500000000001</c:v>
                </c:pt>
                <c:pt idx="7218">
                  <c:v>23.395800000000001</c:v>
                </c:pt>
                <c:pt idx="7219">
                  <c:v>23.570900000000002</c:v>
                </c:pt>
                <c:pt idx="7220">
                  <c:v>23.698899999999998</c:v>
                </c:pt>
                <c:pt idx="7221">
                  <c:v>23.838000000000001</c:v>
                </c:pt>
                <c:pt idx="7222">
                  <c:v>24.007300000000001</c:v>
                </c:pt>
                <c:pt idx="7223">
                  <c:v>24.137699999999999</c:v>
                </c:pt>
                <c:pt idx="7224">
                  <c:v>24.2105</c:v>
                </c:pt>
                <c:pt idx="7225">
                  <c:v>24.175799999999999</c:v>
                </c:pt>
                <c:pt idx="7226">
                  <c:v>24.054200000000002</c:v>
                </c:pt>
                <c:pt idx="7227">
                  <c:v>23.937999999999999</c:v>
                </c:pt>
                <c:pt idx="7228">
                  <c:v>23.817299999999999</c:v>
                </c:pt>
                <c:pt idx="7229">
                  <c:v>23.695399999999999</c:v>
                </c:pt>
                <c:pt idx="7230">
                  <c:v>23.597200000000001</c:v>
                </c:pt>
                <c:pt idx="7231">
                  <c:v>23.490600000000001</c:v>
                </c:pt>
                <c:pt idx="7232">
                  <c:v>23.384</c:v>
                </c:pt>
                <c:pt idx="7233">
                  <c:v>23.299700000000001</c:v>
                </c:pt>
                <c:pt idx="7234">
                  <c:v>23.2227</c:v>
                </c:pt>
                <c:pt idx="7235">
                  <c:v>23.125399999999999</c:v>
                </c:pt>
                <c:pt idx="7236">
                  <c:v>23.054500000000001</c:v>
                </c:pt>
                <c:pt idx="7237">
                  <c:v>23.043299999999999</c:v>
                </c:pt>
                <c:pt idx="7238">
                  <c:v>23.088200000000001</c:v>
                </c:pt>
                <c:pt idx="7239">
                  <c:v>23.180299999999999</c:v>
                </c:pt>
                <c:pt idx="7240">
                  <c:v>23.2987</c:v>
                </c:pt>
                <c:pt idx="7241">
                  <c:v>23.464700000000001</c:v>
                </c:pt>
                <c:pt idx="7242">
                  <c:v>23.5501</c:v>
                </c:pt>
                <c:pt idx="7243">
                  <c:v>23.5701</c:v>
                </c:pt>
                <c:pt idx="7244">
                  <c:v>23.572299999999998</c:v>
                </c:pt>
                <c:pt idx="7245">
                  <c:v>23.557300000000001</c:v>
                </c:pt>
                <c:pt idx="7246">
                  <c:v>23.601400000000002</c:v>
                </c:pt>
                <c:pt idx="7247">
                  <c:v>23.674099999999999</c:v>
                </c:pt>
                <c:pt idx="7248">
                  <c:v>23.732900000000001</c:v>
                </c:pt>
                <c:pt idx="7249">
                  <c:v>23.7774</c:v>
                </c:pt>
                <c:pt idx="7250">
                  <c:v>23.819700000000001</c:v>
                </c:pt>
                <c:pt idx="7251">
                  <c:v>23.830300000000001</c:v>
                </c:pt>
                <c:pt idx="7252">
                  <c:v>23.846800000000002</c:v>
                </c:pt>
                <c:pt idx="7253">
                  <c:v>23.8536</c:v>
                </c:pt>
                <c:pt idx="7254">
                  <c:v>23.81</c:v>
                </c:pt>
                <c:pt idx="7255">
                  <c:v>23.784600000000001</c:v>
                </c:pt>
                <c:pt idx="7256">
                  <c:v>23.745699999999999</c:v>
                </c:pt>
                <c:pt idx="7257">
                  <c:v>23.737500000000001</c:v>
                </c:pt>
                <c:pt idx="7258">
                  <c:v>23.744499999999999</c:v>
                </c:pt>
                <c:pt idx="7259">
                  <c:v>23.7376</c:v>
                </c:pt>
                <c:pt idx="7260">
                  <c:v>23.734300000000001</c:v>
                </c:pt>
                <c:pt idx="7261">
                  <c:v>23.7102</c:v>
                </c:pt>
                <c:pt idx="7262">
                  <c:v>23.597799999999999</c:v>
                </c:pt>
                <c:pt idx="7263">
                  <c:v>23.526800000000001</c:v>
                </c:pt>
                <c:pt idx="7264">
                  <c:v>23.512499999999999</c:v>
                </c:pt>
                <c:pt idx="7265">
                  <c:v>23.5625</c:v>
                </c:pt>
                <c:pt idx="7266">
                  <c:v>23.7409</c:v>
                </c:pt>
                <c:pt idx="7267">
                  <c:v>24.044699999999999</c:v>
                </c:pt>
                <c:pt idx="7268">
                  <c:v>24.210699999999999</c:v>
                </c:pt>
                <c:pt idx="7269">
                  <c:v>24.459299999999999</c:v>
                </c:pt>
                <c:pt idx="7270">
                  <c:v>24.7163</c:v>
                </c:pt>
                <c:pt idx="7271">
                  <c:v>24.432500000000001</c:v>
                </c:pt>
                <c:pt idx="7272">
                  <c:v>24.220300000000002</c:v>
                </c:pt>
                <c:pt idx="7273">
                  <c:v>23.888999999999999</c:v>
                </c:pt>
                <c:pt idx="7274">
                  <c:v>23.6264</c:v>
                </c:pt>
                <c:pt idx="7275">
                  <c:v>23.393599999999999</c:v>
                </c:pt>
                <c:pt idx="7276">
                  <c:v>23.291799999999999</c:v>
                </c:pt>
                <c:pt idx="7277">
                  <c:v>23.2392</c:v>
                </c:pt>
                <c:pt idx="7278">
                  <c:v>23.2151</c:v>
                </c:pt>
                <c:pt idx="7279">
                  <c:v>23.2072</c:v>
                </c:pt>
                <c:pt idx="7280">
                  <c:v>23.2164</c:v>
                </c:pt>
                <c:pt idx="7281">
                  <c:v>23.241599999999998</c:v>
                </c:pt>
                <c:pt idx="7282">
                  <c:v>23.274100000000001</c:v>
                </c:pt>
                <c:pt idx="7283">
                  <c:v>23.3201</c:v>
                </c:pt>
                <c:pt idx="7284">
                  <c:v>23.362200000000001</c:v>
                </c:pt>
                <c:pt idx="7285">
                  <c:v>23.412800000000001</c:v>
                </c:pt>
                <c:pt idx="7286">
                  <c:v>23.470600000000001</c:v>
                </c:pt>
                <c:pt idx="7287">
                  <c:v>23.5318</c:v>
                </c:pt>
                <c:pt idx="7288">
                  <c:v>23.571899999999999</c:v>
                </c:pt>
                <c:pt idx="7289">
                  <c:v>23.609500000000001</c:v>
                </c:pt>
                <c:pt idx="7290">
                  <c:v>23.642700000000001</c:v>
                </c:pt>
                <c:pt idx="7291">
                  <c:v>23.679400000000001</c:v>
                </c:pt>
                <c:pt idx="7292">
                  <c:v>23.709</c:v>
                </c:pt>
                <c:pt idx="7293">
                  <c:v>23.734000000000002</c:v>
                </c:pt>
                <c:pt idx="7294">
                  <c:v>23.751899999999999</c:v>
                </c:pt>
                <c:pt idx="7295">
                  <c:v>23.730699999999999</c:v>
                </c:pt>
                <c:pt idx="7296">
                  <c:v>23.631699999999999</c:v>
                </c:pt>
                <c:pt idx="7297">
                  <c:v>23.554600000000001</c:v>
                </c:pt>
                <c:pt idx="7298">
                  <c:v>23.462599999999998</c:v>
                </c:pt>
                <c:pt idx="7299">
                  <c:v>23.420100000000001</c:v>
                </c:pt>
                <c:pt idx="7300">
                  <c:v>23.448399999999999</c:v>
                </c:pt>
                <c:pt idx="7301">
                  <c:v>23.482500000000002</c:v>
                </c:pt>
                <c:pt idx="7302">
                  <c:v>23.624500000000001</c:v>
                </c:pt>
                <c:pt idx="7303">
                  <c:v>23.738600000000002</c:v>
                </c:pt>
                <c:pt idx="7304">
                  <c:v>23.793099999999999</c:v>
                </c:pt>
                <c:pt idx="7305">
                  <c:v>23.8218</c:v>
                </c:pt>
                <c:pt idx="7306">
                  <c:v>23.810700000000001</c:v>
                </c:pt>
                <c:pt idx="7307">
                  <c:v>23.8004</c:v>
                </c:pt>
                <c:pt idx="7308">
                  <c:v>23.784800000000001</c:v>
                </c:pt>
                <c:pt idx="7309">
                  <c:v>23.7806</c:v>
                </c:pt>
                <c:pt idx="7310">
                  <c:v>23.773800000000001</c:v>
                </c:pt>
                <c:pt idx="7311">
                  <c:v>23.751999999999999</c:v>
                </c:pt>
                <c:pt idx="7312">
                  <c:v>23.717700000000001</c:v>
                </c:pt>
                <c:pt idx="7313">
                  <c:v>23.6493</c:v>
                </c:pt>
                <c:pt idx="7314">
                  <c:v>23.568200000000001</c:v>
                </c:pt>
                <c:pt idx="7315">
                  <c:v>23.518699999999999</c:v>
                </c:pt>
                <c:pt idx="7316">
                  <c:v>23.487300000000001</c:v>
                </c:pt>
                <c:pt idx="7317">
                  <c:v>23.4849</c:v>
                </c:pt>
                <c:pt idx="7318">
                  <c:v>23.508400000000002</c:v>
                </c:pt>
                <c:pt idx="7319">
                  <c:v>23.5488</c:v>
                </c:pt>
                <c:pt idx="7320">
                  <c:v>23.604199999999999</c:v>
                </c:pt>
                <c:pt idx="7321">
                  <c:v>23.646100000000001</c:v>
                </c:pt>
                <c:pt idx="7322">
                  <c:v>23.680599999999998</c:v>
                </c:pt>
                <c:pt idx="7323">
                  <c:v>23.7179</c:v>
                </c:pt>
                <c:pt idx="7324">
                  <c:v>23.751000000000001</c:v>
                </c:pt>
                <c:pt idx="7325">
                  <c:v>23.767700000000001</c:v>
                </c:pt>
                <c:pt idx="7326">
                  <c:v>23.757400000000001</c:v>
                </c:pt>
                <c:pt idx="7327">
                  <c:v>23.685500000000001</c:v>
                </c:pt>
                <c:pt idx="7328">
                  <c:v>23.490400000000001</c:v>
                </c:pt>
                <c:pt idx="7329">
                  <c:v>23.440100000000001</c:v>
                </c:pt>
                <c:pt idx="7330">
                  <c:v>23.424800000000001</c:v>
                </c:pt>
                <c:pt idx="7331">
                  <c:v>23.436199999999999</c:v>
                </c:pt>
                <c:pt idx="7332">
                  <c:v>23.467199999999998</c:v>
                </c:pt>
                <c:pt idx="7333">
                  <c:v>23.560199999999998</c:v>
                </c:pt>
                <c:pt idx="7334">
                  <c:v>23.747900000000001</c:v>
                </c:pt>
                <c:pt idx="7335">
                  <c:v>23.955300000000001</c:v>
                </c:pt>
                <c:pt idx="7336">
                  <c:v>24.074300000000001</c:v>
                </c:pt>
                <c:pt idx="7337">
                  <c:v>24.051500000000001</c:v>
                </c:pt>
                <c:pt idx="7338">
                  <c:v>23.9907</c:v>
                </c:pt>
                <c:pt idx="7339">
                  <c:v>23.8992</c:v>
                </c:pt>
                <c:pt idx="7340">
                  <c:v>23.866800000000001</c:v>
                </c:pt>
                <c:pt idx="7341">
                  <c:v>23.874500000000001</c:v>
                </c:pt>
                <c:pt idx="7342">
                  <c:v>23.912099999999999</c:v>
                </c:pt>
                <c:pt idx="7343">
                  <c:v>23.935099999999998</c:v>
                </c:pt>
                <c:pt idx="7344">
                  <c:v>23.808800000000002</c:v>
                </c:pt>
                <c:pt idx="7345">
                  <c:v>23.747800000000002</c:v>
                </c:pt>
                <c:pt idx="7346">
                  <c:v>23.842500000000001</c:v>
                </c:pt>
                <c:pt idx="7347">
                  <c:v>23.994399999999999</c:v>
                </c:pt>
                <c:pt idx="7348">
                  <c:v>24.111000000000001</c:v>
                </c:pt>
                <c:pt idx="7349">
                  <c:v>24.206800000000001</c:v>
                </c:pt>
                <c:pt idx="7350">
                  <c:v>24.257400000000001</c:v>
                </c:pt>
                <c:pt idx="7351">
                  <c:v>24.32</c:v>
                </c:pt>
                <c:pt idx="7352">
                  <c:v>24.329899999999999</c:v>
                </c:pt>
                <c:pt idx="7353">
                  <c:v>24.308800000000002</c:v>
                </c:pt>
                <c:pt idx="7354">
                  <c:v>24.261099999999999</c:v>
                </c:pt>
                <c:pt idx="7355">
                  <c:v>24.135899999999999</c:v>
                </c:pt>
                <c:pt idx="7356">
                  <c:v>24.048999999999999</c:v>
                </c:pt>
                <c:pt idx="7357">
                  <c:v>24.0168</c:v>
                </c:pt>
                <c:pt idx="7358">
                  <c:v>23.933</c:v>
                </c:pt>
                <c:pt idx="7359">
                  <c:v>23.843699999999998</c:v>
                </c:pt>
                <c:pt idx="7360">
                  <c:v>23.7624</c:v>
                </c:pt>
                <c:pt idx="7361">
                  <c:v>23.779299999999999</c:v>
                </c:pt>
                <c:pt idx="7362">
                  <c:v>23.830400000000001</c:v>
                </c:pt>
                <c:pt idx="7363">
                  <c:v>23.827000000000002</c:v>
                </c:pt>
                <c:pt idx="7364">
                  <c:v>23.85</c:v>
                </c:pt>
                <c:pt idx="7365">
                  <c:v>23.918900000000001</c:v>
                </c:pt>
                <c:pt idx="7366">
                  <c:v>24.002800000000001</c:v>
                </c:pt>
                <c:pt idx="7367">
                  <c:v>24.076499999999999</c:v>
                </c:pt>
                <c:pt idx="7368">
                  <c:v>24.1447</c:v>
                </c:pt>
                <c:pt idx="7369">
                  <c:v>24.189499999999999</c:v>
                </c:pt>
                <c:pt idx="7370">
                  <c:v>24.1889</c:v>
                </c:pt>
                <c:pt idx="7371">
                  <c:v>24.200700000000001</c:v>
                </c:pt>
                <c:pt idx="7372">
                  <c:v>24.197600000000001</c:v>
                </c:pt>
                <c:pt idx="7373">
                  <c:v>24.142600000000002</c:v>
                </c:pt>
                <c:pt idx="7374">
                  <c:v>24.0792</c:v>
                </c:pt>
                <c:pt idx="7375">
                  <c:v>24.021899999999999</c:v>
                </c:pt>
                <c:pt idx="7376">
                  <c:v>23.9573</c:v>
                </c:pt>
                <c:pt idx="7377">
                  <c:v>23.9053</c:v>
                </c:pt>
                <c:pt idx="7378">
                  <c:v>23.852</c:v>
                </c:pt>
                <c:pt idx="7379">
                  <c:v>23.859500000000001</c:v>
                </c:pt>
                <c:pt idx="7380">
                  <c:v>23.912800000000001</c:v>
                </c:pt>
                <c:pt idx="7381">
                  <c:v>23.9407</c:v>
                </c:pt>
                <c:pt idx="7382">
                  <c:v>24.006799999999998</c:v>
                </c:pt>
                <c:pt idx="7383">
                  <c:v>24.080400000000001</c:v>
                </c:pt>
                <c:pt idx="7384">
                  <c:v>24.148</c:v>
                </c:pt>
                <c:pt idx="7385">
                  <c:v>24.1783</c:v>
                </c:pt>
                <c:pt idx="7386">
                  <c:v>24.159400000000002</c:v>
                </c:pt>
                <c:pt idx="7387">
                  <c:v>24.241399999999999</c:v>
                </c:pt>
                <c:pt idx="7388">
                  <c:v>24.2456</c:v>
                </c:pt>
                <c:pt idx="7389">
                  <c:v>24.247299999999999</c:v>
                </c:pt>
                <c:pt idx="7390">
                  <c:v>24.215399999999999</c:v>
                </c:pt>
                <c:pt idx="7391">
                  <c:v>24.193999999999999</c:v>
                </c:pt>
                <c:pt idx="7392">
                  <c:v>24.103999999999999</c:v>
                </c:pt>
                <c:pt idx="7393">
                  <c:v>23.990300000000001</c:v>
                </c:pt>
                <c:pt idx="7394">
                  <c:v>23.942499999999999</c:v>
                </c:pt>
                <c:pt idx="7395">
                  <c:v>23.953099999999999</c:v>
                </c:pt>
                <c:pt idx="7396">
                  <c:v>23.9499</c:v>
                </c:pt>
                <c:pt idx="7397">
                  <c:v>23.971900000000002</c:v>
                </c:pt>
                <c:pt idx="7398">
                  <c:v>23.988900000000001</c:v>
                </c:pt>
                <c:pt idx="7399">
                  <c:v>23.970800000000001</c:v>
                </c:pt>
                <c:pt idx="7400">
                  <c:v>24.016200000000001</c:v>
                </c:pt>
                <c:pt idx="7401">
                  <c:v>24.020700000000001</c:v>
                </c:pt>
                <c:pt idx="7402">
                  <c:v>23.952999999999999</c:v>
                </c:pt>
                <c:pt idx="7403">
                  <c:v>23.893699999999999</c:v>
                </c:pt>
                <c:pt idx="7404">
                  <c:v>23.860900000000001</c:v>
                </c:pt>
                <c:pt idx="7405">
                  <c:v>23.823799999999999</c:v>
                </c:pt>
                <c:pt idx="7406">
                  <c:v>23.7089</c:v>
                </c:pt>
                <c:pt idx="7407">
                  <c:v>23.556799999999999</c:v>
                </c:pt>
                <c:pt idx="7408">
                  <c:v>23.4907</c:v>
                </c:pt>
                <c:pt idx="7409">
                  <c:v>23.470600000000001</c:v>
                </c:pt>
                <c:pt idx="7410">
                  <c:v>23.526900000000001</c:v>
                </c:pt>
                <c:pt idx="7411">
                  <c:v>23.6083</c:v>
                </c:pt>
                <c:pt idx="7412">
                  <c:v>23.6996</c:v>
                </c:pt>
                <c:pt idx="7413">
                  <c:v>23.765899999999998</c:v>
                </c:pt>
                <c:pt idx="7414">
                  <c:v>23.836400000000001</c:v>
                </c:pt>
                <c:pt idx="7415">
                  <c:v>23.927299999999999</c:v>
                </c:pt>
                <c:pt idx="7416">
                  <c:v>23.986899999999999</c:v>
                </c:pt>
                <c:pt idx="7417">
                  <c:v>23.984999999999999</c:v>
                </c:pt>
                <c:pt idx="7418">
                  <c:v>23.974799999999998</c:v>
                </c:pt>
                <c:pt idx="7419">
                  <c:v>23.9739</c:v>
                </c:pt>
                <c:pt idx="7420">
                  <c:v>23.9406</c:v>
                </c:pt>
                <c:pt idx="7421">
                  <c:v>23.919799999999999</c:v>
                </c:pt>
                <c:pt idx="7422">
                  <c:v>23.904199999999999</c:v>
                </c:pt>
                <c:pt idx="7423">
                  <c:v>23.905200000000001</c:v>
                </c:pt>
                <c:pt idx="7424">
                  <c:v>23.888500000000001</c:v>
                </c:pt>
                <c:pt idx="7425">
                  <c:v>23.8475</c:v>
                </c:pt>
                <c:pt idx="7426">
                  <c:v>23.788</c:v>
                </c:pt>
                <c:pt idx="7427">
                  <c:v>23.760100000000001</c:v>
                </c:pt>
                <c:pt idx="7428">
                  <c:v>23.775400000000001</c:v>
                </c:pt>
                <c:pt idx="7429">
                  <c:v>23.849900000000002</c:v>
                </c:pt>
                <c:pt idx="7430">
                  <c:v>23.889600000000002</c:v>
                </c:pt>
                <c:pt idx="7431">
                  <c:v>24.007000000000001</c:v>
                </c:pt>
                <c:pt idx="7432">
                  <c:v>24.0075</c:v>
                </c:pt>
                <c:pt idx="7433">
                  <c:v>23.9892</c:v>
                </c:pt>
                <c:pt idx="7434">
                  <c:v>24.029199999999999</c:v>
                </c:pt>
                <c:pt idx="7435">
                  <c:v>24.065999999999999</c:v>
                </c:pt>
                <c:pt idx="7436">
                  <c:v>24.110099999999999</c:v>
                </c:pt>
                <c:pt idx="7437">
                  <c:v>24.083600000000001</c:v>
                </c:pt>
                <c:pt idx="7438">
                  <c:v>24.0563</c:v>
                </c:pt>
                <c:pt idx="7439">
                  <c:v>24.055599999999998</c:v>
                </c:pt>
                <c:pt idx="7440">
                  <c:v>24.064699999999998</c:v>
                </c:pt>
                <c:pt idx="7441">
                  <c:v>24.141300000000001</c:v>
                </c:pt>
                <c:pt idx="7442">
                  <c:v>24.157599999999999</c:v>
                </c:pt>
                <c:pt idx="7443">
                  <c:v>24.1875</c:v>
                </c:pt>
                <c:pt idx="7444">
                  <c:v>24.2136</c:v>
                </c:pt>
                <c:pt idx="7445">
                  <c:v>24.257300000000001</c:v>
                </c:pt>
                <c:pt idx="7446">
                  <c:v>24.2545</c:v>
                </c:pt>
                <c:pt idx="7447">
                  <c:v>24.235099999999999</c:v>
                </c:pt>
                <c:pt idx="7448">
                  <c:v>24.186399999999999</c:v>
                </c:pt>
                <c:pt idx="7449">
                  <c:v>24.131799999999998</c:v>
                </c:pt>
                <c:pt idx="7450">
                  <c:v>24.086099999999998</c:v>
                </c:pt>
                <c:pt idx="7451">
                  <c:v>24.025300000000001</c:v>
                </c:pt>
                <c:pt idx="7452">
                  <c:v>23.947800000000001</c:v>
                </c:pt>
                <c:pt idx="7453">
                  <c:v>23.898800000000001</c:v>
                </c:pt>
                <c:pt idx="7454">
                  <c:v>23.934100000000001</c:v>
                </c:pt>
                <c:pt idx="7455">
                  <c:v>23.976800000000001</c:v>
                </c:pt>
                <c:pt idx="7456">
                  <c:v>24.010100000000001</c:v>
                </c:pt>
                <c:pt idx="7457">
                  <c:v>24.021699999999999</c:v>
                </c:pt>
                <c:pt idx="7458">
                  <c:v>24.0246</c:v>
                </c:pt>
                <c:pt idx="7459">
                  <c:v>24.0701</c:v>
                </c:pt>
                <c:pt idx="7460">
                  <c:v>24.107900000000001</c:v>
                </c:pt>
                <c:pt idx="7461">
                  <c:v>24.138100000000001</c:v>
                </c:pt>
                <c:pt idx="7462">
                  <c:v>24.178999999999998</c:v>
                </c:pt>
                <c:pt idx="7463">
                  <c:v>24.224</c:v>
                </c:pt>
                <c:pt idx="7464">
                  <c:v>24.269100000000002</c:v>
                </c:pt>
                <c:pt idx="7465">
                  <c:v>24.263000000000002</c:v>
                </c:pt>
                <c:pt idx="7466">
                  <c:v>24.278600000000001</c:v>
                </c:pt>
                <c:pt idx="7467">
                  <c:v>24.23</c:v>
                </c:pt>
                <c:pt idx="7468">
                  <c:v>24.1938</c:v>
                </c:pt>
                <c:pt idx="7469">
                  <c:v>24.167999999999999</c:v>
                </c:pt>
                <c:pt idx="7470">
                  <c:v>24.117100000000001</c:v>
                </c:pt>
                <c:pt idx="7471">
                  <c:v>24.055599999999998</c:v>
                </c:pt>
                <c:pt idx="7472">
                  <c:v>24.0229</c:v>
                </c:pt>
                <c:pt idx="7473">
                  <c:v>23.9815</c:v>
                </c:pt>
                <c:pt idx="7474">
                  <c:v>23.9267</c:v>
                </c:pt>
                <c:pt idx="7475">
                  <c:v>23.890799999999999</c:v>
                </c:pt>
                <c:pt idx="7476">
                  <c:v>23.8733</c:v>
                </c:pt>
                <c:pt idx="7477">
                  <c:v>23.869800000000001</c:v>
                </c:pt>
                <c:pt idx="7478">
                  <c:v>23.887599999999999</c:v>
                </c:pt>
                <c:pt idx="7479">
                  <c:v>23.880199999999999</c:v>
                </c:pt>
                <c:pt idx="7480">
                  <c:v>23.886299999999999</c:v>
                </c:pt>
                <c:pt idx="7481">
                  <c:v>23.881599999999999</c:v>
                </c:pt>
                <c:pt idx="7482">
                  <c:v>23.857099999999999</c:v>
                </c:pt>
                <c:pt idx="7483">
                  <c:v>23.827300000000001</c:v>
                </c:pt>
                <c:pt idx="7484">
                  <c:v>23.8066</c:v>
                </c:pt>
                <c:pt idx="7485">
                  <c:v>23.762</c:v>
                </c:pt>
                <c:pt idx="7486">
                  <c:v>23.7639</c:v>
                </c:pt>
                <c:pt idx="7487">
                  <c:v>23.795999999999999</c:v>
                </c:pt>
                <c:pt idx="7488">
                  <c:v>23.8567</c:v>
                </c:pt>
                <c:pt idx="7489">
                  <c:v>23.9191</c:v>
                </c:pt>
                <c:pt idx="7490">
                  <c:v>24.042999999999999</c:v>
                </c:pt>
                <c:pt idx="7491">
                  <c:v>24.1251</c:v>
                </c:pt>
                <c:pt idx="7492">
                  <c:v>24.215299999999999</c:v>
                </c:pt>
                <c:pt idx="7493">
                  <c:v>24.305900000000001</c:v>
                </c:pt>
                <c:pt idx="7494">
                  <c:v>24.337800000000001</c:v>
                </c:pt>
                <c:pt idx="7495">
                  <c:v>24.308800000000002</c:v>
                </c:pt>
                <c:pt idx="7496">
                  <c:v>24.251200000000001</c:v>
                </c:pt>
                <c:pt idx="7497">
                  <c:v>24.211500000000001</c:v>
                </c:pt>
                <c:pt idx="7498">
                  <c:v>24.079699999999999</c:v>
                </c:pt>
                <c:pt idx="7499">
                  <c:v>23.913699999999999</c:v>
                </c:pt>
                <c:pt idx="7500">
                  <c:v>23.7683</c:v>
                </c:pt>
                <c:pt idx="7501">
                  <c:v>23.680800000000001</c:v>
                </c:pt>
                <c:pt idx="7502">
                  <c:v>23.84</c:v>
                </c:pt>
                <c:pt idx="7503">
                  <c:v>23.9085</c:v>
                </c:pt>
                <c:pt idx="7504">
                  <c:v>24.119599999999998</c:v>
                </c:pt>
                <c:pt idx="7505">
                  <c:v>24.096900000000002</c:v>
                </c:pt>
                <c:pt idx="7506">
                  <c:v>24.127600000000001</c:v>
                </c:pt>
                <c:pt idx="7507">
                  <c:v>24.168299999999999</c:v>
                </c:pt>
                <c:pt idx="7508">
                  <c:v>24.180199999999999</c:v>
                </c:pt>
                <c:pt idx="7509">
                  <c:v>24.067599999999999</c:v>
                </c:pt>
                <c:pt idx="7510">
                  <c:v>23.897400000000001</c:v>
                </c:pt>
                <c:pt idx="7511">
                  <c:v>23.823599999999999</c:v>
                </c:pt>
                <c:pt idx="7512">
                  <c:v>23.796299999999999</c:v>
                </c:pt>
                <c:pt idx="7513">
                  <c:v>23.791399999999999</c:v>
                </c:pt>
                <c:pt idx="7514">
                  <c:v>23.837</c:v>
                </c:pt>
                <c:pt idx="7515">
                  <c:v>23.901800000000001</c:v>
                </c:pt>
                <c:pt idx="7516">
                  <c:v>24.0625</c:v>
                </c:pt>
                <c:pt idx="7517">
                  <c:v>24.191700000000001</c:v>
                </c:pt>
                <c:pt idx="7518">
                  <c:v>24.2728</c:v>
                </c:pt>
                <c:pt idx="7519">
                  <c:v>24.3443</c:v>
                </c:pt>
                <c:pt idx="7520">
                  <c:v>24.4056</c:v>
                </c:pt>
                <c:pt idx="7521">
                  <c:v>24.410399999999999</c:v>
                </c:pt>
                <c:pt idx="7522">
                  <c:v>24.421199999999999</c:v>
                </c:pt>
                <c:pt idx="7523">
                  <c:v>24.397500000000001</c:v>
                </c:pt>
                <c:pt idx="7524">
                  <c:v>24.3827</c:v>
                </c:pt>
                <c:pt idx="7525">
                  <c:v>24.337700000000002</c:v>
                </c:pt>
                <c:pt idx="7526">
                  <c:v>24.2502</c:v>
                </c:pt>
                <c:pt idx="7527">
                  <c:v>24.2562</c:v>
                </c:pt>
                <c:pt idx="7528">
                  <c:v>24.096699999999998</c:v>
                </c:pt>
                <c:pt idx="7529">
                  <c:v>24.078099999999999</c:v>
                </c:pt>
                <c:pt idx="7530">
                  <c:v>24.302900000000001</c:v>
                </c:pt>
                <c:pt idx="7531">
                  <c:v>23.982399999999998</c:v>
                </c:pt>
                <c:pt idx="7532">
                  <c:v>26.374400000000001</c:v>
                </c:pt>
                <c:pt idx="7533">
                  <c:v>25.076000000000001</c:v>
                </c:pt>
                <c:pt idx="7534">
                  <c:v>24.777000000000001</c:v>
                </c:pt>
                <c:pt idx="7535">
                  <c:v>24.4313</c:v>
                </c:pt>
                <c:pt idx="7536">
                  <c:v>24.3034</c:v>
                </c:pt>
                <c:pt idx="7537">
                  <c:v>24.203600000000002</c:v>
                </c:pt>
                <c:pt idx="7538">
                  <c:v>24.192499999999999</c:v>
                </c:pt>
                <c:pt idx="7539">
                  <c:v>24.2361</c:v>
                </c:pt>
                <c:pt idx="7540">
                  <c:v>24.177900000000001</c:v>
                </c:pt>
                <c:pt idx="7541">
                  <c:v>24.0703</c:v>
                </c:pt>
                <c:pt idx="7542">
                  <c:v>23.972899999999999</c:v>
                </c:pt>
                <c:pt idx="7543">
                  <c:v>23.787199999999999</c:v>
                </c:pt>
                <c:pt idx="7544">
                  <c:v>23.6494</c:v>
                </c:pt>
                <c:pt idx="7545">
                  <c:v>23.445399999999999</c:v>
                </c:pt>
                <c:pt idx="7546">
                  <c:v>23.327200000000001</c:v>
                </c:pt>
                <c:pt idx="7547">
                  <c:v>23.282499999999999</c:v>
                </c:pt>
                <c:pt idx="7548">
                  <c:v>23.300999999999998</c:v>
                </c:pt>
                <c:pt idx="7549">
                  <c:v>23.240100000000002</c:v>
                </c:pt>
                <c:pt idx="7550">
                  <c:v>23.4817</c:v>
                </c:pt>
                <c:pt idx="7551">
                  <c:v>23.925599999999999</c:v>
                </c:pt>
                <c:pt idx="7552">
                  <c:v>24.319400000000002</c:v>
                </c:pt>
                <c:pt idx="7553">
                  <c:v>24.389600000000002</c:v>
                </c:pt>
                <c:pt idx="7554">
                  <c:v>24.370699999999999</c:v>
                </c:pt>
                <c:pt idx="7555">
                  <c:v>24.346699999999998</c:v>
                </c:pt>
                <c:pt idx="7556">
                  <c:v>24.35</c:v>
                </c:pt>
                <c:pt idx="7557">
                  <c:v>24.346499999999999</c:v>
                </c:pt>
                <c:pt idx="7558">
                  <c:v>24.367799999999999</c:v>
                </c:pt>
                <c:pt idx="7559">
                  <c:v>24.435500000000001</c:v>
                </c:pt>
                <c:pt idx="7560">
                  <c:v>24.4513</c:v>
                </c:pt>
                <c:pt idx="7561">
                  <c:v>24.243500000000001</c:v>
                </c:pt>
                <c:pt idx="7562">
                  <c:v>23.756699999999999</c:v>
                </c:pt>
                <c:pt idx="7563">
                  <c:v>23.918299999999999</c:v>
                </c:pt>
                <c:pt idx="7564">
                  <c:v>23.9802</c:v>
                </c:pt>
                <c:pt idx="7565">
                  <c:v>23.9831</c:v>
                </c:pt>
                <c:pt idx="7566">
                  <c:v>23.9572</c:v>
                </c:pt>
                <c:pt idx="7567">
                  <c:v>23.9648</c:v>
                </c:pt>
                <c:pt idx="7568">
                  <c:v>23.96</c:v>
                </c:pt>
                <c:pt idx="7569">
                  <c:v>23.978999999999999</c:v>
                </c:pt>
                <c:pt idx="7570">
                  <c:v>24.196300000000001</c:v>
                </c:pt>
                <c:pt idx="7571">
                  <c:v>24.6</c:v>
                </c:pt>
                <c:pt idx="7572">
                  <c:v>24.599499999999999</c:v>
                </c:pt>
                <c:pt idx="7573">
                  <c:v>24.603999999999999</c:v>
                </c:pt>
                <c:pt idx="7574">
                  <c:v>24.436599999999999</c:v>
                </c:pt>
                <c:pt idx="7575">
                  <c:v>24.319299999999998</c:v>
                </c:pt>
                <c:pt idx="7576">
                  <c:v>24.203099999999999</c:v>
                </c:pt>
                <c:pt idx="7577">
                  <c:v>24.070699999999999</c:v>
                </c:pt>
                <c:pt idx="7578">
                  <c:v>24.007200000000001</c:v>
                </c:pt>
                <c:pt idx="7579">
                  <c:v>23.967500000000001</c:v>
                </c:pt>
                <c:pt idx="7580">
                  <c:v>23.9785</c:v>
                </c:pt>
                <c:pt idx="7581">
                  <c:v>23.971599999999999</c:v>
                </c:pt>
                <c:pt idx="7582">
                  <c:v>23.989100000000001</c:v>
                </c:pt>
                <c:pt idx="7583">
                  <c:v>24.012799999999999</c:v>
                </c:pt>
                <c:pt idx="7584">
                  <c:v>24.0639</c:v>
                </c:pt>
                <c:pt idx="7585">
                  <c:v>24.135300000000001</c:v>
                </c:pt>
                <c:pt idx="7586">
                  <c:v>24.264600000000002</c:v>
                </c:pt>
                <c:pt idx="7587">
                  <c:v>24.3752</c:v>
                </c:pt>
                <c:pt idx="7588">
                  <c:v>24.499500000000001</c:v>
                </c:pt>
                <c:pt idx="7589">
                  <c:v>24.616</c:v>
                </c:pt>
                <c:pt idx="7590">
                  <c:v>24.709499999999998</c:v>
                </c:pt>
                <c:pt idx="7591">
                  <c:v>24.773099999999999</c:v>
                </c:pt>
                <c:pt idx="7592">
                  <c:v>24.756499999999999</c:v>
                </c:pt>
                <c:pt idx="7593">
                  <c:v>24.690300000000001</c:v>
                </c:pt>
                <c:pt idx="7594">
                  <c:v>24.5962</c:v>
                </c:pt>
                <c:pt idx="7595">
                  <c:v>24.468900000000001</c:v>
                </c:pt>
                <c:pt idx="7596">
                  <c:v>24.341699999999999</c:v>
                </c:pt>
                <c:pt idx="7597">
                  <c:v>24.1996</c:v>
                </c:pt>
                <c:pt idx="7598">
                  <c:v>24.221699999999998</c:v>
                </c:pt>
                <c:pt idx="7599">
                  <c:v>24.1815</c:v>
                </c:pt>
                <c:pt idx="7600">
                  <c:v>24.113399999999999</c:v>
                </c:pt>
                <c:pt idx="7601">
                  <c:v>24.142199999999999</c:v>
                </c:pt>
                <c:pt idx="7602">
                  <c:v>24.0289</c:v>
                </c:pt>
                <c:pt idx="7603">
                  <c:v>24.2578</c:v>
                </c:pt>
                <c:pt idx="7604">
                  <c:v>25.008500000000002</c:v>
                </c:pt>
                <c:pt idx="7605">
                  <c:v>25.3964</c:v>
                </c:pt>
                <c:pt idx="7606">
                  <c:v>24.780100000000001</c:v>
                </c:pt>
                <c:pt idx="7607">
                  <c:v>25.092300000000002</c:v>
                </c:pt>
                <c:pt idx="7608">
                  <c:v>24.968499999999999</c:v>
                </c:pt>
                <c:pt idx="7609">
                  <c:v>24.734300000000001</c:v>
                </c:pt>
                <c:pt idx="7610">
                  <c:v>24.8809</c:v>
                </c:pt>
                <c:pt idx="7611">
                  <c:v>25.1557</c:v>
                </c:pt>
                <c:pt idx="7612">
                  <c:v>24.926100000000002</c:v>
                </c:pt>
                <c:pt idx="7613">
                  <c:v>24.823599999999999</c:v>
                </c:pt>
                <c:pt idx="7614">
                  <c:v>24.645</c:v>
                </c:pt>
                <c:pt idx="7615">
                  <c:v>24.4893</c:v>
                </c:pt>
                <c:pt idx="7616">
                  <c:v>24.445599999999999</c:v>
                </c:pt>
                <c:pt idx="7617">
                  <c:v>24.288</c:v>
                </c:pt>
                <c:pt idx="7618">
                  <c:v>24.056999999999999</c:v>
                </c:pt>
                <c:pt idx="7619">
                  <c:v>23.8277</c:v>
                </c:pt>
                <c:pt idx="7620">
                  <c:v>23.712599999999998</c:v>
                </c:pt>
                <c:pt idx="7621">
                  <c:v>23.6478</c:v>
                </c:pt>
                <c:pt idx="7622">
                  <c:v>23.6084</c:v>
                </c:pt>
                <c:pt idx="7623">
                  <c:v>23.6158</c:v>
                </c:pt>
                <c:pt idx="7624">
                  <c:v>23.685099999999998</c:v>
                </c:pt>
                <c:pt idx="7625">
                  <c:v>23.867100000000001</c:v>
                </c:pt>
                <c:pt idx="7626">
                  <c:v>24.149100000000001</c:v>
                </c:pt>
                <c:pt idx="7627">
                  <c:v>24.494399999999999</c:v>
                </c:pt>
                <c:pt idx="7628">
                  <c:v>24.650500000000001</c:v>
                </c:pt>
                <c:pt idx="7629">
                  <c:v>24.777699999999999</c:v>
                </c:pt>
                <c:pt idx="7630">
                  <c:v>24.774799999999999</c:v>
                </c:pt>
                <c:pt idx="7631">
                  <c:v>24.586300000000001</c:v>
                </c:pt>
                <c:pt idx="7632">
                  <c:v>24.5017</c:v>
                </c:pt>
                <c:pt idx="7633">
                  <c:v>24.545500000000001</c:v>
                </c:pt>
                <c:pt idx="7634">
                  <c:v>24.599299999999999</c:v>
                </c:pt>
                <c:pt idx="7635">
                  <c:v>24.523</c:v>
                </c:pt>
                <c:pt idx="7636">
                  <c:v>24.542000000000002</c:v>
                </c:pt>
                <c:pt idx="7637">
                  <c:v>24.569900000000001</c:v>
                </c:pt>
                <c:pt idx="7638">
                  <c:v>24.659400000000002</c:v>
                </c:pt>
                <c:pt idx="7639">
                  <c:v>24.720800000000001</c:v>
                </c:pt>
                <c:pt idx="7640">
                  <c:v>24.737100000000002</c:v>
                </c:pt>
                <c:pt idx="7641">
                  <c:v>24.7424</c:v>
                </c:pt>
                <c:pt idx="7642">
                  <c:v>24.731000000000002</c:v>
                </c:pt>
                <c:pt idx="7643">
                  <c:v>24.6355</c:v>
                </c:pt>
                <c:pt idx="7644">
                  <c:v>24.5656</c:v>
                </c:pt>
                <c:pt idx="7645">
                  <c:v>24.514600000000002</c:v>
                </c:pt>
                <c:pt idx="7646">
                  <c:v>24.395099999999999</c:v>
                </c:pt>
                <c:pt idx="7647">
                  <c:v>24.319500000000001</c:v>
                </c:pt>
                <c:pt idx="7648">
                  <c:v>24.167000000000002</c:v>
                </c:pt>
                <c:pt idx="7649">
                  <c:v>23.989699999999999</c:v>
                </c:pt>
                <c:pt idx="7650">
                  <c:v>23.924900000000001</c:v>
                </c:pt>
                <c:pt idx="7651">
                  <c:v>23.889099999999999</c:v>
                </c:pt>
                <c:pt idx="7652">
                  <c:v>23.910799999999998</c:v>
                </c:pt>
                <c:pt idx="7653">
                  <c:v>23.923100000000002</c:v>
                </c:pt>
                <c:pt idx="7654">
                  <c:v>23.918099999999999</c:v>
                </c:pt>
                <c:pt idx="7655">
                  <c:v>23.950600000000001</c:v>
                </c:pt>
                <c:pt idx="7656">
                  <c:v>24.007200000000001</c:v>
                </c:pt>
                <c:pt idx="7657">
                  <c:v>24.070699999999999</c:v>
                </c:pt>
                <c:pt idx="7658">
                  <c:v>24.1067</c:v>
                </c:pt>
                <c:pt idx="7659">
                  <c:v>24.0261</c:v>
                </c:pt>
                <c:pt idx="7660">
                  <c:v>23.962599999999998</c:v>
                </c:pt>
                <c:pt idx="7661">
                  <c:v>23.788</c:v>
                </c:pt>
                <c:pt idx="7662">
                  <c:v>23.796800000000001</c:v>
                </c:pt>
                <c:pt idx="7663">
                  <c:v>23.7591</c:v>
                </c:pt>
                <c:pt idx="7664">
                  <c:v>23.829899999999999</c:v>
                </c:pt>
                <c:pt idx="7665">
                  <c:v>23.8492</c:v>
                </c:pt>
                <c:pt idx="7666">
                  <c:v>23.920400000000001</c:v>
                </c:pt>
                <c:pt idx="7667">
                  <c:v>23.745999999999999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033984"/>
        <c:axId val="180125696"/>
      </c:scatterChart>
      <c:valAx>
        <c:axId val="179033984"/>
        <c:scaling>
          <c:orientation val="minMax"/>
          <c:max val="420"/>
          <c:min val="37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Raman Shift (cm-1)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125696"/>
        <c:crosses val="autoZero"/>
        <c:crossBetween val="midCat"/>
      </c:valAx>
      <c:valAx>
        <c:axId val="180125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Intensity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033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903971385297202"/>
          <c:y val="5.7417208979822727E-2"/>
          <c:w val="6.875255104941061E-2"/>
          <c:h val="0.47879315879860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3200" b="1" i="0" baseline="0" dirty="0">
                <a:effectLst/>
              </a:rPr>
              <a:t>Raman Spectrum of MoS</a:t>
            </a:r>
            <a:r>
              <a:rPr lang="en-US" sz="2400" b="1" i="0" baseline="0" dirty="0">
                <a:effectLst/>
              </a:rPr>
              <a:t>2</a:t>
            </a:r>
            <a:r>
              <a:rPr lang="en-US" sz="3200" b="1" i="0" baseline="0" dirty="0">
                <a:effectLst/>
              </a:rPr>
              <a:t>-Si Heterojunction</a:t>
            </a:r>
            <a:endParaRPr lang="en-US" sz="3200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5.9741796380830645E-2"/>
          <c:y val="0.18640650794782973"/>
          <c:w val="0.88187056838926803"/>
          <c:h val="0.63074249693240747"/>
        </c:manualLayout>
      </c:layout>
      <c:scatterChart>
        <c:scatterStyle val="lineMarker"/>
        <c:varyColors val="0"/>
        <c:ser>
          <c:idx val="0"/>
          <c:order val="0"/>
          <c:tx>
            <c:strRef>
              <c:f>[D_20.txt]D_20!$B$1</c:f>
              <c:strCache>
                <c:ptCount val="1"/>
                <c:pt idx="0">
                  <c:v>D_22</c:v>
                </c:pt>
              </c:strCache>
            </c:strRef>
          </c:tx>
          <c:spPr>
            <a:ln w="50800"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[D_20.txt]D_20!$A$2:$A$7669</c:f>
              <c:numCache>
                <c:formatCode>General</c:formatCode>
                <c:ptCount val="7668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[D_20.txt]D_20!$B$2:$B$7669</c:f>
              <c:numCache>
                <c:formatCode>General</c:formatCode>
                <c:ptCount val="7668"/>
                <c:pt idx="0">
                  <c:v>19.0548</c:v>
                </c:pt>
                <c:pt idx="1">
                  <c:v>19.090499999999999</c:v>
                </c:pt>
                <c:pt idx="2">
                  <c:v>19.288699999999999</c:v>
                </c:pt>
                <c:pt idx="3">
                  <c:v>19.480799999999999</c:v>
                </c:pt>
                <c:pt idx="4">
                  <c:v>19.71</c:v>
                </c:pt>
                <c:pt idx="5">
                  <c:v>19.864599999999999</c:v>
                </c:pt>
                <c:pt idx="6">
                  <c:v>19.8965</c:v>
                </c:pt>
                <c:pt idx="7">
                  <c:v>19.944299999999998</c:v>
                </c:pt>
                <c:pt idx="8">
                  <c:v>20.115300000000001</c:v>
                </c:pt>
                <c:pt idx="9">
                  <c:v>20.173500000000001</c:v>
                </c:pt>
                <c:pt idx="10">
                  <c:v>20.120999999999999</c:v>
                </c:pt>
                <c:pt idx="11">
                  <c:v>19.9895</c:v>
                </c:pt>
                <c:pt idx="12">
                  <c:v>19.827300000000001</c:v>
                </c:pt>
                <c:pt idx="13">
                  <c:v>19.721699999999998</c:v>
                </c:pt>
                <c:pt idx="14">
                  <c:v>19.672799999999999</c:v>
                </c:pt>
                <c:pt idx="15">
                  <c:v>19.7273</c:v>
                </c:pt>
                <c:pt idx="16">
                  <c:v>19.663699999999999</c:v>
                </c:pt>
                <c:pt idx="17">
                  <c:v>19.6935</c:v>
                </c:pt>
                <c:pt idx="18">
                  <c:v>19.745799999999999</c:v>
                </c:pt>
                <c:pt idx="19">
                  <c:v>20.092199999999998</c:v>
                </c:pt>
                <c:pt idx="20">
                  <c:v>20.295999999999999</c:v>
                </c:pt>
                <c:pt idx="21">
                  <c:v>19.5839</c:v>
                </c:pt>
                <c:pt idx="22">
                  <c:v>19.4434</c:v>
                </c:pt>
                <c:pt idx="23">
                  <c:v>19.476199999999999</c:v>
                </c:pt>
                <c:pt idx="24">
                  <c:v>19.650600000000001</c:v>
                </c:pt>
                <c:pt idx="25">
                  <c:v>19.710899999999999</c:v>
                </c:pt>
                <c:pt idx="26">
                  <c:v>19.7103</c:v>
                </c:pt>
                <c:pt idx="27">
                  <c:v>19.679600000000001</c:v>
                </c:pt>
                <c:pt idx="28">
                  <c:v>19.6296</c:v>
                </c:pt>
                <c:pt idx="29">
                  <c:v>19.5627</c:v>
                </c:pt>
                <c:pt idx="30">
                  <c:v>19.491800000000001</c:v>
                </c:pt>
                <c:pt idx="31">
                  <c:v>19.403300000000002</c:v>
                </c:pt>
                <c:pt idx="32">
                  <c:v>19.355599999999999</c:v>
                </c:pt>
                <c:pt idx="33">
                  <c:v>19.268899999999999</c:v>
                </c:pt>
                <c:pt idx="34">
                  <c:v>19.217400000000001</c:v>
                </c:pt>
                <c:pt idx="35">
                  <c:v>19.169599999999999</c:v>
                </c:pt>
                <c:pt idx="36">
                  <c:v>19.128599999999999</c:v>
                </c:pt>
                <c:pt idx="37">
                  <c:v>19.052399999999999</c:v>
                </c:pt>
                <c:pt idx="38">
                  <c:v>19.058499999999999</c:v>
                </c:pt>
                <c:pt idx="39">
                  <c:v>19.084</c:v>
                </c:pt>
                <c:pt idx="40">
                  <c:v>19.1174</c:v>
                </c:pt>
                <c:pt idx="41">
                  <c:v>19.1859</c:v>
                </c:pt>
                <c:pt idx="42">
                  <c:v>19.205500000000001</c:v>
                </c:pt>
                <c:pt idx="43">
                  <c:v>19.296199999999999</c:v>
                </c:pt>
                <c:pt idx="44">
                  <c:v>19.6187</c:v>
                </c:pt>
                <c:pt idx="45">
                  <c:v>19.847799999999999</c:v>
                </c:pt>
                <c:pt idx="46">
                  <c:v>19.633299999999998</c:v>
                </c:pt>
                <c:pt idx="47">
                  <c:v>19.431000000000001</c:v>
                </c:pt>
                <c:pt idx="48">
                  <c:v>19.432400000000001</c:v>
                </c:pt>
                <c:pt idx="49">
                  <c:v>19.4787</c:v>
                </c:pt>
                <c:pt idx="50">
                  <c:v>19.4786</c:v>
                </c:pt>
                <c:pt idx="51">
                  <c:v>19.536200000000001</c:v>
                </c:pt>
                <c:pt idx="52">
                  <c:v>19.616099999999999</c:v>
                </c:pt>
                <c:pt idx="53">
                  <c:v>19.534700000000001</c:v>
                </c:pt>
                <c:pt idx="54">
                  <c:v>19.460100000000001</c:v>
                </c:pt>
                <c:pt idx="55">
                  <c:v>19.591100000000001</c:v>
                </c:pt>
                <c:pt idx="56">
                  <c:v>19.717500000000001</c:v>
                </c:pt>
                <c:pt idx="57">
                  <c:v>19.619599999999998</c:v>
                </c:pt>
                <c:pt idx="58">
                  <c:v>19.663799999999998</c:v>
                </c:pt>
                <c:pt idx="59">
                  <c:v>19.626300000000001</c:v>
                </c:pt>
                <c:pt idx="60">
                  <c:v>21.227699999999999</c:v>
                </c:pt>
                <c:pt idx="61">
                  <c:v>19.559200000000001</c:v>
                </c:pt>
                <c:pt idx="62">
                  <c:v>19.225300000000001</c:v>
                </c:pt>
                <c:pt idx="63">
                  <c:v>19.109500000000001</c:v>
                </c:pt>
                <c:pt idx="64">
                  <c:v>19.2559</c:v>
                </c:pt>
                <c:pt idx="65">
                  <c:v>19.347100000000001</c:v>
                </c:pt>
                <c:pt idx="66">
                  <c:v>19.439900000000002</c:v>
                </c:pt>
                <c:pt idx="67">
                  <c:v>19.416399999999999</c:v>
                </c:pt>
                <c:pt idx="68">
                  <c:v>19.413399999999999</c:v>
                </c:pt>
                <c:pt idx="69">
                  <c:v>19.521999999999998</c:v>
                </c:pt>
                <c:pt idx="70">
                  <c:v>19.604299999999999</c:v>
                </c:pt>
                <c:pt idx="71">
                  <c:v>19.5871</c:v>
                </c:pt>
                <c:pt idx="72">
                  <c:v>19.607600000000001</c:v>
                </c:pt>
                <c:pt idx="73">
                  <c:v>19.685500000000001</c:v>
                </c:pt>
                <c:pt idx="74">
                  <c:v>19.6966</c:v>
                </c:pt>
                <c:pt idx="75">
                  <c:v>19.629899999999999</c:v>
                </c:pt>
                <c:pt idx="76">
                  <c:v>19.621200000000002</c:v>
                </c:pt>
                <c:pt idx="77">
                  <c:v>19.7087</c:v>
                </c:pt>
                <c:pt idx="78">
                  <c:v>19.748799999999999</c:v>
                </c:pt>
                <c:pt idx="79">
                  <c:v>19.469799999999999</c:v>
                </c:pt>
                <c:pt idx="80">
                  <c:v>19.2409</c:v>
                </c:pt>
                <c:pt idx="81">
                  <c:v>19.317399999999999</c:v>
                </c:pt>
                <c:pt idx="82">
                  <c:v>19.442399999999999</c:v>
                </c:pt>
                <c:pt idx="83">
                  <c:v>19.5962</c:v>
                </c:pt>
                <c:pt idx="84">
                  <c:v>19.782499999999999</c:v>
                </c:pt>
                <c:pt idx="85">
                  <c:v>19.8795</c:v>
                </c:pt>
                <c:pt idx="86">
                  <c:v>19.960599999999999</c:v>
                </c:pt>
                <c:pt idx="87">
                  <c:v>19.9404</c:v>
                </c:pt>
                <c:pt idx="88">
                  <c:v>19.9252</c:v>
                </c:pt>
                <c:pt idx="89">
                  <c:v>19.849699999999999</c:v>
                </c:pt>
                <c:pt idx="90">
                  <c:v>19.764299999999999</c:v>
                </c:pt>
                <c:pt idx="91">
                  <c:v>19.753699999999998</c:v>
                </c:pt>
                <c:pt idx="92">
                  <c:v>19.657699999999998</c:v>
                </c:pt>
                <c:pt idx="93">
                  <c:v>19.537500000000001</c:v>
                </c:pt>
                <c:pt idx="94">
                  <c:v>19.463200000000001</c:v>
                </c:pt>
                <c:pt idx="95">
                  <c:v>19.367000000000001</c:v>
                </c:pt>
                <c:pt idx="96">
                  <c:v>19.2928</c:v>
                </c:pt>
                <c:pt idx="97">
                  <c:v>19.235900000000001</c:v>
                </c:pt>
                <c:pt idx="98">
                  <c:v>19.232399999999998</c:v>
                </c:pt>
                <c:pt idx="99">
                  <c:v>19.316700000000001</c:v>
                </c:pt>
                <c:pt idx="100">
                  <c:v>19.442399999999999</c:v>
                </c:pt>
                <c:pt idx="101">
                  <c:v>19.554400000000001</c:v>
                </c:pt>
                <c:pt idx="102">
                  <c:v>19.609500000000001</c:v>
                </c:pt>
                <c:pt idx="103">
                  <c:v>19.584599999999998</c:v>
                </c:pt>
                <c:pt idx="104">
                  <c:v>19.57</c:v>
                </c:pt>
                <c:pt idx="105">
                  <c:v>19.546900000000001</c:v>
                </c:pt>
                <c:pt idx="106">
                  <c:v>19.438300000000002</c:v>
                </c:pt>
                <c:pt idx="107">
                  <c:v>19.398099999999999</c:v>
                </c:pt>
                <c:pt idx="108">
                  <c:v>19.427800000000001</c:v>
                </c:pt>
                <c:pt idx="109">
                  <c:v>19.4084</c:v>
                </c:pt>
                <c:pt idx="110">
                  <c:v>19.566800000000001</c:v>
                </c:pt>
                <c:pt idx="111">
                  <c:v>19.6905</c:v>
                </c:pt>
                <c:pt idx="112">
                  <c:v>19.854199999999999</c:v>
                </c:pt>
                <c:pt idx="113">
                  <c:v>19.952400000000001</c:v>
                </c:pt>
                <c:pt idx="114">
                  <c:v>20.030999999999999</c:v>
                </c:pt>
                <c:pt idx="115">
                  <c:v>20.1112</c:v>
                </c:pt>
                <c:pt idx="116">
                  <c:v>20.166499999999999</c:v>
                </c:pt>
                <c:pt idx="117">
                  <c:v>20.1999</c:v>
                </c:pt>
                <c:pt idx="118">
                  <c:v>20.264399999999998</c:v>
                </c:pt>
                <c:pt idx="119">
                  <c:v>20.235299999999999</c:v>
                </c:pt>
                <c:pt idx="120">
                  <c:v>20.1218</c:v>
                </c:pt>
                <c:pt idx="121">
                  <c:v>20.084800000000001</c:v>
                </c:pt>
                <c:pt idx="122">
                  <c:v>20.034600000000001</c:v>
                </c:pt>
                <c:pt idx="123">
                  <c:v>19.976099999999999</c:v>
                </c:pt>
                <c:pt idx="124">
                  <c:v>19.922599999999999</c:v>
                </c:pt>
                <c:pt idx="125">
                  <c:v>19.8596</c:v>
                </c:pt>
                <c:pt idx="126">
                  <c:v>19.757100000000001</c:v>
                </c:pt>
                <c:pt idx="127">
                  <c:v>19.650200000000002</c:v>
                </c:pt>
                <c:pt idx="128">
                  <c:v>19.5533</c:v>
                </c:pt>
                <c:pt idx="129">
                  <c:v>19.4528</c:v>
                </c:pt>
                <c:pt idx="130">
                  <c:v>19.423500000000001</c:v>
                </c:pt>
                <c:pt idx="131">
                  <c:v>19.288900000000002</c:v>
                </c:pt>
                <c:pt idx="132">
                  <c:v>19.3933</c:v>
                </c:pt>
                <c:pt idx="133">
                  <c:v>19.4466</c:v>
                </c:pt>
                <c:pt idx="134">
                  <c:v>19.4192</c:v>
                </c:pt>
                <c:pt idx="135">
                  <c:v>19.431999999999999</c:v>
                </c:pt>
                <c:pt idx="136">
                  <c:v>19.495000000000001</c:v>
                </c:pt>
                <c:pt idx="137">
                  <c:v>19.533200000000001</c:v>
                </c:pt>
                <c:pt idx="138">
                  <c:v>19.6814</c:v>
                </c:pt>
                <c:pt idx="139">
                  <c:v>19.683</c:v>
                </c:pt>
                <c:pt idx="140">
                  <c:v>19.586200000000002</c:v>
                </c:pt>
                <c:pt idx="141">
                  <c:v>19.487400000000001</c:v>
                </c:pt>
                <c:pt idx="142">
                  <c:v>19.442699999999999</c:v>
                </c:pt>
                <c:pt idx="143">
                  <c:v>19.490400000000001</c:v>
                </c:pt>
                <c:pt idx="144">
                  <c:v>19.466100000000001</c:v>
                </c:pt>
                <c:pt idx="145">
                  <c:v>19.3826</c:v>
                </c:pt>
                <c:pt idx="146">
                  <c:v>19.350100000000001</c:v>
                </c:pt>
                <c:pt idx="147">
                  <c:v>19.352</c:v>
                </c:pt>
                <c:pt idx="148">
                  <c:v>19.478400000000001</c:v>
                </c:pt>
                <c:pt idx="149">
                  <c:v>19.496700000000001</c:v>
                </c:pt>
                <c:pt idx="150">
                  <c:v>19.531500000000001</c:v>
                </c:pt>
                <c:pt idx="151">
                  <c:v>19.460100000000001</c:v>
                </c:pt>
                <c:pt idx="152">
                  <c:v>19.415400000000002</c:v>
                </c:pt>
                <c:pt idx="153">
                  <c:v>19.363</c:v>
                </c:pt>
                <c:pt idx="154">
                  <c:v>19.230699999999999</c:v>
                </c:pt>
                <c:pt idx="155">
                  <c:v>19.3172</c:v>
                </c:pt>
                <c:pt idx="156">
                  <c:v>22.8095</c:v>
                </c:pt>
                <c:pt idx="157">
                  <c:v>20.607900000000001</c:v>
                </c:pt>
                <c:pt idx="158">
                  <c:v>20.3443</c:v>
                </c:pt>
                <c:pt idx="159">
                  <c:v>20.268799999999999</c:v>
                </c:pt>
                <c:pt idx="160">
                  <c:v>20.301300000000001</c:v>
                </c:pt>
                <c:pt idx="161">
                  <c:v>20.170100000000001</c:v>
                </c:pt>
                <c:pt idx="162">
                  <c:v>20.107299999999999</c:v>
                </c:pt>
                <c:pt idx="163">
                  <c:v>19.9681</c:v>
                </c:pt>
                <c:pt idx="164">
                  <c:v>19.919</c:v>
                </c:pt>
                <c:pt idx="165">
                  <c:v>19.827999999999999</c:v>
                </c:pt>
                <c:pt idx="166">
                  <c:v>19.729600000000001</c:v>
                </c:pt>
                <c:pt idx="167">
                  <c:v>19.5229</c:v>
                </c:pt>
                <c:pt idx="168">
                  <c:v>19.381699999999999</c:v>
                </c:pt>
                <c:pt idx="169">
                  <c:v>19.2456</c:v>
                </c:pt>
                <c:pt idx="170">
                  <c:v>19.1586</c:v>
                </c:pt>
                <c:pt idx="171">
                  <c:v>19.087900000000001</c:v>
                </c:pt>
                <c:pt idx="172">
                  <c:v>19.076799999999999</c:v>
                </c:pt>
                <c:pt idx="173">
                  <c:v>19.103200000000001</c:v>
                </c:pt>
                <c:pt idx="174">
                  <c:v>19.111599999999999</c:v>
                </c:pt>
                <c:pt idx="175">
                  <c:v>19.551500000000001</c:v>
                </c:pt>
                <c:pt idx="176">
                  <c:v>19.6905</c:v>
                </c:pt>
                <c:pt idx="177">
                  <c:v>19.764600000000002</c:v>
                </c:pt>
                <c:pt idx="178">
                  <c:v>19.7011</c:v>
                </c:pt>
                <c:pt idx="179">
                  <c:v>19.6478</c:v>
                </c:pt>
                <c:pt idx="180">
                  <c:v>19.716100000000001</c:v>
                </c:pt>
                <c:pt idx="181">
                  <c:v>19.698899999999998</c:v>
                </c:pt>
                <c:pt idx="182">
                  <c:v>19.661999999999999</c:v>
                </c:pt>
                <c:pt idx="183">
                  <c:v>19.6328</c:v>
                </c:pt>
                <c:pt idx="184">
                  <c:v>19.647300000000001</c:v>
                </c:pt>
                <c:pt idx="185">
                  <c:v>19.672899999999998</c:v>
                </c:pt>
                <c:pt idx="186">
                  <c:v>19.6463</c:v>
                </c:pt>
                <c:pt idx="187">
                  <c:v>19.625399999999999</c:v>
                </c:pt>
                <c:pt idx="188">
                  <c:v>19.648800000000001</c:v>
                </c:pt>
                <c:pt idx="189">
                  <c:v>19.6386</c:v>
                </c:pt>
                <c:pt idx="190">
                  <c:v>19.543299999999999</c:v>
                </c:pt>
                <c:pt idx="191">
                  <c:v>19.468499999999999</c:v>
                </c:pt>
                <c:pt idx="192">
                  <c:v>19.420999999999999</c:v>
                </c:pt>
                <c:pt idx="193">
                  <c:v>19.4239</c:v>
                </c:pt>
                <c:pt idx="194">
                  <c:v>19.478400000000001</c:v>
                </c:pt>
                <c:pt idx="195">
                  <c:v>19.533000000000001</c:v>
                </c:pt>
                <c:pt idx="196">
                  <c:v>19.558599999999998</c:v>
                </c:pt>
                <c:pt idx="197">
                  <c:v>19.578700000000001</c:v>
                </c:pt>
                <c:pt idx="198">
                  <c:v>19.585799999999999</c:v>
                </c:pt>
                <c:pt idx="199">
                  <c:v>19.600899999999999</c:v>
                </c:pt>
                <c:pt idx="200">
                  <c:v>19.606300000000001</c:v>
                </c:pt>
                <c:pt idx="201">
                  <c:v>19.6816</c:v>
                </c:pt>
                <c:pt idx="202">
                  <c:v>19.7285</c:v>
                </c:pt>
                <c:pt idx="203">
                  <c:v>19.728200000000001</c:v>
                </c:pt>
                <c:pt idx="204">
                  <c:v>19.686800000000002</c:v>
                </c:pt>
                <c:pt idx="205">
                  <c:v>19.710599999999999</c:v>
                </c:pt>
                <c:pt idx="206">
                  <c:v>19.681000000000001</c:v>
                </c:pt>
                <c:pt idx="207">
                  <c:v>19.708400000000001</c:v>
                </c:pt>
                <c:pt idx="208">
                  <c:v>19.721</c:v>
                </c:pt>
                <c:pt idx="209">
                  <c:v>19.701000000000001</c:v>
                </c:pt>
                <c:pt idx="210">
                  <c:v>19.685400000000001</c:v>
                </c:pt>
                <c:pt idx="211">
                  <c:v>19.641100000000002</c:v>
                </c:pt>
                <c:pt idx="212">
                  <c:v>19.5715</c:v>
                </c:pt>
                <c:pt idx="213">
                  <c:v>19.433399999999999</c:v>
                </c:pt>
                <c:pt idx="214">
                  <c:v>19.311499999999999</c:v>
                </c:pt>
                <c:pt idx="215">
                  <c:v>19.217099999999999</c:v>
                </c:pt>
                <c:pt idx="216">
                  <c:v>19.250499999999999</c:v>
                </c:pt>
                <c:pt idx="217">
                  <c:v>19.334499999999998</c:v>
                </c:pt>
                <c:pt idx="218">
                  <c:v>19.458200000000001</c:v>
                </c:pt>
                <c:pt idx="219">
                  <c:v>19.527699999999999</c:v>
                </c:pt>
                <c:pt idx="220">
                  <c:v>19.605499999999999</c:v>
                </c:pt>
                <c:pt idx="221">
                  <c:v>19.684899999999999</c:v>
                </c:pt>
                <c:pt idx="222">
                  <c:v>19.652699999999999</c:v>
                </c:pt>
                <c:pt idx="223">
                  <c:v>19.745000000000001</c:v>
                </c:pt>
                <c:pt idx="224">
                  <c:v>19.822099999999999</c:v>
                </c:pt>
                <c:pt idx="225">
                  <c:v>19.909600000000001</c:v>
                </c:pt>
                <c:pt idx="226">
                  <c:v>20.0686</c:v>
                </c:pt>
                <c:pt idx="227">
                  <c:v>20.155999999999999</c:v>
                </c:pt>
                <c:pt idx="228">
                  <c:v>20.238299999999999</c:v>
                </c:pt>
                <c:pt idx="229">
                  <c:v>20.227599999999999</c:v>
                </c:pt>
                <c:pt idx="230">
                  <c:v>20.223099999999999</c:v>
                </c:pt>
                <c:pt idx="231">
                  <c:v>20.213100000000001</c:v>
                </c:pt>
                <c:pt idx="232">
                  <c:v>20.133199999999999</c:v>
                </c:pt>
                <c:pt idx="233">
                  <c:v>20.097999999999999</c:v>
                </c:pt>
                <c:pt idx="234">
                  <c:v>20.055599999999998</c:v>
                </c:pt>
                <c:pt idx="235">
                  <c:v>19.879899999999999</c:v>
                </c:pt>
                <c:pt idx="236">
                  <c:v>19.7376</c:v>
                </c:pt>
                <c:pt idx="237">
                  <c:v>19.719799999999999</c:v>
                </c:pt>
                <c:pt idx="238">
                  <c:v>19.781400000000001</c:v>
                </c:pt>
                <c:pt idx="239">
                  <c:v>19.627400000000002</c:v>
                </c:pt>
                <c:pt idx="240">
                  <c:v>19.465599999999998</c:v>
                </c:pt>
                <c:pt idx="241">
                  <c:v>19.388400000000001</c:v>
                </c:pt>
                <c:pt idx="242">
                  <c:v>19.426500000000001</c:v>
                </c:pt>
                <c:pt idx="243">
                  <c:v>19.491800000000001</c:v>
                </c:pt>
                <c:pt idx="244">
                  <c:v>19.470500000000001</c:v>
                </c:pt>
                <c:pt idx="245">
                  <c:v>19.496300000000002</c:v>
                </c:pt>
                <c:pt idx="246">
                  <c:v>19.4801</c:v>
                </c:pt>
                <c:pt idx="247">
                  <c:v>19.766300000000001</c:v>
                </c:pt>
                <c:pt idx="248">
                  <c:v>20.6159</c:v>
                </c:pt>
                <c:pt idx="249">
                  <c:v>20.085000000000001</c:v>
                </c:pt>
                <c:pt idx="250">
                  <c:v>19.908000000000001</c:v>
                </c:pt>
                <c:pt idx="251">
                  <c:v>19.786100000000001</c:v>
                </c:pt>
                <c:pt idx="252">
                  <c:v>19.682700000000001</c:v>
                </c:pt>
                <c:pt idx="253">
                  <c:v>19.632300000000001</c:v>
                </c:pt>
                <c:pt idx="254">
                  <c:v>19.661100000000001</c:v>
                </c:pt>
                <c:pt idx="255">
                  <c:v>19.722200000000001</c:v>
                </c:pt>
                <c:pt idx="256">
                  <c:v>19.840800000000002</c:v>
                </c:pt>
                <c:pt idx="257">
                  <c:v>19.924099999999999</c:v>
                </c:pt>
                <c:pt idx="258">
                  <c:v>20.0182</c:v>
                </c:pt>
                <c:pt idx="259">
                  <c:v>20.068999999999999</c:v>
                </c:pt>
                <c:pt idx="260">
                  <c:v>20.109400000000001</c:v>
                </c:pt>
                <c:pt idx="261">
                  <c:v>20.139800000000001</c:v>
                </c:pt>
                <c:pt idx="262">
                  <c:v>20.121500000000001</c:v>
                </c:pt>
                <c:pt idx="263">
                  <c:v>20.084800000000001</c:v>
                </c:pt>
                <c:pt idx="264">
                  <c:v>20.036899999999999</c:v>
                </c:pt>
                <c:pt idx="265">
                  <c:v>20.099</c:v>
                </c:pt>
                <c:pt idx="266">
                  <c:v>20.0732</c:v>
                </c:pt>
                <c:pt idx="267">
                  <c:v>20.015999999999998</c:v>
                </c:pt>
                <c:pt idx="268">
                  <c:v>19.958200000000001</c:v>
                </c:pt>
                <c:pt idx="269">
                  <c:v>19.9133</c:v>
                </c:pt>
                <c:pt idx="270">
                  <c:v>19.8751</c:v>
                </c:pt>
                <c:pt idx="271">
                  <c:v>19.855599999999999</c:v>
                </c:pt>
                <c:pt idx="272">
                  <c:v>19.851600000000001</c:v>
                </c:pt>
                <c:pt idx="273">
                  <c:v>19.850200000000001</c:v>
                </c:pt>
                <c:pt idx="274">
                  <c:v>19.8674</c:v>
                </c:pt>
                <c:pt idx="275">
                  <c:v>19.8841</c:v>
                </c:pt>
                <c:pt idx="276">
                  <c:v>19.922799999999999</c:v>
                </c:pt>
                <c:pt idx="277">
                  <c:v>19.929400000000001</c:v>
                </c:pt>
                <c:pt idx="278">
                  <c:v>19.922699999999999</c:v>
                </c:pt>
                <c:pt idx="279">
                  <c:v>19.959399999999999</c:v>
                </c:pt>
                <c:pt idx="280">
                  <c:v>19.9998</c:v>
                </c:pt>
                <c:pt idx="281">
                  <c:v>19.973199999999999</c:v>
                </c:pt>
                <c:pt idx="282">
                  <c:v>20.0016</c:v>
                </c:pt>
                <c:pt idx="283">
                  <c:v>19.9815</c:v>
                </c:pt>
                <c:pt idx="284">
                  <c:v>19.912400000000002</c:v>
                </c:pt>
                <c:pt idx="285">
                  <c:v>19.857500000000002</c:v>
                </c:pt>
                <c:pt idx="286">
                  <c:v>19.783300000000001</c:v>
                </c:pt>
                <c:pt idx="287">
                  <c:v>19.8538</c:v>
                </c:pt>
                <c:pt idx="288">
                  <c:v>19.8688</c:v>
                </c:pt>
                <c:pt idx="289">
                  <c:v>19.8215</c:v>
                </c:pt>
                <c:pt idx="290">
                  <c:v>19.796299999999999</c:v>
                </c:pt>
                <c:pt idx="291">
                  <c:v>19.961400000000001</c:v>
                </c:pt>
                <c:pt idx="292">
                  <c:v>20.1252</c:v>
                </c:pt>
                <c:pt idx="293">
                  <c:v>20.1234</c:v>
                </c:pt>
                <c:pt idx="294">
                  <c:v>20.001899999999999</c:v>
                </c:pt>
                <c:pt idx="295">
                  <c:v>19.783100000000001</c:v>
                </c:pt>
                <c:pt idx="296">
                  <c:v>19.6431</c:v>
                </c:pt>
                <c:pt idx="297">
                  <c:v>19.5929</c:v>
                </c:pt>
                <c:pt idx="298">
                  <c:v>19.593499999999999</c:v>
                </c:pt>
                <c:pt idx="299">
                  <c:v>19.628299999999999</c:v>
                </c:pt>
                <c:pt idx="300">
                  <c:v>19.693200000000001</c:v>
                </c:pt>
                <c:pt idx="301">
                  <c:v>19.802600000000002</c:v>
                </c:pt>
                <c:pt idx="302">
                  <c:v>19.901900000000001</c:v>
                </c:pt>
                <c:pt idx="303">
                  <c:v>19.9816</c:v>
                </c:pt>
                <c:pt idx="304">
                  <c:v>20.050599999999999</c:v>
                </c:pt>
                <c:pt idx="305">
                  <c:v>20.035399999999999</c:v>
                </c:pt>
                <c:pt idx="306">
                  <c:v>20.075800000000001</c:v>
                </c:pt>
                <c:pt idx="307">
                  <c:v>20.089200000000002</c:v>
                </c:pt>
                <c:pt idx="308">
                  <c:v>20.1096</c:v>
                </c:pt>
                <c:pt idx="309">
                  <c:v>20.095800000000001</c:v>
                </c:pt>
                <c:pt idx="310">
                  <c:v>20.2226</c:v>
                </c:pt>
                <c:pt idx="311">
                  <c:v>20.353999999999999</c:v>
                </c:pt>
                <c:pt idx="312">
                  <c:v>20.4877</c:v>
                </c:pt>
                <c:pt idx="313">
                  <c:v>20.4177</c:v>
                </c:pt>
                <c:pt idx="314">
                  <c:v>19.8687</c:v>
                </c:pt>
                <c:pt idx="315">
                  <c:v>20.0077</c:v>
                </c:pt>
                <c:pt idx="316">
                  <c:v>20.3002</c:v>
                </c:pt>
                <c:pt idx="317">
                  <c:v>20.315200000000001</c:v>
                </c:pt>
                <c:pt idx="318">
                  <c:v>20.433499999999999</c:v>
                </c:pt>
                <c:pt idx="319">
                  <c:v>20.5413</c:v>
                </c:pt>
                <c:pt idx="320">
                  <c:v>20.435500000000001</c:v>
                </c:pt>
                <c:pt idx="321">
                  <c:v>20.301100000000002</c:v>
                </c:pt>
                <c:pt idx="322">
                  <c:v>20.170100000000001</c:v>
                </c:pt>
                <c:pt idx="323">
                  <c:v>20.010400000000001</c:v>
                </c:pt>
                <c:pt idx="324">
                  <c:v>19.736499999999999</c:v>
                </c:pt>
                <c:pt idx="325">
                  <c:v>19.676300000000001</c:v>
                </c:pt>
                <c:pt idx="326">
                  <c:v>19.724599999999999</c:v>
                </c:pt>
                <c:pt idx="327">
                  <c:v>19.825299999999999</c:v>
                </c:pt>
                <c:pt idx="328">
                  <c:v>19.9208</c:v>
                </c:pt>
                <c:pt idx="329">
                  <c:v>20.015499999999999</c:v>
                </c:pt>
                <c:pt idx="330">
                  <c:v>20.109400000000001</c:v>
                </c:pt>
                <c:pt idx="331">
                  <c:v>20.133099999999999</c:v>
                </c:pt>
                <c:pt idx="332">
                  <c:v>20.134899999999998</c:v>
                </c:pt>
                <c:pt idx="333">
                  <c:v>20.1435</c:v>
                </c:pt>
                <c:pt idx="334">
                  <c:v>20.159800000000001</c:v>
                </c:pt>
                <c:pt idx="335">
                  <c:v>20.2653</c:v>
                </c:pt>
                <c:pt idx="336">
                  <c:v>20.415700000000001</c:v>
                </c:pt>
                <c:pt idx="337">
                  <c:v>20.549600000000002</c:v>
                </c:pt>
                <c:pt idx="338">
                  <c:v>20.658300000000001</c:v>
                </c:pt>
                <c:pt idx="339">
                  <c:v>20.7163</c:v>
                </c:pt>
                <c:pt idx="340">
                  <c:v>20.728000000000002</c:v>
                </c:pt>
                <c:pt idx="341">
                  <c:v>20.706600000000002</c:v>
                </c:pt>
                <c:pt idx="342">
                  <c:v>20.650600000000001</c:v>
                </c:pt>
                <c:pt idx="343">
                  <c:v>20.5913</c:v>
                </c:pt>
                <c:pt idx="344">
                  <c:v>20.551500000000001</c:v>
                </c:pt>
                <c:pt idx="345">
                  <c:v>20.514600000000002</c:v>
                </c:pt>
                <c:pt idx="346">
                  <c:v>20.466000000000001</c:v>
                </c:pt>
                <c:pt idx="347">
                  <c:v>20.445</c:v>
                </c:pt>
                <c:pt idx="348">
                  <c:v>20.4224</c:v>
                </c:pt>
                <c:pt idx="349">
                  <c:v>20.4849</c:v>
                </c:pt>
                <c:pt idx="350">
                  <c:v>20.529199999999999</c:v>
                </c:pt>
                <c:pt idx="351">
                  <c:v>20.576699999999999</c:v>
                </c:pt>
                <c:pt idx="352">
                  <c:v>20.613600000000002</c:v>
                </c:pt>
                <c:pt idx="353">
                  <c:v>20.642099999999999</c:v>
                </c:pt>
                <c:pt idx="354">
                  <c:v>20.6557</c:v>
                </c:pt>
                <c:pt idx="355">
                  <c:v>20.621099999999998</c:v>
                </c:pt>
                <c:pt idx="356">
                  <c:v>20.565300000000001</c:v>
                </c:pt>
                <c:pt idx="357">
                  <c:v>20.507999999999999</c:v>
                </c:pt>
                <c:pt idx="358">
                  <c:v>20.482800000000001</c:v>
                </c:pt>
                <c:pt idx="359">
                  <c:v>20.473700000000001</c:v>
                </c:pt>
                <c:pt idx="360">
                  <c:v>20.473700000000001</c:v>
                </c:pt>
                <c:pt idx="361">
                  <c:v>20.473800000000001</c:v>
                </c:pt>
                <c:pt idx="362">
                  <c:v>20.4956</c:v>
                </c:pt>
                <c:pt idx="363">
                  <c:v>20.566500000000001</c:v>
                </c:pt>
                <c:pt idx="364">
                  <c:v>20.626200000000001</c:v>
                </c:pt>
                <c:pt idx="365">
                  <c:v>20.5291</c:v>
                </c:pt>
                <c:pt idx="366">
                  <c:v>20.353200000000001</c:v>
                </c:pt>
                <c:pt idx="367">
                  <c:v>20.2133</c:v>
                </c:pt>
                <c:pt idx="368">
                  <c:v>19.9862</c:v>
                </c:pt>
                <c:pt idx="369">
                  <c:v>19.786899999999999</c:v>
                </c:pt>
                <c:pt idx="370">
                  <c:v>19.7332</c:v>
                </c:pt>
                <c:pt idx="371">
                  <c:v>19.8401</c:v>
                </c:pt>
                <c:pt idx="372">
                  <c:v>20.007300000000001</c:v>
                </c:pt>
                <c:pt idx="373">
                  <c:v>20.1355</c:v>
                </c:pt>
                <c:pt idx="374">
                  <c:v>20.166</c:v>
                </c:pt>
                <c:pt idx="375">
                  <c:v>20.3278</c:v>
                </c:pt>
                <c:pt idx="376">
                  <c:v>20.539300000000001</c:v>
                </c:pt>
                <c:pt idx="377">
                  <c:v>20.6252</c:v>
                </c:pt>
                <c:pt idx="378">
                  <c:v>20.800999999999998</c:v>
                </c:pt>
                <c:pt idx="379">
                  <c:v>21.252600000000001</c:v>
                </c:pt>
                <c:pt idx="380">
                  <c:v>21.313400000000001</c:v>
                </c:pt>
                <c:pt idx="381">
                  <c:v>20.450700000000001</c:v>
                </c:pt>
                <c:pt idx="382">
                  <c:v>20.271899999999999</c:v>
                </c:pt>
                <c:pt idx="383">
                  <c:v>20.159099999999999</c:v>
                </c:pt>
                <c:pt idx="384">
                  <c:v>20.160699999999999</c:v>
                </c:pt>
                <c:pt idx="385">
                  <c:v>20.219100000000001</c:v>
                </c:pt>
                <c:pt idx="386">
                  <c:v>20.3371</c:v>
                </c:pt>
                <c:pt idx="387">
                  <c:v>20.3977</c:v>
                </c:pt>
                <c:pt idx="388">
                  <c:v>20.482099999999999</c:v>
                </c:pt>
                <c:pt idx="389">
                  <c:v>20.547000000000001</c:v>
                </c:pt>
                <c:pt idx="390">
                  <c:v>20.546399999999998</c:v>
                </c:pt>
                <c:pt idx="391">
                  <c:v>20.5487</c:v>
                </c:pt>
                <c:pt idx="392">
                  <c:v>20.507400000000001</c:v>
                </c:pt>
                <c:pt idx="393">
                  <c:v>20.473500000000001</c:v>
                </c:pt>
                <c:pt idx="394">
                  <c:v>20.376000000000001</c:v>
                </c:pt>
                <c:pt idx="395">
                  <c:v>20.3506</c:v>
                </c:pt>
                <c:pt idx="396">
                  <c:v>20.4163</c:v>
                </c:pt>
                <c:pt idx="397">
                  <c:v>20.470700000000001</c:v>
                </c:pt>
                <c:pt idx="398">
                  <c:v>20.483599999999999</c:v>
                </c:pt>
                <c:pt idx="399">
                  <c:v>20.454799999999999</c:v>
                </c:pt>
                <c:pt idx="400">
                  <c:v>20.428999999999998</c:v>
                </c:pt>
                <c:pt idx="401">
                  <c:v>20.3812</c:v>
                </c:pt>
                <c:pt idx="402">
                  <c:v>20.340399999999999</c:v>
                </c:pt>
                <c:pt idx="403">
                  <c:v>20.281099999999999</c:v>
                </c:pt>
                <c:pt idx="404">
                  <c:v>20.251799999999999</c:v>
                </c:pt>
                <c:pt idx="405">
                  <c:v>20.216000000000001</c:v>
                </c:pt>
                <c:pt idx="406">
                  <c:v>20.174900000000001</c:v>
                </c:pt>
                <c:pt idx="407">
                  <c:v>20.116</c:v>
                </c:pt>
                <c:pt idx="408">
                  <c:v>20.069099999999999</c:v>
                </c:pt>
                <c:pt idx="409">
                  <c:v>20.0886</c:v>
                </c:pt>
                <c:pt idx="410">
                  <c:v>20.1175</c:v>
                </c:pt>
                <c:pt idx="411">
                  <c:v>20.1553</c:v>
                </c:pt>
                <c:pt idx="412">
                  <c:v>20.225200000000001</c:v>
                </c:pt>
                <c:pt idx="413">
                  <c:v>20.308499999999999</c:v>
                </c:pt>
                <c:pt idx="414">
                  <c:v>20.357099999999999</c:v>
                </c:pt>
                <c:pt idx="415">
                  <c:v>20.453199999999999</c:v>
                </c:pt>
                <c:pt idx="416">
                  <c:v>20.529900000000001</c:v>
                </c:pt>
                <c:pt idx="417">
                  <c:v>20.620200000000001</c:v>
                </c:pt>
                <c:pt idx="418">
                  <c:v>20.6858</c:v>
                </c:pt>
                <c:pt idx="419">
                  <c:v>20.718399999999999</c:v>
                </c:pt>
                <c:pt idx="420">
                  <c:v>20.692499999999999</c:v>
                </c:pt>
                <c:pt idx="421">
                  <c:v>20.715199999999999</c:v>
                </c:pt>
                <c:pt idx="422">
                  <c:v>20.7453</c:v>
                </c:pt>
                <c:pt idx="423">
                  <c:v>20.795999999999999</c:v>
                </c:pt>
                <c:pt idx="424">
                  <c:v>20.852399999999999</c:v>
                </c:pt>
                <c:pt idx="425">
                  <c:v>20.936699999999998</c:v>
                </c:pt>
                <c:pt idx="426">
                  <c:v>21.012499999999999</c:v>
                </c:pt>
                <c:pt idx="427">
                  <c:v>21.089099999999998</c:v>
                </c:pt>
                <c:pt idx="428">
                  <c:v>21.157599999999999</c:v>
                </c:pt>
                <c:pt idx="429">
                  <c:v>21.250299999999999</c:v>
                </c:pt>
                <c:pt idx="430">
                  <c:v>21.268699999999999</c:v>
                </c:pt>
                <c:pt idx="431">
                  <c:v>21.273399999999999</c:v>
                </c:pt>
                <c:pt idx="432">
                  <c:v>21.246400000000001</c:v>
                </c:pt>
                <c:pt idx="433">
                  <c:v>21.285</c:v>
                </c:pt>
                <c:pt idx="434">
                  <c:v>21.3186</c:v>
                </c:pt>
                <c:pt idx="435">
                  <c:v>21.226299999999998</c:v>
                </c:pt>
                <c:pt idx="436">
                  <c:v>21.3629</c:v>
                </c:pt>
                <c:pt idx="437">
                  <c:v>21.5091</c:v>
                </c:pt>
                <c:pt idx="438">
                  <c:v>21.745100000000001</c:v>
                </c:pt>
                <c:pt idx="439">
                  <c:v>22.468299999999999</c:v>
                </c:pt>
                <c:pt idx="440">
                  <c:v>23.214700000000001</c:v>
                </c:pt>
                <c:pt idx="441">
                  <c:v>24.0136</c:v>
                </c:pt>
                <c:pt idx="442">
                  <c:v>26.013999999999999</c:v>
                </c:pt>
                <c:pt idx="443">
                  <c:v>29.003299999999999</c:v>
                </c:pt>
                <c:pt idx="444">
                  <c:v>30.9588</c:v>
                </c:pt>
                <c:pt idx="445">
                  <c:v>31.3858</c:v>
                </c:pt>
                <c:pt idx="446">
                  <c:v>30.861799999999999</c:v>
                </c:pt>
                <c:pt idx="447">
                  <c:v>30.003399999999999</c:v>
                </c:pt>
                <c:pt idx="448">
                  <c:v>28.215399999999999</c:v>
                </c:pt>
                <c:pt idx="449">
                  <c:v>26.27</c:v>
                </c:pt>
                <c:pt idx="450">
                  <c:v>24.472200000000001</c:v>
                </c:pt>
                <c:pt idx="451">
                  <c:v>23.265599999999999</c:v>
                </c:pt>
                <c:pt idx="452">
                  <c:v>22.412500000000001</c:v>
                </c:pt>
                <c:pt idx="453">
                  <c:v>21.7363</c:v>
                </c:pt>
                <c:pt idx="454">
                  <c:v>21.138100000000001</c:v>
                </c:pt>
                <c:pt idx="455">
                  <c:v>20.8596</c:v>
                </c:pt>
                <c:pt idx="456">
                  <c:v>20.552600000000002</c:v>
                </c:pt>
                <c:pt idx="457">
                  <c:v>20.298100000000002</c:v>
                </c:pt>
                <c:pt idx="458">
                  <c:v>20.115100000000002</c:v>
                </c:pt>
                <c:pt idx="459">
                  <c:v>20.0441</c:v>
                </c:pt>
                <c:pt idx="460">
                  <c:v>20.038799999999998</c:v>
                </c:pt>
                <c:pt idx="461">
                  <c:v>20.1447</c:v>
                </c:pt>
                <c:pt idx="462">
                  <c:v>20.262599999999999</c:v>
                </c:pt>
                <c:pt idx="463">
                  <c:v>20.489699999999999</c:v>
                </c:pt>
                <c:pt idx="464">
                  <c:v>20.775300000000001</c:v>
                </c:pt>
                <c:pt idx="465">
                  <c:v>21.139600000000002</c:v>
                </c:pt>
                <c:pt idx="466">
                  <c:v>21.5182</c:v>
                </c:pt>
                <c:pt idx="467">
                  <c:v>21.960599999999999</c:v>
                </c:pt>
                <c:pt idx="468">
                  <c:v>22.438700000000001</c:v>
                </c:pt>
                <c:pt idx="469">
                  <c:v>22.984000000000002</c:v>
                </c:pt>
                <c:pt idx="470">
                  <c:v>23.551100000000002</c:v>
                </c:pt>
                <c:pt idx="471">
                  <c:v>24.2059</c:v>
                </c:pt>
                <c:pt idx="472">
                  <c:v>24.9057</c:v>
                </c:pt>
                <c:pt idx="473">
                  <c:v>25.642600000000002</c:v>
                </c:pt>
                <c:pt idx="474">
                  <c:v>26.4084</c:v>
                </c:pt>
                <c:pt idx="475">
                  <c:v>27.412800000000001</c:v>
                </c:pt>
                <c:pt idx="476">
                  <c:v>28.555299999999999</c:v>
                </c:pt>
                <c:pt idx="477">
                  <c:v>29.892099999999999</c:v>
                </c:pt>
                <c:pt idx="478">
                  <c:v>31.3383</c:v>
                </c:pt>
                <c:pt idx="479">
                  <c:v>32.819499999999998</c:v>
                </c:pt>
                <c:pt idx="480">
                  <c:v>34.635199999999998</c:v>
                </c:pt>
                <c:pt idx="481">
                  <c:v>36.774099999999997</c:v>
                </c:pt>
                <c:pt idx="482">
                  <c:v>39.128500000000003</c:v>
                </c:pt>
                <c:pt idx="483">
                  <c:v>41.824599999999997</c:v>
                </c:pt>
                <c:pt idx="484">
                  <c:v>42.785200000000003</c:v>
                </c:pt>
                <c:pt idx="485">
                  <c:v>42.770600000000002</c:v>
                </c:pt>
                <c:pt idx="486">
                  <c:v>40.337699999999998</c:v>
                </c:pt>
                <c:pt idx="487">
                  <c:v>39.084000000000003</c:v>
                </c:pt>
                <c:pt idx="488">
                  <c:v>31.9573</c:v>
                </c:pt>
                <c:pt idx="489">
                  <c:v>28.0305</c:v>
                </c:pt>
                <c:pt idx="490">
                  <c:v>24.739799999999999</c:v>
                </c:pt>
                <c:pt idx="491">
                  <c:v>23.587700000000002</c:v>
                </c:pt>
                <c:pt idx="492">
                  <c:v>23.1875</c:v>
                </c:pt>
                <c:pt idx="493">
                  <c:v>23.150200000000002</c:v>
                </c:pt>
                <c:pt idx="494">
                  <c:v>22.8535</c:v>
                </c:pt>
                <c:pt idx="495">
                  <c:v>22.555599999999998</c:v>
                </c:pt>
                <c:pt idx="496">
                  <c:v>22.328499999999998</c:v>
                </c:pt>
                <c:pt idx="497">
                  <c:v>22.191700000000001</c:v>
                </c:pt>
                <c:pt idx="498">
                  <c:v>22.129799999999999</c:v>
                </c:pt>
                <c:pt idx="499">
                  <c:v>22.040800000000001</c:v>
                </c:pt>
                <c:pt idx="500">
                  <c:v>22.052499999999998</c:v>
                </c:pt>
                <c:pt idx="501">
                  <c:v>22.0032</c:v>
                </c:pt>
                <c:pt idx="502">
                  <c:v>21.8721</c:v>
                </c:pt>
                <c:pt idx="503">
                  <c:v>21.703199999999999</c:v>
                </c:pt>
                <c:pt idx="504">
                  <c:v>21.658799999999999</c:v>
                </c:pt>
                <c:pt idx="505">
                  <c:v>21.5456</c:v>
                </c:pt>
                <c:pt idx="506">
                  <c:v>21.491900000000001</c:v>
                </c:pt>
                <c:pt idx="507">
                  <c:v>21.4026</c:v>
                </c:pt>
                <c:pt idx="508">
                  <c:v>21.297000000000001</c:v>
                </c:pt>
                <c:pt idx="509">
                  <c:v>21.171199999999999</c:v>
                </c:pt>
                <c:pt idx="510">
                  <c:v>21.183700000000002</c:v>
                </c:pt>
                <c:pt idx="511">
                  <c:v>21.0932</c:v>
                </c:pt>
                <c:pt idx="512">
                  <c:v>20.9983</c:v>
                </c:pt>
                <c:pt idx="513">
                  <c:v>20.885999999999999</c:v>
                </c:pt>
                <c:pt idx="514">
                  <c:v>20.836300000000001</c:v>
                </c:pt>
                <c:pt idx="515">
                  <c:v>20.860900000000001</c:v>
                </c:pt>
                <c:pt idx="516">
                  <c:v>20.989899999999999</c:v>
                </c:pt>
                <c:pt idx="517">
                  <c:v>21.106300000000001</c:v>
                </c:pt>
                <c:pt idx="518">
                  <c:v>21.1038</c:v>
                </c:pt>
                <c:pt idx="519">
                  <c:v>21.199300000000001</c:v>
                </c:pt>
                <c:pt idx="520">
                  <c:v>21.304200000000002</c:v>
                </c:pt>
                <c:pt idx="521">
                  <c:v>21.332599999999999</c:v>
                </c:pt>
                <c:pt idx="522">
                  <c:v>21.482199999999999</c:v>
                </c:pt>
                <c:pt idx="523">
                  <c:v>21.571999999999999</c:v>
                </c:pt>
                <c:pt idx="524">
                  <c:v>21.6173</c:v>
                </c:pt>
                <c:pt idx="525">
                  <c:v>21.640999999999998</c:v>
                </c:pt>
                <c:pt idx="526">
                  <c:v>21.633299999999998</c:v>
                </c:pt>
                <c:pt idx="527">
                  <c:v>21.6557</c:v>
                </c:pt>
                <c:pt idx="528">
                  <c:v>21.654399999999999</c:v>
                </c:pt>
                <c:pt idx="529">
                  <c:v>21.639700000000001</c:v>
                </c:pt>
                <c:pt idx="530">
                  <c:v>21.625800000000002</c:v>
                </c:pt>
                <c:pt idx="531">
                  <c:v>21.685400000000001</c:v>
                </c:pt>
                <c:pt idx="532">
                  <c:v>21.745999999999999</c:v>
                </c:pt>
                <c:pt idx="533">
                  <c:v>21.802700000000002</c:v>
                </c:pt>
                <c:pt idx="534">
                  <c:v>21.863600000000002</c:v>
                </c:pt>
                <c:pt idx="535">
                  <c:v>21.936599999999999</c:v>
                </c:pt>
                <c:pt idx="536">
                  <c:v>22.014600000000002</c:v>
                </c:pt>
                <c:pt idx="537">
                  <c:v>22.073899999999998</c:v>
                </c:pt>
                <c:pt idx="538">
                  <c:v>22.129000000000001</c:v>
                </c:pt>
                <c:pt idx="539">
                  <c:v>22.192599999999999</c:v>
                </c:pt>
                <c:pt idx="540">
                  <c:v>22.255500000000001</c:v>
                </c:pt>
                <c:pt idx="541">
                  <c:v>22.304500000000001</c:v>
                </c:pt>
                <c:pt idx="542">
                  <c:v>22.289400000000001</c:v>
                </c:pt>
                <c:pt idx="543">
                  <c:v>22.2818</c:v>
                </c:pt>
                <c:pt idx="544">
                  <c:v>22.267700000000001</c:v>
                </c:pt>
                <c:pt idx="545">
                  <c:v>22.234500000000001</c:v>
                </c:pt>
                <c:pt idx="546">
                  <c:v>22.237100000000002</c:v>
                </c:pt>
                <c:pt idx="547">
                  <c:v>22.244800000000001</c:v>
                </c:pt>
                <c:pt idx="548">
                  <c:v>22.241499999999998</c:v>
                </c:pt>
                <c:pt idx="549">
                  <c:v>22.276</c:v>
                </c:pt>
                <c:pt idx="550">
                  <c:v>22.36</c:v>
                </c:pt>
                <c:pt idx="551">
                  <c:v>22.502400000000002</c:v>
                </c:pt>
                <c:pt idx="552">
                  <c:v>22.6066</c:v>
                </c:pt>
                <c:pt idx="553">
                  <c:v>22.7088</c:v>
                </c:pt>
                <c:pt idx="554">
                  <c:v>22.7117</c:v>
                </c:pt>
                <c:pt idx="555">
                  <c:v>22.697199999999999</c:v>
                </c:pt>
                <c:pt idx="556">
                  <c:v>22.735299999999999</c:v>
                </c:pt>
                <c:pt idx="557">
                  <c:v>22.720199999999998</c:v>
                </c:pt>
                <c:pt idx="558">
                  <c:v>22.733499999999999</c:v>
                </c:pt>
                <c:pt idx="559">
                  <c:v>22.6907</c:v>
                </c:pt>
                <c:pt idx="560">
                  <c:v>22.483599999999999</c:v>
                </c:pt>
                <c:pt idx="561">
                  <c:v>22.406300000000002</c:v>
                </c:pt>
                <c:pt idx="562">
                  <c:v>22.281500000000001</c:v>
                </c:pt>
                <c:pt idx="563">
                  <c:v>22.153600000000001</c:v>
                </c:pt>
                <c:pt idx="564">
                  <c:v>22.028400000000001</c:v>
                </c:pt>
                <c:pt idx="565">
                  <c:v>21.901700000000002</c:v>
                </c:pt>
                <c:pt idx="566">
                  <c:v>21.796299999999999</c:v>
                </c:pt>
                <c:pt idx="567">
                  <c:v>21.705400000000001</c:v>
                </c:pt>
                <c:pt idx="568">
                  <c:v>21.6233</c:v>
                </c:pt>
                <c:pt idx="569">
                  <c:v>21.541899999999998</c:v>
                </c:pt>
                <c:pt idx="570">
                  <c:v>21.4114</c:v>
                </c:pt>
                <c:pt idx="571">
                  <c:v>21.2593</c:v>
                </c:pt>
                <c:pt idx="572">
                  <c:v>21.1297</c:v>
                </c:pt>
                <c:pt idx="573">
                  <c:v>20.994800000000001</c:v>
                </c:pt>
                <c:pt idx="574">
                  <c:v>20.892399999999999</c:v>
                </c:pt>
                <c:pt idx="575">
                  <c:v>20.753</c:v>
                </c:pt>
                <c:pt idx="576">
                  <c:v>20.7059</c:v>
                </c:pt>
                <c:pt idx="577">
                  <c:v>20.689800000000002</c:v>
                </c:pt>
                <c:pt idx="578">
                  <c:v>20.663499999999999</c:v>
                </c:pt>
                <c:pt idx="579">
                  <c:v>20.692599999999999</c:v>
                </c:pt>
                <c:pt idx="580">
                  <c:v>20.484999999999999</c:v>
                </c:pt>
                <c:pt idx="581">
                  <c:v>20.434799999999999</c:v>
                </c:pt>
                <c:pt idx="582">
                  <c:v>20.834299999999999</c:v>
                </c:pt>
                <c:pt idx="583">
                  <c:v>20.935199999999998</c:v>
                </c:pt>
                <c:pt idx="584">
                  <c:v>20.785699999999999</c:v>
                </c:pt>
                <c:pt idx="585">
                  <c:v>20.947500000000002</c:v>
                </c:pt>
                <c:pt idx="586">
                  <c:v>20.8597</c:v>
                </c:pt>
                <c:pt idx="587">
                  <c:v>20.8354</c:v>
                </c:pt>
                <c:pt idx="588">
                  <c:v>20.855899999999998</c:v>
                </c:pt>
                <c:pt idx="589">
                  <c:v>20.885400000000001</c:v>
                </c:pt>
                <c:pt idx="590">
                  <c:v>20.895900000000001</c:v>
                </c:pt>
                <c:pt idx="591">
                  <c:v>20.9603</c:v>
                </c:pt>
                <c:pt idx="592">
                  <c:v>21.008199999999999</c:v>
                </c:pt>
                <c:pt idx="593">
                  <c:v>21.035799999999998</c:v>
                </c:pt>
                <c:pt idx="594">
                  <c:v>21.023599999999998</c:v>
                </c:pt>
                <c:pt idx="595">
                  <c:v>21.019400000000001</c:v>
                </c:pt>
                <c:pt idx="596">
                  <c:v>21.008700000000001</c:v>
                </c:pt>
                <c:pt idx="597">
                  <c:v>20.981400000000001</c:v>
                </c:pt>
                <c:pt idx="598">
                  <c:v>20.971800000000002</c:v>
                </c:pt>
                <c:pt idx="599">
                  <c:v>20.9663</c:v>
                </c:pt>
                <c:pt idx="600">
                  <c:v>20.976800000000001</c:v>
                </c:pt>
                <c:pt idx="601">
                  <c:v>20.984500000000001</c:v>
                </c:pt>
                <c:pt idx="602">
                  <c:v>21.006599999999999</c:v>
                </c:pt>
                <c:pt idx="603">
                  <c:v>21.0581</c:v>
                </c:pt>
                <c:pt idx="604">
                  <c:v>21.034800000000001</c:v>
                </c:pt>
                <c:pt idx="605">
                  <c:v>20.9755</c:v>
                </c:pt>
                <c:pt idx="606">
                  <c:v>20.8828</c:v>
                </c:pt>
                <c:pt idx="607">
                  <c:v>20.738499999999998</c:v>
                </c:pt>
                <c:pt idx="608">
                  <c:v>20.5871</c:v>
                </c:pt>
                <c:pt idx="609">
                  <c:v>20.4314</c:v>
                </c:pt>
                <c:pt idx="610">
                  <c:v>20.2685</c:v>
                </c:pt>
                <c:pt idx="611">
                  <c:v>20.105899999999998</c:v>
                </c:pt>
                <c:pt idx="612">
                  <c:v>19.9725</c:v>
                </c:pt>
                <c:pt idx="613">
                  <c:v>19.9512</c:v>
                </c:pt>
                <c:pt idx="614">
                  <c:v>20.0303</c:v>
                </c:pt>
                <c:pt idx="615">
                  <c:v>20.2898</c:v>
                </c:pt>
                <c:pt idx="616">
                  <c:v>20.442299999999999</c:v>
                </c:pt>
                <c:pt idx="617">
                  <c:v>20.459499999999998</c:v>
                </c:pt>
                <c:pt idx="618">
                  <c:v>20.453800000000001</c:v>
                </c:pt>
                <c:pt idx="619">
                  <c:v>20.351500000000001</c:v>
                </c:pt>
                <c:pt idx="620">
                  <c:v>20.3017</c:v>
                </c:pt>
                <c:pt idx="621">
                  <c:v>20.346900000000002</c:v>
                </c:pt>
                <c:pt idx="622">
                  <c:v>20.362400000000001</c:v>
                </c:pt>
                <c:pt idx="623">
                  <c:v>20.352900000000002</c:v>
                </c:pt>
                <c:pt idx="624">
                  <c:v>20.2773</c:v>
                </c:pt>
                <c:pt idx="625">
                  <c:v>20.2437</c:v>
                </c:pt>
                <c:pt idx="626">
                  <c:v>20.229199999999999</c:v>
                </c:pt>
                <c:pt idx="627">
                  <c:v>20.191500000000001</c:v>
                </c:pt>
                <c:pt idx="628">
                  <c:v>20.180900000000001</c:v>
                </c:pt>
                <c:pt idx="629">
                  <c:v>20.263300000000001</c:v>
                </c:pt>
                <c:pt idx="630">
                  <c:v>20.3368</c:v>
                </c:pt>
                <c:pt idx="631">
                  <c:v>20.4224</c:v>
                </c:pt>
                <c:pt idx="632">
                  <c:v>20.528500000000001</c:v>
                </c:pt>
                <c:pt idx="633">
                  <c:v>20.642600000000002</c:v>
                </c:pt>
                <c:pt idx="634">
                  <c:v>20.777200000000001</c:v>
                </c:pt>
                <c:pt idx="635">
                  <c:v>20.962299999999999</c:v>
                </c:pt>
                <c:pt idx="636">
                  <c:v>21.128599999999999</c:v>
                </c:pt>
                <c:pt idx="637">
                  <c:v>21.2712</c:v>
                </c:pt>
                <c:pt idx="638">
                  <c:v>21.411799999999999</c:v>
                </c:pt>
                <c:pt idx="639">
                  <c:v>21.578099999999999</c:v>
                </c:pt>
                <c:pt idx="640">
                  <c:v>21.793099999999999</c:v>
                </c:pt>
                <c:pt idx="641">
                  <c:v>21.978899999999999</c:v>
                </c:pt>
                <c:pt idx="642">
                  <c:v>22.1371</c:v>
                </c:pt>
                <c:pt idx="643">
                  <c:v>22.277899999999999</c:v>
                </c:pt>
                <c:pt idx="644">
                  <c:v>22.454899999999999</c:v>
                </c:pt>
                <c:pt idx="645">
                  <c:v>22.652999999999999</c:v>
                </c:pt>
                <c:pt idx="646">
                  <c:v>22.895600000000002</c:v>
                </c:pt>
                <c:pt idx="647">
                  <c:v>23.165400000000002</c:v>
                </c:pt>
                <c:pt idx="648">
                  <c:v>23.4602</c:v>
                </c:pt>
                <c:pt idx="649">
                  <c:v>23.7041</c:v>
                </c:pt>
                <c:pt idx="650">
                  <c:v>23.983699999999999</c:v>
                </c:pt>
                <c:pt idx="651">
                  <c:v>24.346499999999999</c:v>
                </c:pt>
                <c:pt idx="652">
                  <c:v>24.609100000000002</c:v>
                </c:pt>
                <c:pt idx="653">
                  <c:v>24.844899999999999</c:v>
                </c:pt>
                <c:pt idx="654">
                  <c:v>25.609300000000001</c:v>
                </c:pt>
                <c:pt idx="655">
                  <c:v>26.928799999999999</c:v>
                </c:pt>
                <c:pt idx="656">
                  <c:v>28.5717</c:v>
                </c:pt>
                <c:pt idx="657">
                  <c:v>30.740200000000002</c:v>
                </c:pt>
                <c:pt idx="658">
                  <c:v>33.343400000000003</c:v>
                </c:pt>
                <c:pt idx="659">
                  <c:v>36.261200000000002</c:v>
                </c:pt>
                <c:pt idx="660">
                  <c:v>39.187600000000003</c:v>
                </c:pt>
                <c:pt idx="661">
                  <c:v>41.987299999999998</c:v>
                </c:pt>
                <c:pt idx="662">
                  <c:v>44.267800000000001</c:v>
                </c:pt>
                <c:pt idx="663">
                  <c:v>46.786799999999999</c:v>
                </c:pt>
                <c:pt idx="664">
                  <c:v>48.665700000000001</c:v>
                </c:pt>
                <c:pt idx="665">
                  <c:v>49.6008</c:v>
                </c:pt>
                <c:pt idx="666">
                  <c:v>49.760800000000003</c:v>
                </c:pt>
                <c:pt idx="667">
                  <c:v>49.0426</c:v>
                </c:pt>
                <c:pt idx="668">
                  <c:v>47.8611</c:v>
                </c:pt>
                <c:pt idx="669">
                  <c:v>46.1434</c:v>
                </c:pt>
                <c:pt idx="670">
                  <c:v>44.223599999999998</c:v>
                </c:pt>
                <c:pt idx="671">
                  <c:v>42.203099999999999</c:v>
                </c:pt>
                <c:pt idx="672">
                  <c:v>39.970199999999998</c:v>
                </c:pt>
                <c:pt idx="673">
                  <c:v>37.9816</c:v>
                </c:pt>
                <c:pt idx="674">
                  <c:v>36.044400000000003</c:v>
                </c:pt>
                <c:pt idx="675">
                  <c:v>34.129100000000001</c:v>
                </c:pt>
                <c:pt idx="676">
                  <c:v>32.368200000000002</c:v>
                </c:pt>
                <c:pt idx="677">
                  <c:v>30.8291</c:v>
                </c:pt>
                <c:pt idx="678">
                  <c:v>29.519200000000001</c:v>
                </c:pt>
                <c:pt idx="679">
                  <c:v>28.5593</c:v>
                </c:pt>
                <c:pt idx="680">
                  <c:v>27.805800000000001</c:v>
                </c:pt>
                <c:pt idx="681">
                  <c:v>27.1845</c:v>
                </c:pt>
                <c:pt idx="682">
                  <c:v>26.705300000000001</c:v>
                </c:pt>
                <c:pt idx="683">
                  <c:v>26.522300000000001</c:v>
                </c:pt>
                <c:pt idx="684">
                  <c:v>26.083600000000001</c:v>
                </c:pt>
                <c:pt idx="685">
                  <c:v>25.734500000000001</c:v>
                </c:pt>
                <c:pt idx="686">
                  <c:v>25.4939</c:v>
                </c:pt>
                <c:pt idx="687">
                  <c:v>25.2988</c:v>
                </c:pt>
                <c:pt idx="688">
                  <c:v>25.141400000000001</c:v>
                </c:pt>
                <c:pt idx="689">
                  <c:v>24.931899999999999</c:v>
                </c:pt>
                <c:pt idx="690">
                  <c:v>24.8201</c:v>
                </c:pt>
                <c:pt idx="691">
                  <c:v>24.643000000000001</c:v>
                </c:pt>
                <c:pt idx="692">
                  <c:v>24.3962</c:v>
                </c:pt>
                <c:pt idx="693">
                  <c:v>24.171700000000001</c:v>
                </c:pt>
                <c:pt idx="694">
                  <c:v>23.970099999999999</c:v>
                </c:pt>
                <c:pt idx="695">
                  <c:v>23.782599999999999</c:v>
                </c:pt>
                <c:pt idx="696">
                  <c:v>23.598099999999999</c:v>
                </c:pt>
                <c:pt idx="697">
                  <c:v>23.419699999999999</c:v>
                </c:pt>
                <c:pt idx="698">
                  <c:v>23.263500000000001</c:v>
                </c:pt>
                <c:pt idx="699">
                  <c:v>23.1434</c:v>
                </c:pt>
                <c:pt idx="700">
                  <c:v>23.054200000000002</c:v>
                </c:pt>
                <c:pt idx="701">
                  <c:v>23.004000000000001</c:v>
                </c:pt>
                <c:pt idx="702">
                  <c:v>22.980799999999999</c:v>
                </c:pt>
                <c:pt idx="703">
                  <c:v>22.839500000000001</c:v>
                </c:pt>
                <c:pt idx="704">
                  <c:v>22.518799999999999</c:v>
                </c:pt>
                <c:pt idx="705">
                  <c:v>22.397600000000001</c:v>
                </c:pt>
                <c:pt idx="706">
                  <c:v>22.318200000000001</c:v>
                </c:pt>
                <c:pt idx="707">
                  <c:v>22.294599999999999</c:v>
                </c:pt>
                <c:pt idx="708">
                  <c:v>22.275400000000001</c:v>
                </c:pt>
                <c:pt idx="709">
                  <c:v>22.375699999999998</c:v>
                </c:pt>
                <c:pt idx="710">
                  <c:v>22.543099999999999</c:v>
                </c:pt>
                <c:pt idx="711">
                  <c:v>22.728899999999999</c:v>
                </c:pt>
                <c:pt idx="712">
                  <c:v>22.7334</c:v>
                </c:pt>
                <c:pt idx="713">
                  <c:v>22.649799999999999</c:v>
                </c:pt>
                <c:pt idx="714">
                  <c:v>22.6219</c:v>
                </c:pt>
                <c:pt idx="715">
                  <c:v>22.580400000000001</c:v>
                </c:pt>
                <c:pt idx="716">
                  <c:v>22.541399999999999</c:v>
                </c:pt>
                <c:pt idx="717">
                  <c:v>22.513300000000001</c:v>
                </c:pt>
                <c:pt idx="718">
                  <c:v>22.505299999999998</c:v>
                </c:pt>
                <c:pt idx="719">
                  <c:v>22.509899999999998</c:v>
                </c:pt>
                <c:pt idx="720">
                  <c:v>22.476900000000001</c:v>
                </c:pt>
                <c:pt idx="721">
                  <c:v>22.430700000000002</c:v>
                </c:pt>
                <c:pt idx="722">
                  <c:v>22.2819</c:v>
                </c:pt>
                <c:pt idx="723">
                  <c:v>22.174299999999999</c:v>
                </c:pt>
                <c:pt idx="724">
                  <c:v>22.074100000000001</c:v>
                </c:pt>
                <c:pt idx="725">
                  <c:v>22.049700000000001</c:v>
                </c:pt>
                <c:pt idx="726">
                  <c:v>22.049299999999999</c:v>
                </c:pt>
                <c:pt idx="727">
                  <c:v>22.0731</c:v>
                </c:pt>
                <c:pt idx="728">
                  <c:v>22.044599999999999</c:v>
                </c:pt>
                <c:pt idx="729">
                  <c:v>21.953299999999999</c:v>
                </c:pt>
                <c:pt idx="730">
                  <c:v>21.799900000000001</c:v>
                </c:pt>
                <c:pt idx="731">
                  <c:v>21.686699999999998</c:v>
                </c:pt>
                <c:pt idx="732">
                  <c:v>21.606100000000001</c:v>
                </c:pt>
                <c:pt idx="733">
                  <c:v>21.592300000000002</c:v>
                </c:pt>
                <c:pt idx="734">
                  <c:v>21.634799999999998</c:v>
                </c:pt>
                <c:pt idx="735">
                  <c:v>21.678699999999999</c:v>
                </c:pt>
                <c:pt idx="736">
                  <c:v>21.75</c:v>
                </c:pt>
                <c:pt idx="737">
                  <c:v>21.843900000000001</c:v>
                </c:pt>
                <c:pt idx="738">
                  <c:v>21.947500000000002</c:v>
                </c:pt>
                <c:pt idx="739">
                  <c:v>22.091799999999999</c:v>
                </c:pt>
                <c:pt idx="740">
                  <c:v>22.165600000000001</c:v>
                </c:pt>
                <c:pt idx="741">
                  <c:v>22.216000000000001</c:v>
                </c:pt>
                <c:pt idx="742">
                  <c:v>22.270099999999999</c:v>
                </c:pt>
                <c:pt idx="743">
                  <c:v>22.317699999999999</c:v>
                </c:pt>
                <c:pt idx="744">
                  <c:v>22.313700000000001</c:v>
                </c:pt>
                <c:pt idx="745">
                  <c:v>22.359100000000002</c:v>
                </c:pt>
                <c:pt idx="746">
                  <c:v>22.377400000000002</c:v>
                </c:pt>
                <c:pt idx="747">
                  <c:v>22.389800000000001</c:v>
                </c:pt>
                <c:pt idx="748">
                  <c:v>22.345300000000002</c:v>
                </c:pt>
                <c:pt idx="749">
                  <c:v>22.332100000000001</c:v>
                </c:pt>
                <c:pt idx="750">
                  <c:v>22.274100000000001</c:v>
                </c:pt>
                <c:pt idx="751">
                  <c:v>22.247699999999998</c:v>
                </c:pt>
                <c:pt idx="752">
                  <c:v>22.154800000000002</c:v>
                </c:pt>
                <c:pt idx="753">
                  <c:v>22.093800000000002</c:v>
                </c:pt>
                <c:pt idx="754">
                  <c:v>22.042200000000001</c:v>
                </c:pt>
                <c:pt idx="755">
                  <c:v>22.0198</c:v>
                </c:pt>
                <c:pt idx="756">
                  <c:v>21.965</c:v>
                </c:pt>
                <c:pt idx="757">
                  <c:v>21.913599999999999</c:v>
                </c:pt>
                <c:pt idx="758">
                  <c:v>21.874099999999999</c:v>
                </c:pt>
                <c:pt idx="759">
                  <c:v>21.828900000000001</c:v>
                </c:pt>
                <c:pt idx="760">
                  <c:v>21.7898</c:v>
                </c:pt>
                <c:pt idx="761">
                  <c:v>21.7456</c:v>
                </c:pt>
                <c:pt idx="762">
                  <c:v>21.705100000000002</c:v>
                </c:pt>
                <c:pt idx="763">
                  <c:v>21.6708</c:v>
                </c:pt>
                <c:pt idx="764">
                  <c:v>21.651599999999998</c:v>
                </c:pt>
                <c:pt idx="765">
                  <c:v>21.655799999999999</c:v>
                </c:pt>
                <c:pt idx="766">
                  <c:v>21.742000000000001</c:v>
                </c:pt>
                <c:pt idx="767">
                  <c:v>21.771699999999999</c:v>
                </c:pt>
                <c:pt idx="768">
                  <c:v>21.752400000000002</c:v>
                </c:pt>
                <c:pt idx="769">
                  <c:v>21.748999999999999</c:v>
                </c:pt>
                <c:pt idx="770">
                  <c:v>21.744399999999999</c:v>
                </c:pt>
                <c:pt idx="771">
                  <c:v>21.7988</c:v>
                </c:pt>
                <c:pt idx="772">
                  <c:v>21.848099999999999</c:v>
                </c:pt>
                <c:pt idx="773">
                  <c:v>21.925999999999998</c:v>
                </c:pt>
                <c:pt idx="774">
                  <c:v>22.043399999999998</c:v>
                </c:pt>
                <c:pt idx="775">
                  <c:v>22.146100000000001</c:v>
                </c:pt>
                <c:pt idx="776">
                  <c:v>22.2254</c:v>
                </c:pt>
                <c:pt idx="777">
                  <c:v>22.323399999999999</c:v>
                </c:pt>
                <c:pt idx="778">
                  <c:v>22.5078</c:v>
                </c:pt>
                <c:pt idx="779">
                  <c:v>22.631900000000002</c:v>
                </c:pt>
                <c:pt idx="780">
                  <c:v>22.6828</c:v>
                </c:pt>
                <c:pt idx="781">
                  <c:v>22.715900000000001</c:v>
                </c:pt>
                <c:pt idx="782">
                  <c:v>22.762</c:v>
                </c:pt>
                <c:pt idx="783">
                  <c:v>22.769600000000001</c:v>
                </c:pt>
                <c:pt idx="784">
                  <c:v>22.7835</c:v>
                </c:pt>
                <c:pt idx="785">
                  <c:v>22.770800000000001</c:v>
                </c:pt>
                <c:pt idx="786">
                  <c:v>22.7667</c:v>
                </c:pt>
                <c:pt idx="787">
                  <c:v>22.8248</c:v>
                </c:pt>
                <c:pt idx="788">
                  <c:v>22.872900000000001</c:v>
                </c:pt>
                <c:pt idx="789">
                  <c:v>22.887</c:v>
                </c:pt>
                <c:pt idx="790">
                  <c:v>22.929400000000001</c:v>
                </c:pt>
                <c:pt idx="791">
                  <c:v>22.931000000000001</c:v>
                </c:pt>
                <c:pt idx="792">
                  <c:v>22.8675</c:v>
                </c:pt>
                <c:pt idx="793">
                  <c:v>22.730899999999998</c:v>
                </c:pt>
                <c:pt idx="794">
                  <c:v>22.49</c:v>
                </c:pt>
                <c:pt idx="795">
                  <c:v>22.248899999999999</c:v>
                </c:pt>
                <c:pt idx="796">
                  <c:v>22.210799999999999</c:v>
                </c:pt>
                <c:pt idx="797">
                  <c:v>22.002099999999999</c:v>
                </c:pt>
                <c:pt idx="798">
                  <c:v>21.8672</c:v>
                </c:pt>
                <c:pt idx="799">
                  <c:v>21.773399999999999</c:v>
                </c:pt>
                <c:pt idx="800">
                  <c:v>21.7029</c:v>
                </c:pt>
                <c:pt idx="801">
                  <c:v>21.8306</c:v>
                </c:pt>
                <c:pt idx="802">
                  <c:v>22.27</c:v>
                </c:pt>
                <c:pt idx="803">
                  <c:v>22.575099999999999</c:v>
                </c:pt>
                <c:pt idx="804">
                  <c:v>22.726800000000001</c:v>
                </c:pt>
                <c:pt idx="805">
                  <c:v>22.613299999999999</c:v>
                </c:pt>
                <c:pt idx="806">
                  <c:v>22.522400000000001</c:v>
                </c:pt>
                <c:pt idx="807">
                  <c:v>22.5672</c:v>
                </c:pt>
                <c:pt idx="808">
                  <c:v>22.5318</c:v>
                </c:pt>
                <c:pt idx="809">
                  <c:v>22.139500000000002</c:v>
                </c:pt>
                <c:pt idx="810">
                  <c:v>21.9634</c:v>
                </c:pt>
                <c:pt idx="811">
                  <c:v>21.817900000000002</c:v>
                </c:pt>
                <c:pt idx="812">
                  <c:v>21.6831</c:v>
                </c:pt>
                <c:pt idx="813">
                  <c:v>21.494399999999999</c:v>
                </c:pt>
                <c:pt idx="814">
                  <c:v>21.4953</c:v>
                </c:pt>
                <c:pt idx="815">
                  <c:v>21.435600000000001</c:v>
                </c:pt>
                <c:pt idx="816">
                  <c:v>21.255500000000001</c:v>
                </c:pt>
                <c:pt idx="817">
                  <c:v>22.644100000000002</c:v>
                </c:pt>
                <c:pt idx="818">
                  <c:v>21.866399999999999</c:v>
                </c:pt>
                <c:pt idx="819">
                  <c:v>21.971</c:v>
                </c:pt>
                <c:pt idx="820">
                  <c:v>21.977900000000002</c:v>
                </c:pt>
                <c:pt idx="821">
                  <c:v>22.098099999999999</c:v>
                </c:pt>
                <c:pt idx="822">
                  <c:v>22.236699999999999</c:v>
                </c:pt>
                <c:pt idx="823">
                  <c:v>22.359100000000002</c:v>
                </c:pt>
                <c:pt idx="824">
                  <c:v>22.477799999999998</c:v>
                </c:pt>
                <c:pt idx="825">
                  <c:v>22.6037</c:v>
                </c:pt>
                <c:pt idx="826">
                  <c:v>22.731000000000002</c:v>
                </c:pt>
                <c:pt idx="827">
                  <c:v>22.850200000000001</c:v>
                </c:pt>
                <c:pt idx="828">
                  <c:v>22.9924</c:v>
                </c:pt>
                <c:pt idx="829">
                  <c:v>23.262899999999998</c:v>
                </c:pt>
                <c:pt idx="830">
                  <c:v>23.412500000000001</c:v>
                </c:pt>
                <c:pt idx="831">
                  <c:v>23.550799999999999</c:v>
                </c:pt>
                <c:pt idx="832">
                  <c:v>23.540199999999999</c:v>
                </c:pt>
                <c:pt idx="833">
                  <c:v>23.413699999999999</c:v>
                </c:pt>
                <c:pt idx="834">
                  <c:v>23.36</c:v>
                </c:pt>
                <c:pt idx="835">
                  <c:v>23.3047</c:v>
                </c:pt>
                <c:pt idx="836">
                  <c:v>23.262899999999998</c:v>
                </c:pt>
                <c:pt idx="837">
                  <c:v>23.264199999999999</c:v>
                </c:pt>
                <c:pt idx="838">
                  <c:v>23.154900000000001</c:v>
                </c:pt>
                <c:pt idx="839">
                  <c:v>22.993500000000001</c:v>
                </c:pt>
                <c:pt idx="840">
                  <c:v>22.749700000000001</c:v>
                </c:pt>
                <c:pt idx="841">
                  <c:v>22.488099999999999</c:v>
                </c:pt>
                <c:pt idx="842">
                  <c:v>22.297799999999999</c:v>
                </c:pt>
                <c:pt idx="843">
                  <c:v>22.161899999999999</c:v>
                </c:pt>
                <c:pt idx="844">
                  <c:v>22.166499999999999</c:v>
                </c:pt>
                <c:pt idx="845">
                  <c:v>22.061</c:v>
                </c:pt>
                <c:pt idx="846">
                  <c:v>21.906300000000002</c:v>
                </c:pt>
                <c:pt idx="847">
                  <c:v>21.735800000000001</c:v>
                </c:pt>
                <c:pt idx="848">
                  <c:v>21.584399999999999</c:v>
                </c:pt>
                <c:pt idx="849">
                  <c:v>21.564699999999998</c:v>
                </c:pt>
                <c:pt idx="850">
                  <c:v>21.6114</c:v>
                </c:pt>
                <c:pt idx="851">
                  <c:v>21.668700000000001</c:v>
                </c:pt>
                <c:pt idx="852">
                  <c:v>21.7438</c:v>
                </c:pt>
                <c:pt idx="853">
                  <c:v>21.889600000000002</c:v>
                </c:pt>
                <c:pt idx="854">
                  <c:v>21.930099999999999</c:v>
                </c:pt>
                <c:pt idx="855">
                  <c:v>21.941199999999998</c:v>
                </c:pt>
                <c:pt idx="856">
                  <c:v>21.833400000000001</c:v>
                </c:pt>
                <c:pt idx="857">
                  <c:v>21.940999999999999</c:v>
                </c:pt>
                <c:pt idx="858">
                  <c:v>22.122499999999999</c:v>
                </c:pt>
                <c:pt idx="859">
                  <c:v>22.119199999999999</c:v>
                </c:pt>
                <c:pt idx="860">
                  <c:v>21.887</c:v>
                </c:pt>
                <c:pt idx="861">
                  <c:v>21.5703</c:v>
                </c:pt>
                <c:pt idx="862">
                  <c:v>21.436699999999998</c:v>
                </c:pt>
                <c:pt idx="863">
                  <c:v>21.446999999999999</c:v>
                </c:pt>
                <c:pt idx="864">
                  <c:v>21.480799999999999</c:v>
                </c:pt>
                <c:pt idx="865">
                  <c:v>21.578700000000001</c:v>
                </c:pt>
                <c:pt idx="866">
                  <c:v>21.680900000000001</c:v>
                </c:pt>
                <c:pt idx="867">
                  <c:v>21.831399999999999</c:v>
                </c:pt>
                <c:pt idx="868">
                  <c:v>21.775600000000001</c:v>
                </c:pt>
                <c:pt idx="869">
                  <c:v>21.6996</c:v>
                </c:pt>
                <c:pt idx="870">
                  <c:v>21.662600000000001</c:v>
                </c:pt>
                <c:pt idx="871">
                  <c:v>21.732600000000001</c:v>
                </c:pt>
                <c:pt idx="872">
                  <c:v>21.920500000000001</c:v>
                </c:pt>
                <c:pt idx="873">
                  <c:v>22.217500000000001</c:v>
                </c:pt>
                <c:pt idx="874">
                  <c:v>22.437000000000001</c:v>
                </c:pt>
                <c:pt idx="875">
                  <c:v>22.488299999999999</c:v>
                </c:pt>
                <c:pt idx="876">
                  <c:v>22.349</c:v>
                </c:pt>
                <c:pt idx="877">
                  <c:v>22.1738</c:v>
                </c:pt>
                <c:pt idx="878">
                  <c:v>22.0123</c:v>
                </c:pt>
                <c:pt idx="879">
                  <c:v>21.795000000000002</c:v>
                </c:pt>
                <c:pt idx="880">
                  <c:v>21.589400000000001</c:v>
                </c:pt>
                <c:pt idx="881">
                  <c:v>21.405999999999999</c:v>
                </c:pt>
                <c:pt idx="882">
                  <c:v>21.246099999999998</c:v>
                </c:pt>
                <c:pt idx="883">
                  <c:v>21.092500000000001</c:v>
                </c:pt>
                <c:pt idx="884">
                  <c:v>21.067900000000002</c:v>
                </c:pt>
                <c:pt idx="885">
                  <c:v>21.2195</c:v>
                </c:pt>
                <c:pt idx="886">
                  <c:v>21.348700000000001</c:v>
                </c:pt>
                <c:pt idx="887">
                  <c:v>21.5304</c:v>
                </c:pt>
                <c:pt idx="888">
                  <c:v>21.717600000000001</c:v>
                </c:pt>
                <c:pt idx="889">
                  <c:v>21.874300000000002</c:v>
                </c:pt>
                <c:pt idx="890">
                  <c:v>22.056799999999999</c:v>
                </c:pt>
                <c:pt idx="891">
                  <c:v>22.2743</c:v>
                </c:pt>
                <c:pt idx="892">
                  <c:v>22.080400000000001</c:v>
                </c:pt>
                <c:pt idx="893">
                  <c:v>21.707799999999999</c:v>
                </c:pt>
                <c:pt idx="894">
                  <c:v>21.604199999999999</c:v>
                </c:pt>
                <c:pt idx="895">
                  <c:v>21.637799999999999</c:v>
                </c:pt>
                <c:pt idx="896">
                  <c:v>21.699000000000002</c:v>
                </c:pt>
                <c:pt idx="897">
                  <c:v>21.779499999999999</c:v>
                </c:pt>
                <c:pt idx="898">
                  <c:v>21.829799999999999</c:v>
                </c:pt>
                <c:pt idx="899">
                  <c:v>21.877700000000001</c:v>
                </c:pt>
                <c:pt idx="900">
                  <c:v>21.938700000000001</c:v>
                </c:pt>
                <c:pt idx="901">
                  <c:v>22.000299999999999</c:v>
                </c:pt>
                <c:pt idx="902">
                  <c:v>22.058199999999999</c:v>
                </c:pt>
                <c:pt idx="903">
                  <c:v>21.982299999999999</c:v>
                </c:pt>
                <c:pt idx="904">
                  <c:v>21.8766</c:v>
                </c:pt>
                <c:pt idx="905">
                  <c:v>21.776800000000001</c:v>
                </c:pt>
                <c:pt idx="906">
                  <c:v>21.7014</c:v>
                </c:pt>
                <c:pt idx="907">
                  <c:v>21.6816</c:v>
                </c:pt>
                <c:pt idx="908">
                  <c:v>21.646599999999999</c:v>
                </c:pt>
                <c:pt idx="909">
                  <c:v>21.6402</c:v>
                </c:pt>
                <c:pt idx="910">
                  <c:v>21.552199999999999</c:v>
                </c:pt>
                <c:pt idx="911">
                  <c:v>21.424299999999999</c:v>
                </c:pt>
                <c:pt idx="912">
                  <c:v>21.401299999999999</c:v>
                </c:pt>
                <c:pt idx="913">
                  <c:v>21.376200000000001</c:v>
                </c:pt>
                <c:pt idx="914">
                  <c:v>21.211500000000001</c:v>
                </c:pt>
                <c:pt idx="915">
                  <c:v>21.2941</c:v>
                </c:pt>
                <c:pt idx="916">
                  <c:v>21.751899999999999</c:v>
                </c:pt>
                <c:pt idx="917">
                  <c:v>21.5213</c:v>
                </c:pt>
                <c:pt idx="918">
                  <c:v>21.515000000000001</c:v>
                </c:pt>
                <c:pt idx="919">
                  <c:v>21.496300000000002</c:v>
                </c:pt>
                <c:pt idx="920">
                  <c:v>21.565300000000001</c:v>
                </c:pt>
                <c:pt idx="921">
                  <c:v>21.680900000000001</c:v>
                </c:pt>
                <c:pt idx="922">
                  <c:v>21.809000000000001</c:v>
                </c:pt>
                <c:pt idx="923">
                  <c:v>21.874300000000002</c:v>
                </c:pt>
                <c:pt idx="924">
                  <c:v>21.9252</c:v>
                </c:pt>
                <c:pt idx="925">
                  <c:v>21.968399999999999</c:v>
                </c:pt>
                <c:pt idx="926">
                  <c:v>22.0152</c:v>
                </c:pt>
                <c:pt idx="927">
                  <c:v>22.072700000000001</c:v>
                </c:pt>
                <c:pt idx="928">
                  <c:v>22.104900000000001</c:v>
                </c:pt>
                <c:pt idx="929">
                  <c:v>22.142399999999999</c:v>
                </c:pt>
                <c:pt idx="930">
                  <c:v>22.1813</c:v>
                </c:pt>
                <c:pt idx="931">
                  <c:v>22.212599999999998</c:v>
                </c:pt>
                <c:pt idx="932">
                  <c:v>22.274100000000001</c:v>
                </c:pt>
                <c:pt idx="933">
                  <c:v>22.336600000000001</c:v>
                </c:pt>
                <c:pt idx="934">
                  <c:v>22.389800000000001</c:v>
                </c:pt>
                <c:pt idx="935">
                  <c:v>22.396599999999999</c:v>
                </c:pt>
                <c:pt idx="936">
                  <c:v>22.399799999999999</c:v>
                </c:pt>
                <c:pt idx="937">
                  <c:v>22.4299</c:v>
                </c:pt>
                <c:pt idx="938">
                  <c:v>22.440100000000001</c:v>
                </c:pt>
                <c:pt idx="939">
                  <c:v>22.415099999999999</c:v>
                </c:pt>
                <c:pt idx="940">
                  <c:v>22.352599999999999</c:v>
                </c:pt>
                <c:pt idx="941">
                  <c:v>22.297599999999999</c:v>
                </c:pt>
                <c:pt idx="942">
                  <c:v>22.232500000000002</c:v>
                </c:pt>
                <c:pt idx="943">
                  <c:v>22.1632</c:v>
                </c:pt>
                <c:pt idx="944">
                  <c:v>22.072399999999998</c:v>
                </c:pt>
                <c:pt idx="945">
                  <c:v>22.023800000000001</c:v>
                </c:pt>
                <c:pt idx="946">
                  <c:v>21.9953</c:v>
                </c:pt>
                <c:pt idx="947">
                  <c:v>21.976500000000001</c:v>
                </c:pt>
                <c:pt idx="948">
                  <c:v>21.970400000000001</c:v>
                </c:pt>
                <c:pt idx="949">
                  <c:v>22.043399999999998</c:v>
                </c:pt>
                <c:pt idx="950">
                  <c:v>22.156600000000001</c:v>
                </c:pt>
                <c:pt idx="951">
                  <c:v>22.232800000000001</c:v>
                </c:pt>
                <c:pt idx="952">
                  <c:v>22.307099999999998</c:v>
                </c:pt>
                <c:pt idx="953">
                  <c:v>22.4069</c:v>
                </c:pt>
                <c:pt idx="954">
                  <c:v>22.513999999999999</c:v>
                </c:pt>
                <c:pt idx="955">
                  <c:v>22.626200000000001</c:v>
                </c:pt>
                <c:pt idx="956">
                  <c:v>22.7104</c:v>
                </c:pt>
                <c:pt idx="957">
                  <c:v>22.769100000000002</c:v>
                </c:pt>
                <c:pt idx="958">
                  <c:v>22.790600000000001</c:v>
                </c:pt>
                <c:pt idx="959">
                  <c:v>22.794499999999999</c:v>
                </c:pt>
                <c:pt idx="960">
                  <c:v>22.768999999999998</c:v>
                </c:pt>
                <c:pt idx="961">
                  <c:v>22.689</c:v>
                </c:pt>
                <c:pt idx="962">
                  <c:v>22.5867</c:v>
                </c:pt>
                <c:pt idx="963">
                  <c:v>22.406099999999999</c:v>
                </c:pt>
                <c:pt idx="964">
                  <c:v>22.2821</c:v>
                </c:pt>
                <c:pt idx="965">
                  <c:v>22.204599999999999</c:v>
                </c:pt>
                <c:pt idx="966">
                  <c:v>22.177800000000001</c:v>
                </c:pt>
                <c:pt idx="967">
                  <c:v>22.183</c:v>
                </c:pt>
                <c:pt idx="968">
                  <c:v>22.212199999999999</c:v>
                </c:pt>
                <c:pt idx="969">
                  <c:v>22.259799999999998</c:v>
                </c:pt>
                <c:pt idx="970">
                  <c:v>22.314399999999999</c:v>
                </c:pt>
                <c:pt idx="971">
                  <c:v>22.382999999999999</c:v>
                </c:pt>
                <c:pt idx="972">
                  <c:v>22.388300000000001</c:v>
                </c:pt>
                <c:pt idx="973">
                  <c:v>22.265000000000001</c:v>
                </c:pt>
                <c:pt idx="974">
                  <c:v>22.568100000000001</c:v>
                </c:pt>
                <c:pt idx="975">
                  <c:v>22.651599999999998</c:v>
                </c:pt>
                <c:pt idx="976">
                  <c:v>22.8522</c:v>
                </c:pt>
                <c:pt idx="977">
                  <c:v>22.7865</c:v>
                </c:pt>
                <c:pt idx="978">
                  <c:v>22.705400000000001</c:v>
                </c:pt>
                <c:pt idx="979">
                  <c:v>22.685600000000001</c:v>
                </c:pt>
                <c:pt idx="980">
                  <c:v>22.651900000000001</c:v>
                </c:pt>
                <c:pt idx="981">
                  <c:v>22.8386</c:v>
                </c:pt>
                <c:pt idx="982">
                  <c:v>22.813199999999998</c:v>
                </c:pt>
                <c:pt idx="983">
                  <c:v>22.744199999999999</c:v>
                </c:pt>
                <c:pt idx="984">
                  <c:v>22.687799999999999</c:v>
                </c:pt>
                <c:pt idx="985">
                  <c:v>22.6556</c:v>
                </c:pt>
                <c:pt idx="986">
                  <c:v>22.6693</c:v>
                </c:pt>
                <c:pt idx="987">
                  <c:v>22.6797</c:v>
                </c:pt>
                <c:pt idx="988">
                  <c:v>22.663799999999998</c:v>
                </c:pt>
                <c:pt idx="989">
                  <c:v>22.644600000000001</c:v>
                </c:pt>
                <c:pt idx="990">
                  <c:v>22.627300000000002</c:v>
                </c:pt>
                <c:pt idx="991">
                  <c:v>22.6356</c:v>
                </c:pt>
                <c:pt idx="992">
                  <c:v>22.6601</c:v>
                </c:pt>
                <c:pt idx="993">
                  <c:v>22.645900000000001</c:v>
                </c:pt>
                <c:pt idx="994">
                  <c:v>22.602</c:v>
                </c:pt>
                <c:pt idx="995">
                  <c:v>22.5899</c:v>
                </c:pt>
                <c:pt idx="996">
                  <c:v>22.558399999999999</c:v>
                </c:pt>
                <c:pt idx="997">
                  <c:v>22.5106</c:v>
                </c:pt>
                <c:pt idx="998">
                  <c:v>22.4999</c:v>
                </c:pt>
                <c:pt idx="999">
                  <c:v>22.523199999999999</c:v>
                </c:pt>
                <c:pt idx="1000">
                  <c:v>22.540099999999999</c:v>
                </c:pt>
                <c:pt idx="1001">
                  <c:v>22.523199999999999</c:v>
                </c:pt>
                <c:pt idx="1002">
                  <c:v>22.561699999999998</c:v>
                </c:pt>
                <c:pt idx="1003">
                  <c:v>22.632300000000001</c:v>
                </c:pt>
                <c:pt idx="1004">
                  <c:v>22.706800000000001</c:v>
                </c:pt>
                <c:pt idx="1005">
                  <c:v>22.754200000000001</c:v>
                </c:pt>
                <c:pt idx="1006">
                  <c:v>22.796900000000001</c:v>
                </c:pt>
                <c:pt idx="1007">
                  <c:v>22.827300000000001</c:v>
                </c:pt>
                <c:pt idx="1008">
                  <c:v>22.875900000000001</c:v>
                </c:pt>
                <c:pt idx="1009">
                  <c:v>22.8688</c:v>
                </c:pt>
                <c:pt idx="1010">
                  <c:v>22.783200000000001</c:v>
                </c:pt>
                <c:pt idx="1011">
                  <c:v>22.7746</c:v>
                </c:pt>
                <c:pt idx="1012">
                  <c:v>22.8629</c:v>
                </c:pt>
                <c:pt idx="1013">
                  <c:v>22.9346</c:v>
                </c:pt>
                <c:pt idx="1014">
                  <c:v>22.840699999999998</c:v>
                </c:pt>
                <c:pt idx="1015">
                  <c:v>22.536899999999999</c:v>
                </c:pt>
                <c:pt idx="1016">
                  <c:v>22.3048</c:v>
                </c:pt>
                <c:pt idx="1017">
                  <c:v>22.374700000000001</c:v>
                </c:pt>
                <c:pt idx="1018">
                  <c:v>22.537800000000001</c:v>
                </c:pt>
                <c:pt idx="1019">
                  <c:v>22.566800000000001</c:v>
                </c:pt>
                <c:pt idx="1020">
                  <c:v>22.584800000000001</c:v>
                </c:pt>
                <c:pt idx="1021">
                  <c:v>22.555499999999999</c:v>
                </c:pt>
                <c:pt idx="1022">
                  <c:v>22.4818</c:v>
                </c:pt>
                <c:pt idx="1023">
                  <c:v>22.5243</c:v>
                </c:pt>
                <c:pt idx="1024">
                  <c:v>22.590900000000001</c:v>
                </c:pt>
                <c:pt idx="1025">
                  <c:v>22.625</c:v>
                </c:pt>
                <c:pt idx="1026">
                  <c:v>22.652699999999999</c:v>
                </c:pt>
                <c:pt idx="1027">
                  <c:v>22.669499999999999</c:v>
                </c:pt>
                <c:pt idx="1028">
                  <c:v>22.5685</c:v>
                </c:pt>
                <c:pt idx="1029">
                  <c:v>22.478400000000001</c:v>
                </c:pt>
                <c:pt idx="1030">
                  <c:v>22.447399999999998</c:v>
                </c:pt>
                <c:pt idx="1031">
                  <c:v>22.4282</c:v>
                </c:pt>
                <c:pt idx="1032">
                  <c:v>22.435400000000001</c:v>
                </c:pt>
                <c:pt idx="1033">
                  <c:v>22.456099999999999</c:v>
                </c:pt>
                <c:pt idx="1034">
                  <c:v>22.4709</c:v>
                </c:pt>
                <c:pt idx="1035">
                  <c:v>22.477900000000002</c:v>
                </c:pt>
                <c:pt idx="1036">
                  <c:v>22.476700000000001</c:v>
                </c:pt>
                <c:pt idx="1037">
                  <c:v>22.3858</c:v>
                </c:pt>
                <c:pt idx="1038">
                  <c:v>22.348099999999999</c:v>
                </c:pt>
                <c:pt idx="1039">
                  <c:v>22.329000000000001</c:v>
                </c:pt>
                <c:pt idx="1040">
                  <c:v>22.202999999999999</c:v>
                </c:pt>
                <c:pt idx="1041">
                  <c:v>22.1433</c:v>
                </c:pt>
                <c:pt idx="1042">
                  <c:v>22.135400000000001</c:v>
                </c:pt>
                <c:pt idx="1043">
                  <c:v>22.1647</c:v>
                </c:pt>
                <c:pt idx="1044">
                  <c:v>22.116599999999998</c:v>
                </c:pt>
                <c:pt idx="1045">
                  <c:v>22.1859</c:v>
                </c:pt>
                <c:pt idx="1046">
                  <c:v>22.363900000000001</c:v>
                </c:pt>
                <c:pt idx="1047">
                  <c:v>22.433299999999999</c:v>
                </c:pt>
                <c:pt idx="1048">
                  <c:v>22.517399999999999</c:v>
                </c:pt>
                <c:pt idx="1049">
                  <c:v>22.606300000000001</c:v>
                </c:pt>
                <c:pt idx="1050">
                  <c:v>22.661899999999999</c:v>
                </c:pt>
                <c:pt idx="1051">
                  <c:v>22.682500000000001</c:v>
                </c:pt>
                <c:pt idx="1052">
                  <c:v>22.683599999999998</c:v>
                </c:pt>
                <c:pt idx="1053">
                  <c:v>22.685600000000001</c:v>
                </c:pt>
                <c:pt idx="1054">
                  <c:v>22.681999999999999</c:v>
                </c:pt>
                <c:pt idx="1055">
                  <c:v>22.6798</c:v>
                </c:pt>
                <c:pt idx="1056">
                  <c:v>22.685199999999998</c:v>
                </c:pt>
                <c:pt idx="1057">
                  <c:v>22.687999999999999</c:v>
                </c:pt>
                <c:pt idx="1058">
                  <c:v>22.6937</c:v>
                </c:pt>
                <c:pt idx="1059">
                  <c:v>22.700500000000002</c:v>
                </c:pt>
                <c:pt idx="1060">
                  <c:v>22.710699999999999</c:v>
                </c:pt>
                <c:pt idx="1061">
                  <c:v>22.7239</c:v>
                </c:pt>
                <c:pt idx="1062">
                  <c:v>22.738600000000002</c:v>
                </c:pt>
                <c:pt idx="1063">
                  <c:v>22.7499</c:v>
                </c:pt>
                <c:pt idx="1064">
                  <c:v>22.759799999999998</c:v>
                </c:pt>
                <c:pt idx="1065">
                  <c:v>22.769200000000001</c:v>
                </c:pt>
                <c:pt idx="1066">
                  <c:v>22.782699999999998</c:v>
                </c:pt>
                <c:pt idx="1067">
                  <c:v>22.7896</c:v>
                </c:pt>
                <c:pt idx="1068">
                  <c:v>22.808900000000001</c:v>
                </c:pt>
                <c:pt idx="1069">
                  <c:v>22.815300000000001</c:v>
                </c:pt>
                <c:pt idx="1070">
                  <c:v>22.8141</c:v>
                </c:pt>
                <c:pt idx="1071">
                  <c:v>22.7545</c:v>
                </c:pt>
                <c:pt idx="1072">
                  <c:v>22.731100000000001</c:v>
                </c:pt>
                <c:pt idx="1073">
                  <c:v>22.713000000000001</c:v>
                </c:pt>
                <c:pt idx="1074">
                  <c:v>22.633600000000001</c:v>
                </c:pt>
                <c:pt idx="1075">
                  <c:v>22.540400000000002</c:v>
                </c:pt>
                <c:pt idx="1076">
                  <c:v>22.448499999999999</c:v>
                </c:pt>
                <c:pt idx="1077">
                  <c:v>22.275400000000001</c:v>
                </c:pt>
                <c:pt idx="1078">
                  <c:v>22.2621</c:v>
                </c:pt>
                <c:pt idx="1079">
                  <c:v>22.2775</c:v>
                </c:pt>
                <c:pt idx="1080">
                  <c:v>22.27</c:v>
                </c:pt>
                <c:pt idx="1081">
                  <c:v>22.4604</c:v>
                </c:pt>
                <c:pt idx="1082">
                  <c:v>22.547699999999999</c:v>
                </c:pt>
                <c:pt idx="1083">
                  <c:v>22.491800000000001</c:v>
                </c:pt>
                <c:pt idx="1084">
                  <c:v>22.429300000000001</c:v>
                </c:pt>
                <c:pt idx="1085">
                  <c:v>22.3431</c:v>
                </c:pt>
                <c:pt idx="1086">
                  <c:v>22.210899999999999</c:v>
                </c:pt>
                <c:pt idx="1087">
                  <c:v>22.101400000000002</c:v>
                </c:pt>
                <c:pt idx="1088">
                  <c:v>22.029499999999999</c:v>
                </c:pt>
                <c:pt idx="1089">
                  <c:v>22.023499999999999</c:v>
                </c:pt>
                <c:pt idx="1090">
                  <c:v>21.941199999999998</c:v>
                </c:pt>
                <c:pt idx="1091">
                  <c:v>21.849299999999999</c:v>
                </c:pt>
                <c:pt idx="1092">
                  <c:v>21.783999999999999</c:v>
                </c:pt>
                <c:pt idx="1093">
                  <c:v>21.7102</c:v>
                </c:pt>
                <c:pt idx="1094">
                  <c:v>21.6829</c:v>
                </c:pt>
                <c:pt idx="1095">
                  <c:v>21.6418</c:v>
                </c:pt>
                <c:pt idx="1096">
                  <c:v>22.116900000000001</c:v>
                </c:pt>
                <c:pt idx="1097">
                  <c:v>22.224699999999999</c:v>
                </c:pt>
                <c:pt idx="1098">
                  <c:v>22.453099999999999</c:v>
                </c:pt>
                <c:pt idx="1099">
                  <c:v>22.677099999999999</c:v>
                </c:pt>
                <c:pt idx="1100">
                  <c:v>22.918299999999999</c:v>
                </c:pt>
                <c:pt idx="1101">
                  <c:v>22.657800000000002</c:v>
                </c:pt>
                <c:pt idx="1102">
                  <c:v>22.527999999999999</c:v>
                </c:pt>
                <c:pt idx="1103">
                  <c:v>22.3691</c:v>
                </c:pt>
                <c:pt idx="1104">
                  <c:v>22.226199999999999</c:v>
                </c:pt>
                <c:pt idx="1105">
                  <c:v>22.1496</c:v>
                </c:pt>
                <c:pt idx="1106">
                  <c:v>22.138000000000002</c:v>
                </c:pt>
                <c:pt idx="1107">
                  <c:v>22.1845</c:v>
                </c:pt>
                <c:pt idx="1108">
                  <c:v>22.1951</c:v>
                </c:pt>
                <c:pt idx="1109">
                  <c:v>22.220300000000002</c:v>
                </c:pt>
                <c:pt idx="1110">
                  <c:v>22.3398</c:v>
                </c:pt>
                <c:pt idx="1111">
                  <c:v>22.489699999999999</c:v>
                </c:pt>
                <c:pt idx="1112">
                  <c:v>22.683199999999999</c:v>
                </c:pt>
                <c:pt idx="1113">
                  <c:v>22.863600000000002</c:v>
                </c:pt>
                <c:pt idx="1114">
                  <c:v>23.051300000000001</c:v>
                </c:pt>
                <c:pt idx="1115">
                  <c:v>23.181899999999999</c:v>
                </c:pt>
                <c:pt idx="1116">
                  <c:v>23.271599999999999</c:v>
                </c:pt>
                <c:pt idx="1117">
                  <c:v>23.3431</c:v>
                </c:pt>
                <c:pt idx="1118">
                  <c:v>23.390699999999999</c:v>
                </c:pt>
                <c:pt idx="1119">
                  <c:v>23.422799999999999</c:v>
                </c:pt>
                <c:pt idx="1120">
                  <c:v>23.355399999999999</c:v>
                </c:pt>
                <c:pt idx="1121">
                  <c:v>23.305499999999999</c:v>
                </c:pt>
                <c:pt idx="1122">
                  <c:v>23.221900000000002</c:v>
                </c:pt>
                <c:pt idx="1123">
                  <c:v>22.884399999999999</c:v>
                </c:pt>
                <c:pt idx="1124">
                  <c:v>22.7136</c:v>
                </c:pt>
                <c:pt idx="1125">
                  <c:v>22.7607</c:v>
                </c:pt>
                <c:pt idx="1126">
                  <c:v>22.811800000000002</c:v>
                </c:pt>
                <c:pt idx="1127">
                  <c:v>22.6754</c:v>
                </c:pt>
                <c:pt idx="1128">
                  <c:v>22.525500000000001</c:v>
                </c:pt>
                <c:pt idx="1129">
                  <c:v>22.3279</c:v>
                </c:pt>
                <c:pt idx="1130">
                  <c:v>22.150600000000001</c:v>
                </c:pt>
                <c:pt idx="1131">
                  <c:v>22.208100000000002</c:v>
                </c:pt>
                <c:pt idx="1132">
                  <c:v>22.293800000000001</c:v>
                </c:pt>
                <c:pt idx="1133">
                  <c:v>22.363299999999999</c:v>
                </c:pt>
                <c:pt idx="1134">
                  <c:v>22.3108</c:v>
                </c:pt>
                <c:pt idx="1135">
                  <c:v>22.2471</c:v>
                </c:pt>
                <c:pt idx="1136">
                  <c:v>22.075299999999999</c:v>
                </c:pt>
                <c:pt idx="1137">
                  <c:v>21.955400000000001</c:v>
                </c:pt>
                <c:pt idx="1138">
                  <c:v>21.6815</c:v>
                </c:pt>
                <c:pt idx="1139">
                  <c:v>21.781500000000001</c:v>
                </c:pt>
                <c:pt idx="1140">
                  <c:v>22.374700000000001</c:v>
                </c:pt>
                <c:pt idx="1141">
                  <c:v>22.767099999999999</c:v>
                </c:pt>
                <c:pt idx="1142">
                  <c:v>23.031199999999998</c:v>
                </c:pt>
                <c:pt idx="1143">
                  <c:v>23.1264</c:v>
                </c:pt>
                <c:pt idx="1144">
                  <c:v>22.872900000000001</c:v>
                </c:pt>
                <c:pt idx="1145">
                  <c:v>22.697399999999998</c:v>
                </c:pt>
                <c:pt idx="1146">
                  <c:v>22.537700000000001</c:v>
                </c:pt>
                <c:pt idx="1147">
                  <c:v>21.926400000000001</c:v>
                </c:pt>
                <c:pt idx="1148">
                  <c:v>21.750900000000001</c:v>
                </c:pt>
                <c:pt idx="1149">
                  <c:v>21.657</c:v>
                </c:pt>
                <c:pt idx="1150">
                  <c:v>21.721</c:v>
                </c:pt>
                <c:pt idx="1151">
                  <c:v>21.637699999999999</c:v>
                </c:pt>
                <c:pt idx="1152">
                  <c:v>23.757000000000001</c:v>
                </c:pt>
                <c:pt idx="1153">
                  <c:v>21.798200000000001</c:v>
                </c:pt>
                <c:pt idx="1154">
                  <c:v>22.3475</c:v>
                </c:pt>
                <c:pt idx="1155">
                  <c:v>22.229500000000002</c:v>
                </c:pt>
                <c:pt idx="1156">
                  <c:v>22.086400000000001</c:v>
                </c:pt>
                <c:pt idx="1157">
                  <c:v>21.874300000000002</c:v>
                </c:pt>
                <c:pt idx="1158">
                  <c:v>21.911799999999999</c:v>
                </c:pt>
                <c:pt idx="1159">
                  <c:v>21.9925</c:v>
                </c:pt>
                <c:pt idx="1160">
                  <c:v>22.025600000000001</c:v>
                </c:pt>
                <c:pt idx="1161">
                  <c:v>22.088999999999999</c:v>
                </c:pt>
                <c:pt idx="1162">
                  <c:v>22.287400000000002</c:v>
                </c:pt>
                <c:pt idx="1163">
                  <c:v>22.479600000000001</c:v>
                </c:pt>
                <c:pt idx="1164">
                  <c:v>22.746500000000001</c:v>
                </c:pt>
                <c:pt idx="1165">
                  <c:v>22.973299999999998</c:v>
                </c:pt>
                <c:pt idx="1166">
                  <c:v>23.136099999999999</c:v>
                </c:pt>
                <c:pt idx="1167">
                  <c:v>23.121400000000001</c:v>
                </c:pt>
                <c:pt idx="1168">
                  <c:v>23.0854</c:v>
                </c:pt>
                <c:pt idx="1169">
                  <c:v>23.2319</c:v>
                </c:pt>
                <c:pt idx="1170">
                  <c:v>23.348500000000001</c:v>
                </c:pt>
                <c:pt idx="1171">
                  <c:v>23.028300000000002</c:v>
                </c:pt>
                <c:pt idx="1172">
                  <c:v>23.236799999999999</c:v>
                </c:pt>
                <c:pt idx="1173">
                  <c:v>23.3599</c:v>
                </c:pt>
                <c:pt idx="1174">
                  <c:v>22.9145</c:v>
                </c:pt>
                <c:pt idx="1175">
                  <c:v>22.500599999999999</c:v>
                </c:pt>
                <c:pt idx="1176">
                  <c:v>22.2287</c:v>
                </c:pt>
                <c:pt idx="1177">
                  <c:v>22.141200000000001</c:v>
                </c:pt>
                <c:pt idx="1178">
                  <c:v>22.108499999999999</c:v>
                </c:pt>
                <c:pt idx="1179">
                  <c:v>22.136800000000001</c:v>
                </c:pt>
                <c:pt idx="1180">
                  <c:v>22.182700000000001</c:v>
                </c:pt>
                <c:pt idx="1181">
                  <c:v>22.259</c:v>
                </c:pt>
                <c:pt idx="1182">
                  <c:v>22.3093</c:v>
                </c:pt>
                <c:pt idx="1183">
                  <c:v>22.285299999999999</c:v>
                </c:pt>
                <c:pt idx="1184">
                  <c:v>22.4541</c:v>
                </c:pt>
                <c:pt idx="1185">
                  <c:v>22.610499999999998</c:v>
                </c:pt>
                <c:pt idx="1186">
                  <c:v>22.611000000000001</c:v>
                </c:pt>
                <c:pt idx="1187">
                  <c:v>22.543700000000001</c:v>
                </c:pt>
                <c:pt idx="1188">
                  <c:v>22.490400000000001</c:v>
                </c:pt>
                <c:pt idx="1189">
                  <c:v>22.401599999999998</c:v>
                </c:pt>
                <c:pt idx="1190">
                  <c:v>22.322900000000001</c:v>
                </c:pt>
                <c:pt idx="1191">
                  <c:v>22.271899999999999</c:v>
                </c:pt>
                <c:pt idx="1192">
                  <c:v>22.2317</c:v>
                </c:pt>
                <c:pt idx="1193">
                  <c:v>22.158999999999999</c:v>
                </c:pt>
                <c:pt idx="1194">
                  <c:v>22.090699999999998</c:v>
                </c:pt>
                <c:pt idx="1195">
                  <c:v>22.042999999999999</c:v>
                </c:pt>
                <c:pt idx="1196">
                  <c:v>22.011399999999998</c:v>
                </c:pt>
                <c:pt idx="1197">
                  <c:v>21.979800000000001</c:v>
                </c:pt>
                <c:pt idx="1198">
                  <c:v>21.9605</c:v>
                </c:pt>
                <c:pt idx="1199">
                  <c:v>21.9636</c:v>
                </c:pt>
                <c:pt idx="1200">
                  <c:v>21.967400000000001</c:v>
                </c:pt>
                <c:pt idx="1201">
                  <c:v>22.049900000000001</c:v>
                </c:pt>
                <c:pt idx="1202">
                  <c:v>22.149899999999999</c:v>
                </c:pt>
                <c:pt idx="1203">
                  <c:v>22.252700000000001</c:v>
                </c:pt>
                <c:pt idx="1204">
                  <c:v>22.319099999999999</c:v>
                </c:pt>
                <c:pt idx="1205">
                  <c:v>22.353300000000001</c:v>
                </c:pt>
                <c:pt idx="1206">
                  <c:v>22.3932</c:v>
                </c:pt>
                <c:pt idx="1207">
                  <c:v>22.421800000000001</c:v>
                </c:pt>
                <c:pt idx="1208">
                  <c:v>22.479800000000001</c:v>
                </c:pt>
                <c:pt idx="1209">
                  <c:v>22.542899999999999</c:v>
                </c:pt>
                <c:pt idx="1210">
                  <c:v>22.590900000000001</c:v>
                </c:pt>
                <c:pt idx="1211">
                  <c:v>22.592400000000001</c:v>
                </c:pt>
                <c:pt idx="1212">
                  <c:v>22.5853</c:v>
                </c:pt>
                <c:pt idx="1213">
                  <c:v>22.612100000000002</c:v>
                </c:pt>
                <c:pt idx="1214">
                  <c:v>22.6493</c:v>
                </c:pt>
                <c:pt idx="1215">
                  <c:v>22.679099999999998</c:v>
                </c:pt>
                <c:pt idx="1216">
                  <c:v>22.660799999999998</c:v>
                </c:pt>
                <c:pt idx="1217">
                  <c:v>22.589099999999998</c:v>
                </c:pt>
                <c:pt idx="1218">
                  <c:v>22.4954</c:v>
                </c:pt>
                <c:pt idx="1219">
                  <c:v>22.400300000000001</c:v>
                </c:pt>
                <c:pt idx="1220">
                  <c:v>22.3002</c:v>
                </c:pt>
                <c:pt idx="1221">
                  <c:v>22.131799999999998</c:v>
                </c:pt>
                <c:pt idx="1222">
                  <c:v>22.1417</c:v>
                </c:pt>
                <c:pt idx="1223">
                  <c:v>22.189399999999999</c:v>
                </c:pt>
                <c:pt idx="1224">
                  <c:v>22.015799999999999</c:v>
                </c:pt>
                <c:pt idx="1225">
                  <c:v>21.9877</c:v>
                </c:pt>
                <c:pt idx="1226">
                  <c:v>22.643799999999999</c:v>
                </c:pt>
                <c:pt idx="1227">
                  <c:v>22.527699999999999</c:v>
                </c:pt>
                <c:pt idx="1228">
                  <c:v>22.5245</c:v>
                </c:pt>
                <c:pt idx="1229">
                  <c:v>22.532299999999999</c:v>
                </c:pt>
                <c:pt idx="1230">
                  <c:v>22.529199999999999</c:v>
                </c:pt>
                <c:pt idx="1231">
                  <c:v>22.474399999999999</c:v>
                </c:pt>
                <c:pt idx="1232">
                  <c:v>22.414000000000001</c:v>
                </c:pt>
                <c:pt idx="1233">
                  <c:v>22.378299999999999</c:v>
                </c:pt>
                <c:pt idx="1234">
                  <c:v>22.013400000000001</c:v>
                </c:pt>
                <c:pt idx="1235">
                  <c:v>21.676100000000002</c:v>
                </c:pt>
                <c:pt idx="1236">
                  <c:v>21.605</c:v>
                </c:pt>
                <c:pt idx="1237">
                  <c:v>21.590199999999999</c:v>
                </c:pt>
                <c:pt idx="1238">
                  <c:v>21.756499999999999</c:v>
                </c:pt>
                <c:pt idx="1239">
                  <c:v>21.940300000000001</c:v>
                </c:pt>
                <c:pt idx="1240">
                  <c:v>22.0076</c:v>
                </c:pt>
                <c:pt idx="1241">
                  <c:v>21.940799999999999</c:v>
                </c:pt>
                <c:pt idx="1242">
                  <c:v>21.9224</c:v>
                </c:pt>
                <c:pt idx="1243">
                  <c:v>21.999500000000001</c:v>
                </c:pt>
                <c:pt idx="1244">
                  <c:v>22.104399999999998</c:v>
                </c:pt>
                <c:pt idx="1245">
                  <c:v>22.278700000000001</c:v>
                </c:pt>
                <c:pt idx="1246">
                  <c:v>22.392499999999998</c:v>
                </c:pt>
                <c:pt idx="1247">
                  <c:v>22.307200000000002</c:v>
                </c:pt>
                <c:pt idx="1248">
                  <c:v>22.225200000000001</c:v>
                </c:pt>
                <c:pt idx="1249">
                  <c:v>22.162299999999998</c:v>
                </c:pt>
                <c:pt idx="1250">
                  <c:v>22.1191</c:v>
                </c:pt>
                <c:pt idx="1251">
                  <c:v>22.056799999999999</c:v>
                </c:pt>
                <c:pt idx="1252">
                  <c:v>22.001300000000001</c:v>
                </c:pt>
                <c:pt idx="1253">
                  <c:v>21.963200000000001</c:v>
                </c:pt>
                <c:pt idx="1254">
                  <c:v>21.937000000000001</c:v>
                </c:pt>
                <c:pt idx="1255">
                  <c:v>21.889199999999999</c:v>
                </c:pt>
                <c:pt idx="1256">
                  <c:v>21.893599999999999</c:v>
                </c:pt>
                <c:pt idx="1257">
                  <c:v>21.9161</c:v>
                </c:pt>
                <c:pt idx="1258">
                  <c:v>21.945</c:v>
                </c:pt>
                <c:pt idx="1259">
                  <c:v>22.005500000000001</c:v>
                </c:pt>
                <c:pt idx="1260">
                  <c:v>22.104299999999999</c:v>
                </c:pt>
                <c:pt idx="1261">
                  <c:v>22.220700000000001</c:v>
                </c:pt>
                <c:pt idx="1262">
                  <c:v>22.3079</c:v>
                </c:pt>
                <c:pt idx="1263">
                  <c:v>22.404</c:v>
                </c:pt>
                <c:pt idx="1264">
                  <c:v>22.4541</c:v>
                </c:pt>
                <c:pt idx="1265">
                  <c:v>22.2318</c:v>
                </c:pt>
                <c:pt idx="1266">
                  <c:v>22.494900000000001</c:v>
                </c:pt>
                <c:pt idx="1267">
                  <c:v>22.598099999999999</c:v>
                </c:pt>
                <c:pt idx="1268">
                  <c:v>22.6173</c:v>
                </c:pt>
                <c:pt idx="1269">
                  <c:v>22.600899999999999</c:v>
                </c:pt>
                <c:pt idx="1270">
                  <c:v>22.511700000000001</c:v>
                </c:pt>
                <c:pt idx="1271">
                  <c:v>22.495999999999999</c:v>
                </c:pt>
                <c:pt idx="1272">
                  <c:v>22.450600000000001</c:v>
                </c:pt>
                <c:pt idx="1273">
                  <c:v>22.444900000000001</c:v>
                </c:pt>
                <c:pt idx="1274">
                  <c:v>22.439900000000002</c:v>
                </c:pt>
                <c:pt idx="1275">
                  <c:v>22.3597</c:v>
                </c:pt>
                <c:pt idx="1276">
                  <c:v>22.231300000000001</c:v>
                </c:pt>
                <c:pt idx="1277">
                  <c:v>22.100200000000001</c:v>
                </c:pt>
                <c:pt idx="1278">
                  <c:v>21.9589</c:v>
                </c:pt>
                <c:pt idx="1279">
                  <c:v>21.8386</c:v>
                </c:pt>
                <c:pt idx="1280">
                  <c:v>21.7788</c:v>
                </c:pt>
                <c:pt idx="1281">
                  <c:v>21.755099999999999</c:v>
                </c:pt>
                <c:pt idx="1282">
                  <c:v>21.759799999999998</c:v>
                </c:pt>
                <c:pt idx="1283">
                  <c:v>21.802600000000002</c:v>
                </c:pt>
                <c:pt idx="1284">
                  <c:v>21.862400000000001</c:v>
                </c:pt>
                <c:pt idx="1285">
                  <c:v>21.956600000000002</c:v>
                </c:pt>
                <c:pt idx="1286">
                  <c:v>22.0718</c:v>
                </c:pt>
                <c:pt idx="1287">
                  <c:v>22.172899999999998</c:v>
                </c:pt>
                <c:pt idx="1288">
                  <c:v>22.279499999999999</c:v>
                </c:pt>
                <c:pt idx="1289">
                  <c:v>22.371400000000001</c:v>
                </c:pt>
                <c:pt idx="1290">
                  <c:v>22.554300000000001</c:v>
                </c:pt>
                <c:pt idx="1291">
                  <c:v>22.6479</c:v>
                </c:pt>
                <c:pt idx="1292">
                  <c:v>22.7316</c:v>
                </c:pt>
                <c:pt idx="1293">
                  <c:v>22.784700000000001</c:v>
                </c:pt>
                <c:pt idx="1294">
                  <c:v>22.7364</c:v>
                </c:pt>
                <c:pt idx="1295">
                  <c:v>22.603000000000002</c:v>
                </c:pt>
                <c:pt idx="1296">
                  <c:v>22.431100000000001</c:v>
                </c:pt>
                <c:pt idx="1297">
                  <c:v>22.3428</c:v>
                </c:pt>
                <c:pt idx="1298">
                  <c:v>22.249700000000001</c:v>
                </c:pt>
                <c:pt idx="1299">
                  <c:v>22.142800000000001</c:v>
                </c:pt>
                <c:pt idx="1300">
                  <c:v>22.040900000000001</c:v>
                </c:pt>
                <c:pt idx="1301">
                  <c:v>21.988700000000001</c:v>
                </c:pt>
                <c:pt idx="1302">
                  <c:v>21.944500000000001</c:v>
                </c:pt>
                <c:pt idx="1303">
                  <c:v>21.968699999999998</c:v>
                </c:pt>
                <c:pt idx="1304">
                  <c:v>21.993500000000001</c:v>
                </c:pt>
                <c:pt idx="1305">
                  <c:v>22.071400000000001</c:v>
                </c:pt>
                <c:pt idx="1306">
                  <c:v>22.218499999999999</c:v>
                </c:pt>
                <c:pt idx="1307">
                  <c:v>22.307099999999998</c:v>
                </c:pt>
                <c:pt idx="1308">
                  <c:v>22.297899999999998</c:v>
                </c:pt>
                <c:pt idx="1309">
                  <c:v>22.2822</c:v>
                </c:pt>
                <c:pt idx="1310">
                  <c:v>22.2363</c:v>
                </c:pt>
                <c:pt idx="1311">
                  <c:v>22.328499999999998</c:v>
                </c:pt>
                <c:pt idx="1312">
                  <c:v>22.428000000000001</c:v>
                </c:pt>
                <c:pt idx="1313">
                  <c:v>22.5762</c:v>
                </c:pt>
                <c:pt idx="1314">
                  <c:v>22.628900000000002</c:v>
                </c:pt>
                <c:pt idx="1315">
                  <c:v>22.682700000000001</c:v>
                </c:pt>
                <c:pt idx="1316">
                  <c:v>22.709900000000001</c:v>
                </c:pt>
                <c:pt idx="1317">
                  <c:v>22.734999999999999</c:v>
                </c:pt>
                <c:pt idx="1318">
                  <c:v>22.792200000000001</c:v>
                </c:pt>
                <c:pt idx="1319">
                  <c:v>22.771100000000001</c:v>
                </c:pt>
                <c:pt idx="1320">
                  <c:v>22.686499999999999</c:v>
                </c:pt>
                <c:pt idx="1321">
                  <c:v>22.547000000000001</c:v>
                </c:pt>
                <c:pt idx="1322">
                  <c:v>22.386900000000001</c:v>
                </c:pt>
                <c:pt idx="1323">
                  <c:v>22.253799999999998</c:v>
                </c:pt>
                <c:pt idx="1324">
                  <c:v>22.084499999999998</c:v>
                </c:pt>
                <c:pt idx="1325">
                  <c:v>21.926300000000001</c:v>
                </c:pt>
                <c:pt idx="1326">
                  <c:v>21.8627</c:v>
                </c:pt>
                <c:pt idx="1327">
                  <c:v>21.8718</c:v>
                </c:pt>
                <c:pt idx="1328">
                  <c:v>22.0242</c:v>
                </c:pt>
                <c:pt idx="1329">
                  <c:v>22.163399999999999</c:v>
                </c:pt>
                <c:pt idx="1330">
                  <c:v>22.200099999999999</c:v>
                </c:pt>
                <c:pt idx="1331">
                  <c:v>22.264500000000002</c:v>
                </c:pt>
                <c:pt idx="1332">
                  <c:v>22.3142</c:v>
                </c:pt>
                <c:pt idx="1333">
                  <c:v>22.363800000000001</c:v>
                </c:pt>
                <c:pt idx="1334">
                  <c:v>22.3691</c:v>
                </c:pt>
                <c:pt idx="1335">
                  <c:v>22.316800000000001</c:v>
                </c:pt>
                <c:pt idx="1336">
                  <c:v>22.257200000000001</c:v>
                </c:pt>
                <c:pt idx="1337">
                  <c:v>22.2559</c:v>
                </c:pt>
                <c:pt idx="1338">
                  <c:v>22.285</c:v>
                </c:pt>
                <c:pt idx="1339">
                  <c:v>22.344200000000001</c:v>
                </c:pt>
                <c:pt idx="1340">
                  <c:v>22.4526</c:v>
                </c:pt>
                <c:pt idx="1341">
                  <c:v>22.6264</c:v>
                </c:pt>
                <c:pt idx="1342">
                  <c:v>22.844799999999999</c:v>
                </c:pt>
                <c:pt idx="1343">
                  <c:v>23.0474</c:v>
                </c:pt>
                <c:pt idx="1344">
                  <c:v>23.158100000000001</c:v>
                </c:pt>
                <c:pt idx="1345">
                  <c:v>23.164899999999999</c:v>
                </c:pt>
                <c:pt idx="1346">
                  <c:v>23.014199999999999</c:v>
                </c:pt>
                <c:pt idx="1347">
                  <c:v>22.869499999999999</c:v>
                </c:pt>
                <c:pt idx="1348">
                  <c:v>22.761600000000001</c:v>
                </c:pt>
                <c:pt idx="1349">
                  <c:v>22.662400000000002</c:v>
                </c:pt>
                <c:pt idx="1350">
                  <c:v>22.701699999999999</c:v>
                </c:pt>
                <c:pt idx="1351">
                  <c:v>22.7562</c:v>
                </c:pt>
                <c:pt idx="1352">
                  <c:v>22.8672</c:v>
                </c:pt>
                <c:pt idx="1353">
                  <c:v>22.7807</c:v>
                </c:pt>
                <c:pt idx="1354">
                  <c:v>22.5916</c:v>
                </c:pt>
                <c:pt idx="1355">
                  <c:v>22.4223</c:v>
                </c:pt>
                <c:pt idx="1356">
                  <c:v>22.2941</c:v>
                </c:pt>
                <c:pt idx="1357">
                  <c:v>22.261299999999999</c:v>
                </c:pt>
                <c:pt idx="1358">
                  <c:v>22.243500000000001</c:v>
                </c:pt>
                <c:pt idx="1359">
                  <c:v>22.221</c:v>
                </c:pt>
                <c:pt idx="1360">
                  <c:v>22.226600000000001</c:v>
                </c:pt>
                <c:pt idx="1361">
                  <c:v>22.247399999999999</c:v>
                </c:pt>
                <c:pt idx="1362">
                  <c:v>22.279399999999999</c:v>
                </c:pt>
                <c:pt idx="1363">
                  <c:v>22.302499999999998</c:v>
                </c:pt>
                <c:pt idx="1364">
                  <c:v>22.336200000000002</c:v>
                </c:pt>
                <c:pt idx="1365">
                  <c:v>22.347799999999999</c:v>
                </c:pt>
                <c:pt idx="1366">
                  <c:v>22.363399999999999</c:v>
                </c:pt>
                <c:pt idx="1367">
                  <c:v>22.339200000000002</c:v>
                </c:pt>
                <c:pt idx="1368">
                  <c:v>22.324300000000001</c:v>
                </c:pt>
                <c:pt idx="1369">
                  <c:v>22.301500000000001</c:v>
                </c:pt>
                <c:pt idx="1370">
                  <c:v>22.297899999999998</c:v>
                </c:pt>
                <c:pt idx="1371">
                  <c:v>22.2958</c:v>
                </c:pt>
                <c:pt idx="1372">
                  <c:v>22.287600000000001</c:v>
                </c:pt>
                <c:pt idx="1373">
                  <c:v>22.334700000000002</c:v>
                </c:pt>
                <c:pt idx="1374">
                  <c:v>22.355699999999999</c:v>
                </c:pt>
                <c:pt idx="1375">
                  <c:v>22.521000000000001</c:v>
                </c:pt>
                <c:pt idx="1376">
                  <c:v>22.566700000000001</c:v>
                </c:pt>
                <c:pt idx="1377">
                  <c:v>22.776800000000001</c:v>
                </c:pt>
                <c:pt idx="1378">
                  <c:v>22.909099999999999</c:v>
                </c:pt>
                <c:pt idx="1379">
                  <c:v>23.3354</c:v>
                </c:pt>
                <c:pt idx="1380">
                  <c:v>23.183199999999999</c:v>
                </c:pt>
                <c:pt idx="1381">
                  <c:v>22.8141</c:v>
                </c:pt>
                <c:pt idx="1382">
                  <c:v>22.643999999999998</c:v>
                </c:pt>
                <c:pt idx="1383">
                  <c:v>22.705500000000001</c:v>
                </c:pt>
                <c:pt idx="1384">
                  <c:v>22.7638</c:v>
                </c:pt>
                <c:pt idx="1385">
                  <c:v>22.804400000000001</c:v>
                </c:pt>
                <c:pt idx="1386">
                  <c:v>22.845099999999999</c:v>
                </c:pt>
                <c:pt idx="1387">
                  <c:v>22.787400000000002</c:v>
                </c:pt>
                <c:pt idx="1388">
                  <c:v>22.878599999999999</c:v>
                </c:pt>
                <c:pt idx="1389">
                  <c:v>22.977399999999999</c:v>
                </c:pt>
                <c:pt idx="1390">
                  <c:v>23.044599999999999</c:v>
                </c:pt>
                <c:pt idx="1391">
                  <c:v>23.090199999999999</c:v>
                </c:pt>
                <c:pt idx="1392">
                  <c:v>23.090699999999998</c:v>
                </c:pt>
                <c:pt idx="1393">
                  <c:v>23.0762</c:v>
                </c:pt>
                <c:pt idx="1394">
                  <c:v>23.081700000000001</c:v>
                </c:pt>
                <c:pt idx="1395">
                  <c:v>23.1145</c:v>
                </c:pt>
                <c:pt idx="1396">
                  <c:v>23.158100000000001</c:v>
                </c:pt>
                <c:pt idx="1397">
                  <c:v>23.182200000000002</c:v>
                </c:pt>
                <c:pt idx="1398">
                  <c:v>23.198899999999998</c:v>
                </c:pt>
                <c:pt idx="1399">
                  <c:v>23.1922</c:v>
                </c:pt>
                <c:pt idx="1400">
                  <c:v>23.188400000000001</c:v>
                </c:pt>
                <c:pt idx="1401">
                  <c:v>23.186699999999998</c:v>
                </c:pt>
                <c:pt idx="1402">
                  <c:v>23.148900000000001</c:v>
                </c:pt>
                <c:pt idx="1403">
                  <c:v>23.084800000000001</c:v>
                </c:pt>
                <c:pt idx="1404">
                  <c:v>23.0458</c:v>
                </c:pt>
                <c:pt idx="1405">
                  <c:v>22.973500000000001</c:v>
                </c:pt>
                <c:pt idx="1406">
                  <c:v>22.872399999999999</c:v>
                </c:pt>
                <c:pt idx="1407">
                  <c:v>22.812799999999999</c:v>
                </c:pt>
                <c:pt idx="1408">
                  <c:v>22.76</c:v>
                </c:pt>
                <c:pt idx="1409">
                  <c:v>22.74</c:v>
                </c:pt>
                <c:pt idx="1410">
                  <c:v>22.723700000000001</c:v>
                </c:pt>
                <c:pt idx="1411">
                  <c:v>22.713999999999999</c:v>
                </c:pt>
                <c:pt idx="1412">
                  <c:v>22.729399999999998</c:v>
                </c:pt>
                <c:pt idx="1413">
                  <c:v>22.7437</c:v>
                </c:pt>
                <c:pt idx="1414">
                  <c:v>22.707999999999998</c:v>
                </c:pt>
                <c:pt idx="1415">
                  <c:v>22.709299999999999</c:v>
                </c:pt>
                <c:pt idx="1416">
                  <c:v>22.7849</c:v>
                </c:pt>
                <c:pt idx="1417">
                  <c:v>22.911799999999999</c:v>
                </c:pt>
                <c:pt idx="1418">
                  <c:v>23.118200000000002</c:v>
                </c:pt>
                <c:pt idx="1419">
                  <c:v>23.401599999999998</c:v>
                </c:pt>
                <c:pt idx="1420">
                  <c:v>23.494700000000002</c:v>
                </c:pt>
                <c:pt idx="1421">
                  <c:v>23.588699999999999</c:v>
                </c:pt>
                <c:pt idx="1422">
                  <c:v>23.5854</c:v>
                </c:pt>
                <c:pt idx="1423">
                  <c:v>23.577000000000002</c:v>
                </c:pt>
                <c:pt idx="1424">
                  <c:v>23.4937</c:v>
                </c:pt>
                <c:pt idx="1425">
                  <c:v>23.416599999999999</c:v>
                </c:pt>
                <c:pt idx="1426">
                  <c:v>23.3354</c:v>
                </c:pt>
                <c:pt idx="1427">
                  <c:v>23.271999999999998</c:v>
                </c:pt>
                <c:pt idx="1428">
                  <c:v>23.2441</c:v>
                </c:pt>
                <c:pt idx="1429">
                  <c:v>23.196899999999999</c:v>
                </c:pt>
                <c:pt idx="1430">
                  <c:v>23.1599</c:v>
                </c:pt>
                <c:pt idx="1431">
                  <c:v>23.163399999999999</c:v>
                </c:pt>
                <c:pt idx="1432">
                  <c:v>23.174700000000001</c:v>
                </c:pt>
                <c:pt idx="1433">
                  <c:v>23.207599999999999</c:v>
                </c:pt>
                <c:pt idx="1434">
                  <c:v>23.263000000000002</c:v>
                </c:pt>
                <c:pt idx="1435">
                  <c:v>23.51</c:v>
                </c:pt>
                <c:pt idx="1436">
                  <c:v>23.6569</c:v>
                </c:pt>
                <c:pt idx="1437">
                  <c:v>23.917899999999999</c:v>
                </c:pt>
                <c:pt idx="1438">
                  <c:v>23.452500000000001</c:v>
                </c:pt>
                <c:pt idx="1439">
                  <c:v>23.254000000000001</c:v>
                </c:pt>
                <c:pt idx="1440">
                  <c:v>23.101500000000001</c:v>
                </c:pt>
                <c:pt idx="1441">
                  <c:v>22.9983</c:v>
                </c:pt>
                <c:pt idx="1442">
                  <c:v>22.666399999999999</c:v>
                </c:pt>
                <c:pt idx="1443">
                  <c:v>22.691400000000002</c:v>
                </c:pt>
                <c:pt idx="1444">
                  <c:v>22.796600000000002</c:v>
                </c:pt>
                <c:pt idx="1445">
                  <c:v>22.919499999999999</c:v>
                </c:pt>
                <c:pt idx="1446">
                  <c:v>23.0685</c:v>
                </c:pt>
                <c:pt idx="1447">
                  <c:v>23.216699999999999</c:v>
                </c:pt>
                <c:pt idx="1448">
                  <c:v>23.412099999999999</c:v>
                </c:pt>
                <c:pt idx="1449">
                  <c:v>23.6205</c:v>
                </c:pt>
                <c:pt idx="1450">
                  <c:v>23.7514</c:v>
                </c:pt>
                <c:pt idx="1451">
                  <c:v>24.013500000000001</c:v>
                </c:pt>
                <c:pt idx="1452">
                  <c:v>24.184100000000001</c:v>
                </c:pt>
                <c:pt idx="1453">
                  <c:v>23.940999999999999</c:v>
                </c:pt>
                <c:pt idx="1454">
                  <c:v>23.883500000000002</c:v>
                </c:pt>
                <c:pt idx="1455">
                  <c:v>25.316299999999998</c:v>
                </c:pt>
                <c:pt idx="1456">
                  <c:v>24.3735</c:v>
                </c:pt>
                <c:pt idx="1457">
                  <c:v>23.818100000000001</c:v>
                </c:pt>
                <c:pt idx="1458">
                  <c:v>23.689900000000002</c:v>
                </c:pt>
                <c:pt idx="1459">
                  <c:v>23.666899999999998</c:v>
                </c:pt>
                <c:pt idx="1460">
                  <c:v>23.7423</c:v>
                </c:pt>
                <c:pt idx="1461">
                  <c:v>23.833500000000001</c:v>
                </c:pt>
                <c:pt idx="1462">
                  <c:v>23.814599999999999</c:v>
                </c:pt>
                <c:pt idx="1463">
                  <c:v>23.732600000000001</c:v>
                </c:pt>
                <c:pt idx="1464">
                  <c:v>23.5124</c:v>
                </c:pt>
                <c:pt idx="1465">
                  <c:v>23.272099999999998</c:v>
                </c:pt>
                <c:pt idx="1466">
                  <c:v>22.698</c:v>
                </c:pt>
                <c:pt idx="1467">
                  <c:v>22.769100000000002</c:v>
                </c:pt>
                <c:pt idx="1468">
                  <c:v>22.837599999999998</c:v>
                </c:pt>
                <c:pt idx="1469">
                  <c:v>22.888100000000001</c:v>
                </c:pt>
                <c:pt idx="1470">
                  <c:v>22.9587</c:v>
                </c:pt>
                <c:pt idx="1471">
                  <c:v>23.066099999999999</c:v>
                </c:pt>
                <c:pt idx="1472">
                  <c:v>23.1919</c:v>
                </c:pt>
                <c:pt idx="1473">
                  <c:v>23.291899999999998</c:v>
                </c:pt>
                <c:pt idx="1474">
                  <c:v>23.379899999999999</c:v>
                </c:pt>
                <c:pt idx="1475">
                  <c:v>23.506499999999999</c:v>
                </c:pt>
                <c:pt idx="1476">
                  <c:v>23.6526</c:v>
                </c:pt>
                <c:pt idx="1477">
                  <c:v>23.715499999999999</c:v>
                </c:pt>
                <c:pt idx="1478">
                  <c:v>23.749400000000001</c:v>
                </c:pt>
                <c:pt idx="1479">
                  <c:v>23.726199999999999</c:v>
                </c:pt>
                <c:pt idx="1480">
                  <c:v>23.651299999999999</c:v>
                </c:pt>
                <c:pt idx="1481">
                  <c:v>23.567799999999998</c:v>
                </c:pt>
                <c:pt idx="1482">
                  <c:v>23.453299999999999</c:v>
                </c:pt>
                <c:pt idx="1483">
                  <c:v>23.354700000000001</c:v>
                </c:pt>
                <c:pt idx="1484">
                  <c:v>23.1906</c:v>
                </c:pt>
                <c:pt idx="1485">
                  <c:v>22.998100000000001</c:v>
                </c:pt>
                <c:pt idx="1486">
                  <c:v>22.7713</c:v>
                </c:pt>
                <c:pt idx="1487">
                  <c:v>22.620100000000001</c:v>
                </c:pt>
                <c:pt idx="1488">
                  <c:v>22.515699999999999</c:v>
                </c:pt>
                <c:pt idx="1489">
                  <c:v>24.226600000000001</c:v>
                </c:pt>
                <c:pt idx="1490">
                  <c:v>22.702300000000001</c:v>
                </c:pt>
                <c:pt idx="1491">
                  <c:v>22.541399999999999</c:v>
                </c:pt>
                <c:pt idx="1492">
                  <c:v>22.404</c:v>
                </c:pt>
                <c:pt idx="1493">
                  <c:v>22.563800000000001</c:v>
                </c:pt>
                <c:pt idx="1494">
                  <c:v>22.677800000000001</c:v>
                </c:pt>
                <c:pt idx="1495">
                  <c:v>22.834599999999998</c:v>
                </c:pt>
                <c:pt idx="1496">
                  <c:v>22.9923</c:v>
                </c:pt>
                <c:pt idx="1497">
                  <c:v>23.1553</c:v>
                </c:pt>
                <c:pt idx="1498">
                  <c:v>23.3338</c:v>
                </c:pt>
                <c:pt idx="1499">
                  <c:v>23.452100000000002</c:v>
                </c:pt>
                <c:pt idx="1500">
                  <c:v>23.505600000000001</c:v>
                </c:pt>
                <c:pt idx="1501">
                  <c:v>23.5593</c:v>
                </c:pt>
                <c:pt idx="1502">
                  <c:v>23.663599999999999</c:v>
                </c:pt>
                <c:pt idx="1503">
                  <c:v>23.668500000000002</c:v>
                </c:pt>
                <c:pt idx="1504">
                  <c:v>23.647200000000002</c:v>
                </c:pt>
                <c:pt idx="1505">
                  <c:v>23.564299999999999</c:v>
                </c:pt>
                <c:pt idx="1506">
                  <c:v>23.4603</c:v>
                </c:pt>
                <c:pt idx="1507">
                  <c:v>23.263300000000001</c:v>
                </c:pt>
                <c:pt idx="1508">
                  <c:v>23.204000000000001</c:v>
                </c:pt>
                <c:pt idx="1509">
                  <c:v>23.203299999999999</c:v>
                </c:pt>
                <c:pt idx="1510">
                  <c:v>23.006499999999999</c:v>
                </c:pt>
                <c:pt idx="1511">
                  <c:v>22.818200000000001</c:v>
                </c:pt>
                <c:pt idx="1512">
                  <c:v>22.65</c:v>
                </c:pt>
                <c:pt idx="1513">
                  <c:v>22.412400000000002</c:v>
                </c:pt>
                <c:pt idx="1514">
                  <c:v>22.3367</c:v>
                </c:pt>
                <c:pt idx="1515">
                  <c:v>22.219200000000001</c:v>
                </c:pt>
                <c:pt idx="1516">
                  <c:v>22.219799999999999</c:v>
                </c:pt>
                <c:pt idx="1517">
                  <c:v>22.164000000000001</c:v>
                </c:pt>
                <c:pt idx="1518">
                  <c:v>22.094899999999999</c:v>
                </c:pt>
                <c:pt idx="1519">
                  <c:v>22.126300000000001</c:v>
                </c:pt>
                <c:pt idx="1520">
                  <c:v>22.241399999999999</c:v>
                </c:pt>
                <c:pt idx="1521">
                  <c:v>22.517900000000001</c:v>
                </c:pt>
                <c:pt idx="1522">
                  <c:v>23.046600000000002</c:v>
                </c:pt>
                <c:pt idx="1523">
                  <c:v>23.104900000000001</c:v>
                </c:pt>
                <c:pt idx="1524">
                  <c:v>22.738199999999999</c:v>
                </c:pt>
                <c:pt idx="1525">
                  <c:v>22.435700000000001</c:v>
                </c:pt>
                <c:pt idx="1526">
                  <c:v>22.178999999999998</c:v>
                </c:pt>
                <c:pt idx="1527">
                  <c:v>22.1816</c:v>
                </c:pt>
                <c:pt idx="1528">
                  <c:v>22.184100000000001</c:v>
                </c:pt>
                <c:pt idx="1529">
                  <c:v>22.2226</c:v>
                </c:pt>
                <c:pt idx="1530">
                  <c:v>22.3306</c:v>
                </c:pt>
                <c:pt idx="1531">
                  <c:v>22.251100000000001</c:v>
                </c:pt>
                <c:pt idx="1532">
                  <c:v>22.229900000000001</c:v>
                </c:pt>
                <c:pt idx="1533">
                  <c:v>22.109500000000001</c:v>
                </c:pt>
                <c:pt idx="1534">
                  <c:v>21.953700000000001</c:v>
                </c:pt>
                <c:pt idx="1535">
                  <c:v>21.810600000000001</c:v>
                </c:pt>
                <c:pt idx="1536">
                  <c:v>21.7148</c:v>
                </c:pt>
                <c:pt idx="1537">
                  <c:v>21.670200000000001</c:v>
                </c:pt>
                <c:pt idx="1538">
                  <c:v>21.614899999999999</c:v>
                </c:pt>
                <c:pt idx="1539">
                  <c:v>21.607700000000001</c:v>
                </c:pt>
                <c:pt idx="1540">
                  <c:v>21.6937</c:v>
                </c:pt>
                <c:pt idx="1541">
                  <c:v>21.824400000000001</c:v>
                </c:pt>
                <c:pt idx="1542">
                  <c:v>21.963699999999999</c:v>
                </c:pt>
                <c:pt idx="1543">
                  <c:v>22.060500000000001</c:v>
                </c:pt>
                <c:pt idx="1544">
                  <c:v>22.168399999999998</c:v>
                </c:pt>
                <c:pt idx="1545">
                  <c:v>22.428899999999999</c:v>
                </c:pt>
                <c:pt idx="1546">
                  <c:v>22.720600000000001</c:v>
                </c:pt>
                <c:pt idx="1547">
                  <c:v>22.706900000000001</c:v>
                </c:pt>
                <c:pt idx="1548">
                  <c:v>22.7209</c:v>
                </c:pt>
                <c:pt idx="1549">
                  <c:v>22.692799999999998</c:v>
                </c:pt>
                <c:pt idx="1550">
                  <c:v>22.635999999999999</c:v>
                </c:pt>
                <c:pt idx="1551">
                  <c:v>22.525099999999998</c:v>
                </c:pt>
                <c:pt idx="1552">
                  <c:v>22.268899999999999</c:v>
                </c:pt>
                <c:pt idx="1553">
                  <c:v>22.0869</c:v>
                </c:pt>
                <c:pt idx="1554">
                  <c:v>21.947199999999999</c:v>
                </c:pt>
                <c:pt idx="1555">
                  <c:v>21.9191</c:v>
                </c:pt>
                <c:pt idx="1556">
                  <c:v>21.692499999999999</c:v>
                </c:pt>
                <c:pt idx="1557">
                  <c:v>21.7136</c:v>
                </c:pt>
                <c:pt idx="1558">
                  <c:v>21.814900000000002</c:v>
                </c:pt>
                <c:pt idx="1559">
                  <c:v>21.967099999999999</c:v>
                </c:pt>
                <c:pt idx="1560">
                  <c:v>22.198</c:v>
                </c:pt>
                <c:pt idx="1561">
                  <c:v>22.480699999999999</c:v>
                </c:pt>
                <c:pt idx="1562">
                  <c:v>22.6477</c:v>
                </c:pt>
                <c:pt idx="1563">
                  <c:v>22.7392</c:v>
                </c:pt>
                <c:pt idx="1564">
                  <c:v>22.801200000000001</c:v>
                </c:pt>
                <c:pt idx="1565">
                  <c:v>22.785299999999999</c:v>
                </c:pt>
                <c:pt idx="1566">
                  <c:v>22.690999999999999</c:v>
                </c:pt>
                <c:pt idx="1567">
                  <c:v>22.498100000000001</c:v>
                </c:pt>
                <c:pt idx="1568">
                  <c:v>22.573</c:v>
                </c:pt>
                <c:pt idx="1569">
                  <c:v>22.218699999999998</c:v>
                </c:pt>
                <c:pt idx="1570">
                  <c:v>21.807500000000001</c:v>
                </c:pt>
                <c:pt idx="1571">
                  <c:v>21.7546</c:v>
                </c:pt>
                <c:pt idx="1572">
                  <c:v>21.8215</c:v>
                </c:pt>
                <c:pt idx="1573">
                  <c:v>21.7698</c:v>
                </c:pt>
                <c:pt idx="1574">
                  <c:v>21.588200000000001</c:v>
                </c:pt>
                <c:pt idx="1575">
                  <c:v>21.445</c:v>
                </c:pt>
                <c:pt idx="1576">
                  <c:v>21.305700000000002</c:v>
                </c:pt>
                <c:pt idx="1577">
                  <c:v>21.1921</c:v>
                </c:pt>
                <c:pt idx="1578">
                  <c:v>21.1434</c:v>
                </c:pt>
                <c:pt idx="1579">
                  <c:v>20.967600000000001</c:v>
                </c:pt>
                <c:pt idx="1580">
                  <c:v>21.1236</c:v>
                </c:pt>
                <c:pt idx="1581">
                  <c:v>21.615600000000001</c:v>
                </c:pt>
                <c:pt idx="1582">
                  <c:v>21.983499999999999</c:v>
                </c:pt>
                <c:pt idx="1583">
                  <c:v>21.486699999999999</c:v>
                </c:pt>
                <c:pt idx="1584">
                  <c:v>21.2818</c:v>
                </c:pt>
                <c:pt idx="1585">
                  <c:v>21.069500000000001</c:v>
                </c:pt>
                <c:pt idx="1586">
                  <c:v>21.046600000000002</c:v>
                </c:pt>
                <c:pt idx="1587">
                  <c:v>21.0471</c:v>
                </c:pt>
                <c:pt idx="1588">
                  <c:v>21.081399999999999</c:v>
                </c:pt>
                <c:pt idx="1589">
                  <c:v>21.1496</c:v>
                </c:pt>
                <c:pt idx="1590">
                  <c:v>21.248899999999999</c:v>
                </c:pt>
                <c:pt idx="1591">
                  <c:v>21.39</c:v>
                </c:pt>
                <c:pt idx="1592">
                  <c:v>21.5762</c:v>
                </c:pt>
                <c:pt idx="1593">
                  <c:v>21.762599999999999</c:v>
                </c:pt>
                <c:pt idx="1594">
                  <c:v>21.956499999999998</c:v>
                </c:pt>
                <c:pt idx="1595">
                  <c:v>22.1724</c:v>
                </c:pt>
                <c:pt idx="1596">
                  <c:v>22.369499999999999</c:v>
                </c:pt>
                <c:pt idx="1597">
                  <c:v>22.422499999999999</c:v>
                </c:pt>
                <c:pt idx="1598">
                  <c:v>22.353400000000001</c:v>
                </c:pt>
                <c:pt idx="1599">
                  <c:v>22.2318</c:v>
                </c:pt>
                <c:pt idx="1600">
                  <c:v>22.091000000000001</c:v>
                </c:pt>
                <c:pt idx="1601">
                  <c:v>21.941099999999999</c:v>
                </c:pt>
                <c:pt idx="1602">
                  <c:v>21.768699999999999</c:v>
                </c:pt>
                <c:pt idx="1603">
                  <c:v>21.634799999999998</c:v>
                </c:pt>
                <c:pt idx="1604">
                  <c:v>21.558700000000002</c:v>
                </c:pt>
                <c:pt idx="1605">
                  <c:v>21.501999999999999</c:v>
                </c:pt>
                <c:pt idx="1606">
                  <c:v>21.471</c:v>
                </c:pt>
                <c:pt idx="1607">
                  <c:v>21.4694</c:v>
                </c:pt>
                <c:pt idx="1608">
                  <c:v>21.556799999999999</c:v>
                </c:pt>
                <c:pt idx="1609">
                  <c:v>21.563600000000001</c:v>
                </c:pt>
                <c:pt idx="1610">
                  <c:v>21.544499999999999</c:v>
                </c:pt>
                <c:pt idx="1611">
                  <c:v>21.502600000000001</c:v>
                </c:pt>
                <c:pt idx="1612">
                  <c:v>21.414100000000001</c:v>
                </c:pt>
                <c:pt idx="1613">
                  <c:v>21.405100000000001</c:v>
                </c:pt>
                <c:pt idx="1614">
                  <c:v>21.398499999999999</c:v>
                </c:pt>
                <c:pt idx="1615">
                  <c:v>21.470199999999998</c:v>
                </c:pt>
                <c:pt idx="1616">
                  <c:v>21.523199999999999</c:v>
                </c:pt>
                <c:pt idx="1617">
                  <c:v>21.570399999999999</c:v>
                </c:pt>
                <c:pt idx="1618">
                  <c:v>21.582899999999999</c:v>
                </c:pt>
                <c:pt idx="1619">
                  <c:v>21.593499999999999</c:v>
                </c:pt>
                <c:pt idx="1620">
                  <c:v>21.620200000000001</c:v>
                </c:pt>
                <c:pt idx="1621">
                  <c:v>21.648099999999999</c:v>
                </c:pt>
                <c:pt idx="1622">
                  <c:v>21.6812</c:v>
                </c:pt>
                <c:pt idx="1623">
                  <c:v>21.7182</c:v>
                </c:pt>
                <c:pt idx="1624">
                  <c:v>21.7363</c:v>
                </c:pt>
                <c:pt idx="1625">
                  <c:v>21.717600000000001</c:v>
                </c:pt>
                <c:pt idx="1626">
                  <c:v>21.622399999999999</c:v>
                </c:pt>
                <c:pt idx="1627">
                  <c:v>21.428799999999999</c:v>
                </c:pt>
                <c:pt idx="1628">
                  <c:v>21.258199999999999</c:v>
                </c:pt>
                <c:pt idx="1629">
                  <c:v>21.090299999999999</c:v>
                </c:pt>
                <c:pt idx="1630">
                  <c:v>20.9377</c:v>
                </c:pt>
                <c:pt idx="1631">
                  <c:v>20.849599999999999</c:v>
                </c:pt>
                <c:pt idx="1632">
                  <c:v>20.853899999999999</c:v>
                </c:pt>
                <c:pt idx="1633">
                  <c:v>20.8232</c:v>
                </c:pt>
                <c:pt idx="1634">
                  <c:v>20.762699999999999</c:v>
                </c:pt>
                <c:pt idx="1635">
                  <c:v>20.790299999999998</c:v>
                </c:pt>
                <c:pt idx="1636">
                  <c:v>20.854299999999999</c:v>
                </c:pt>
                <c:pt idx="1637">
                  <c:v>20.9284</c:v>
                </c:pt>
                <c:pt idx="1638">
                  <c:v>21.018999999999998</c:v>
                </c:pt>
                <c:pt idx="1639">
                  <c:v>21.129100000000001</c:v>
                </c:pt>
                <c:pt idx="1640">
                  <c:v>21.200199999999999</c:v>
                </c:pt>
                <c:pt idx="1641">
                  <c:v>21.383400000000002</c:v>
                </c:pt>
                <c:pt idx="1642">
                  <c:v>21.567599999999999</c:v>
                </c:pt>
                <c:pt idx="1643">
                  <c:v>21.7591</c:v>
                </c:pt>
                <c:pt idx="1644">
                  <c:v>21.878599999999999</c:v>
                </c:pt>
                <c:pt idx="1645">
                  <c:v>21.900500000000001</c:v>
                </c:pt>
                <c:pt idx="1646">
                  <c:v>21.895399999999999</c:v>
                </c:pt>
                <c:pt idx="1647">
                  <c:v>21.8779</c:v>
                </c:pt>
                <c:pt idx="1648">
                  <c:v>21.857199999999999</c:v>
                </c:pt>
                <c:pt idx="1649">
                  <c:v>21.748999999999999</c:v>
                </c:pt>
                <c:pt idx="1650">
                  <c:v>21.684899999999999</c:v>
                </c:pt>
                <c:pt idx="1651">
                  <c:v>21.616700000000002</c:v>
                </c:pt>
                <c:pt idx="1652">
                  <c:v>21.656700000000001</c:v>
                </c:pt>
                <c:pt idx="1653">
                  <c:v>21.681799999999999</c:v>
                </c:pt>
                <c:pt idx="1654">
                  <c:v>21.7178</c:v>
                </c:pt>
                <c:pt idx="1655">
                  <c:v>21.838200000000001</c:v>
                </c:pt>
                <c:pt idx="1656">
                  <c:v>21.8627</c:v>
                </c:pt>
                <c:pt idx="1657">
                  <c:v>21.341200000000001</c:v>
                </c:pt>
                <c:pt idx="1658">
                  <c:v>20.954599999999999</c:v>
                </c:pt>
                <c:pt idx="1659">
                  <c:v>20.898800000000001</c:v>
                </c:pt>
                <c:pt idx="1660">
                  <c:v>20.8932</c:v>
                </c:pt>
                <c:pt idx="1661">
                  <c:v>20.8902</c:v>
                </c:pt>
                <c:pt idx="1662">
                  <c:v>20.880199999999999</c:v>
                </c:pt>
                <c:pt idx="1663">
                  <c:v>20.894100000000002</c:v>
                </c:pt>
                <c:pt idx="1664">
                  <c:v>20.880299999999998</c:v>
                </c:pt>
                <c:pt idx="1665">
                  <c:v>20.820599999999999</c:v>
                </c:pt>
                <c:pt idx="1666">
                  <c:v>20.781600000000001</c:v>
                </c:pt>
                <c:pt idx="1667">
                  <c:v>20.789200000000001</c:v>
                </c:pt>
                <c:pt idx="1668">
                  <c:v>20.8278</c:v>
                </c:pt>
                <c:pt idx="1669">
                  <c:v>20.933199999999999</c:v>
                </c:pt>
                <c:pt idx="1670">
                  <c:v>21.010100000000001</c:v>
                </c:pt>
                <c:pt idx="1671">
                  <c:v>21.158300000000001</c:v>
                </c:pt>
                <c:pt idx="1672">
                  <c:v>21.3094</c:v>
                </c:pt>
                <c:pt idx="1673">
                  <c:v>21.4434</c:v>
                </c:pt>
                <c:pt idx="1674">
                  <c:v>21.592500000000001</c:v>
                </c:pt>
                <c:pt idx="1675">
                  <c:v>21.748200000000001</c:v>
                </c:pt>
                <c:pt idx="1676">
                  <c:v>21.876200000000001</c:v>
                </c:pt>
                <c:pt idx="1677">
                  <c:v>22.003499999999999</c:v>
                </c:pt>
                <c:pt idx="1678">
                  <c:v>22.1143</c:v>
                </c:pt>
                <c:pt idx="1679">
                  <c:v>22.1096</c:v>
                </c:pt>
                <c:pt idx="1680">
                  <c:v>21.999199999999998</c:v>
                </c:pt>
                <c:pt idx="1681">
                  <c:v>21.901599999999998</c:v>
                </c:pt>
                <c:pt idx="1682">
                  <c:v>21.788900000000002</c:v>
                </c:pt>
                <c:pt idx="1683">
                  <c:v>21.680900000000001</c:v>
                </c:pt>
                <c:pt idx="1684">
                  <c:v>21.557500000000001</c:v>
                </c:pt>
                <c:pt idx="1685">
                  <c:v>21.429099999999998</c:v>
                </c:pt>
                <c:pt idx="1686">
                  <c:v>21.274799999999999</c:v>
                </c:pt>
                <c:pt idx="1687">
                  <c:v>21.244399999999999</c:v>
                </c:pt>
                <c:pt idx="1688">
                  <c:v>21.293199999999999</c:v>
                </c:pt>
                <c:pt idx="1689">
                  <c:v>21.3401</c:v>
                </c:pt>
                <c:pt idx="1690">
                  <c:v>21.339099999999998</c:v>
                </c:pt>
                <c:pt idx="1691">
                  <c:v>21.293900000000001</c:v>
                </c:pt>
                <c:pt idx="1692">
                  <c:v>21.271999999999998</c:v>
                </c:pt>
                <c:pt idx="1693">
                  <c:v>21.2349</c:v>
                </c:pt>
                <c:pt idx="1694">
                  <c:v>21.169699999999999</c:v>
                </c:pt>
                <c:pt idx="1695">
                  <c:v>21.172899999999998</c:v>
                </c:pt>
                <c:pt idx="1696">
                  <c:v>21.201899999999998</c:v>
                </c:pt>
                <c:pt idx="1697">
                  <c:v>21.146899999999999</c:v>
                </c:pt>
                <c:pt idx="1698">
                  <c:v>21.107500000000002</c:v>
                </c:pt>
                <c:pt idx="1699">
                  <c:v>21.0868</c:v>
                </c:pt>
                <c:pt idx="1700">
                  <c:v>21.047699999999999</c:v>
                </c:pt>
                <c:pt idx="1701">
                  <c:v>21.006799999999998</c:v>
                </c:pt>
                <c:pt idx="1702">
                  <c:v>20.961600000000001</c:v>
                </c:pt>
                <c:pt idx="1703">
                  <c:v>20.927600000000002</c:v>
                </c:pt>
                <c:pt idx="1704">
                  <c:v>20.953700000000001</c:v>
                </c:pt>
                <c:pt idx="1705">
                  <c:v>20.973400000000002</c:v>
                </c:pt>
                <c:pt idx="1706">
                  <c:v>21.023099999999999</c:v>
                </c:pt>
                <c:pt idx="1707">
                  <c:v>21.072399999999998</c:v>
                </c:pt>
                <c:pt idx="1708">
                  <c:v>21.052199999999999</c:v>
                </c:pt>
                <c:pt idx="1709">
                  <c:v>20.983000000000001</c:v>
                </c:pt>
                <c:pt idx="1710">
                  <c:v>20.976800000000001</c:v>
                </c:pt>
                <c:pt idx="1711">
                  <c:v>20.9771</c:v>
                </c:pt>
                <c:pt idx="1712">
                  <c:v>21.017499999999998</c:v>
                </c:pt>
                <c:pt idx="1713">
                  <c:v>21.0379</c:v>
                </c:pt>
                <c:pt idx="1714">
                  <c:v>21.162600000000001</c:v>
                </c:pt>
                <c:pt idx="1715">
                  <c:v>21.3626</c:v>
                </c:pt>
                <c:pt idx="1716">
                  <c:v>21.619399999999999</c:v>
                </c:pt>
                <c:pt idx="1717">
                  <c:v>21.4422</c:v>
                </c:pt>
                <c:pt idx="1718">
                  <c:v>21.418700000000001</c:v>
                </c:pt>
                <c:pt idx="1719">
                  <c:v>21.404</c:v>
                </c:pt>
                <c:pt idx="1720">
                  <c:v>21.3843</c:v>
                </c:pt>
                <c:pt idx="1721">
                  <c:v>21.318999999999999</c:v>
                </c:pt>
                <c:pt idx="1722">
                  <c:v>21.2029</c:v>
                </c:pt>
                <c:pt idx="1723">
                  <c:v>21.0809</c:v>
                </c:pt>
                <c:pt idx="1724">
                  <c:v>20.959099999999999</c:v>
                </c:pt>
                <c:pt idx="1725">
                  <c:v>20.840199999999999</c:v>
                </c:pt>
                <c:pt idx="1726">
                  <c:v>20.794499999999999</c:v>
                </c:pt>
                <c:pt idx="1727">
                  <c:v>20.775400000000001</c:v>
                </c:pt>
                <c:pt idx="1728">
                  <c:v>20.779699999999998</c:v>
                </c:pt>
                <c:pt idx="1729">
                  <c:v>20.817599999999999</c:v>
                </c:pt>
                <c:pt idx="1730">
                  <c:v>20.9863</c:v>
                </c:pt>
                <c:pt idx="1731">
                  <c:v>21.046500000000002</c:v>
                </c:pt>
                <c:pt idx="1732">
                  <c:v>21.116700000000002</c:v>
                </c:pt>
                <c:pt idx="1733">
                  <c:v>21.132300000000001</c:v>
                </c:pt>
                <c:pt idx="1734">
                  <c:v>21.095199999999998</c:v>
                </c:pt>
                <c:pt idx="1735">
                  <c:v>21.057300000000001</c:v>
                </c:pt>
                <c:pt idx="1736">
                  <c:v>21.022400000000001</c:v>
                </c:pt>
                <c:pt idx="1737">
                  <c:v>20.986899999999999</c:v>
                </c:pt>
                <c:pt idx="1738">
                  <c:v>20.950900000000001</c:v>
                </c:pt>
                <c:pt idx="1739">
                  <c:v>20.9161</c:v>
                </c:pt>
                <c:pt idx="1740">
                  <c:v>20.887799999999999</c:v>
                </c:pt>
                <c:pt idx="1741">
                  <c:v>20.860600000000002</c:v>
                </c:pt>
                <c:pt idx="1742">
                  <c:v>20.837700000000002</c:v>
                </c:pt>
                <c:pt idx="1743">
                  <c:v>20.819500000000001</c:v>
                </c:pt>
                <c:pt idx="1744">
                  <c:v>20.803899999999999</c:v>
                </c:pt>
                <c:pt idx="1745">
                  <c:v>20.794599999999999</c:v>
                </c:pt>
                <c:pt idx="1746">
                  <c:v>20.778400000000001</c:v>
                </c:pt>
                <c:pt idx="1747">
                  <c:v>20.757100000000001</c:v>
                </c:pt>
                <c:pt idx="1748">
                  <c:v>20.747800000000002</c:v>
                </c:pt>
                <c:pt idx="1749">
                  <c:v>20.7883</c:v>
                </c:pt>
                <c:pt idx="1750">
                  <c:v>20.821300000000001</c:v>
                </c:pt>
                <c:pt idx="1751">
                  <c:v>20.858699999999999</c:v>
                </c:pt>
                <c:pt idx="1752">
                  <c:v>20.908799999999999</c:v>
                </c:pt>
                <c:pt idx="1753">
                  <c:v>20.975300000000001</c:v>
                </c:pt>
                <c:pt idx="1754">
                  <c:v>21.0398</c:v>
                </c:pt>
                <c:pt idx="1755">
                  <c:v>21.101600000000001</c:v>
                </c:pt>
                <c:pt idx="1756">
                  <c:v>21.152200000000001</c:v>
                </c:pt>
                <c:pt idx="1757">
                  <c:v>21.183599999999998</c:v>
                </c:pt>
                <c:pt idx="1758">
                  <c:v>21.197199999999999</c:v>
                </c:pt>
                <c:pt idx="1759">
                  <c:v>21.212900000000001</c:v>
                </c:pt>
                <c:pt idx="1760">
                  <c:v>21.236599999999999</c:v>
                </c:pt>
                <c:pt idx="1761">
                  <c:v>21.241499999999998</c:v>
                </c:pt>
                <c:pt idx="1762">
                  <c:v>21.193100000000001</c:v>
                </c:pt>
                <c:pt idx="1763">
                  <c:v>21.1233</c:v>
                </c:pt>
                <c:pt idx="1764">
                  <c:v>21.060700000000001</c:v>
                </c:pt>
                <c:pt idx="1765">
                  <c:v>20.997399999999999</c:v>
                </c:pt>
                <c:pt idx="1766">
                  <c:v>20.9831</c:v>
                </c:pt>
                <c:pt idx="1767">
                  <c:v>21.040500000000002</c:v>
                </c:pt>
                <c:pt idx="1768">
                  <c:v>21.029800000000002</c:v>
                </c:pt>
                <c:pt idx="1769">
                  <c:v>21.0426</c:v>
                </c:pt>
                <c:pt idx="1770">
                  <c:v>21.065999999999999</c:v>
                </c:pt>
                <c:pt idx="1771">
                  <c:v>21.095700000000001</c:v>
                </c:pt>
                <c:pt idx="1772">
                  <c:v>21.1145</c:v>
                </c:pt>
                <c:pt idx="1773">
                  <c:v>21.0916</c:v>
                </c:pt>
                <c:pt idx="1774">
                  <c:v>21.057099999999998</c:v>
                </c:pt>
                <c:pt idx="1775">
                  <c:v>21.016300000000001</c:v>
                </c:pt>
                <c:pt idx="1776">
                  <c:v>20.9939</c:v>
                </c:pt>
                <c:pt idx="1777">
                  <c:v>21.021000000000001</c:v>
                </c:pt>
                <c:pt idx="1778">
                  <c:v>21.123799999999999</c:v>
                </c:pt>
                <c:pt idx="1779">
                  <c:v>21.1846</c:v>
                </c:pt>
                <c:pt idx="1780">
                  <c:v>21.267900000000001</c:v>
                </c:pt>
                <c:pt idx="1781">
                  <c:v>21.333600000000001</c:v>
                </c:pt>
                <c:pt idx="1782">
                  <c:v>21.408899999999999</c:v>
                </c:pt>
                <c:pt idx="1783">
                  <c:v>21.453299999999999</c:v>
                </c:pt>
                <c:pt idx="1784">
                  <c:v>21.490100000000002</c:v>
                </c:pt>
                <c:pt idx="1785">
                  <c:v>21.516200000000001</c:v>
                </c:pt>
                <c:pt idx="1786">
                  <c:v>21.5427</c:v>
                </c:pt>
                <c:pt idx="1787">
                  <c:v>21.560099999999998</c:v>
                </c:pt>
                <c:pt idx="1788">
                  <c:v>21.564399999999999</c:v>
                </c:pt>
                <c:pt idx="1789">
                  <c:v>21.560199999999998</c:v>
                </c:pt>
                <c:pt idx="1790">
                  <c:v>21.554600000000001</c:v>
                </c:pt>
                <c:pt idx="1791">
                  <c:v>21.5306</c:v>
                </c:pt>
                <c:pt idx="1792">
                  <c:v>21.384399999999999</c:v>
                </c:pt>
                <c:pt idx="1793">
                  <c:v>21.247599999999998</c:v>
                </c:pt>
                <c:pt idx="1794">
                  <c:v>21.2273</c:v>
                </c:pt>
                <c:pt idx="1795">
                  <c:v>21.206800000000001</c:v>
                </c:pt>
                <c:pt idx="1796">
                  <c:v>21.200600000000001</c:v>
                </c:pt>
                <c:pt idx="1797">
                  <c:v>21.128299999999999</c:v>
                </c:pt>
                <c:pt idx="1798">
                  <c:v>21.1142</c:v>
                </c:pt>
                <c:pt idx="1799">
                  <c:v>21.118500000000001</c:v>
                </c:pt>
                <c:pt idx="1800">
                  <c:v>21.183299999999999</c:v>
                </c:pt>
                <c:pt idx="1801">
                  <c:v>21.251000000000001</c:v>
                </c:pt>
                <c:pt idx="1802">
                  <c:v>21.335699999999999</c:v>
                </c:pt>
                <c:pt idx="1803">
                  <c:v>21.4132</c:v>
                </c:pt>
                <c:pt idx="1804">
                  <c:v>21.467700000000001</c:v>
                </c:pt>
                <c:pt idx="1805">
                  <c:v>21.5002</c:v>
                </c:pt>
                <c:pt idx="1806">
                  <c:v>21.5593</c:v>
                </c:pt>
                <c:pt idx="1807">
                  <c:v>21.6221</c:v>
                </c:pt>
                <c:pt idx="1808">
                  <c:v>21.671299999999999</c:v>
                </c:pt>
                <c:pt idx="1809">
                  <c:v>21.7318</c:v>
                </c:pt>
                <c:pt idx="1810">
                  <c:v>21.792300000000001</c:v>
                </c:pt>
                <c:pt idx="1811">
                  <c:v>21.854299999999999</c:v>
                </c:pt>
                <c:pt idx="1812">
                  <c:v>21.940300000000001</c:v>
                </c:pt>
                <c:pt idx="1813">
                  <c:v>21.947399999999998</c:v>
                </c:pt>
                <c:pt idx="1814">
                  <c:v>21.859500000000001</c:v>
                </c:pt>
                <c:pt idx="1815">
                  <c:v>21.735399999999998</c:v>
                </c:pt>
                <c:pt idx="1816">
                  <c:v>21.5855</c:v>
                </c:pt>
                <c:pt idx="1817">
                  <c:v>21.445599999999999</c:v>
                </c:pt>
                <c:pt idx="1818">
                  <c:v>21.305099999999999</c:v>
                </c:pt>
                <c:pt idx="1819">
                  <c:v>21.1738</c:v>
                </c:pt>
                <c:pt idx="1820">
                  <c:v>21.056899999999999</c:v>
                </c:pt>
                <c:pt idx="1821">
                  <c:v>20.851400000000002</c:v>
                </c:pt>
                <c:pt idx="1822">
                  <c:v>20.744199999999999</c:v>
                </c:pt>
                <c:pt idx="1823">
                  <c:v>20.569199999999999</c:v>
                </c:pt>
                <c:pt idx="1824">
                  <c:v>20.5518</c:v>
                </c:pt>
                <c:pt idx="1825">
                  <c:v>20.863600000000002</c:v>
                </c:pt>
                <c:pt idx="1826">
                  <c:v>21.562100000000001</c:v>
                </c:pt>
                <c:pt idx="1827">
                  <c:v>20.432099999999998</c:v>
                </c:pt>
                <c:pt idx="1828">
                  <c:v>20.357800000000001</c:v>
                </c:pt>
                <c:pt idx="1829">
                  <c:v>20.286999999999999</c:v>
                </c:pt>
                <c:pt idx="1830">
                  <c:v>20.6251</c:v>
                </c:pt>
                <c:pt idx="1831">
                  <c:v>21.009399999999999</c:v>
                </c:pt>
                <c:pt idx="1832">
                  <c:v>21.781700000000001</c:v>
                </c:pt>
                <c:pt idx="1833">
                  <c:v>22.302600000000002</c:v>
                </c:pt>
                <c:pt idx="1834">
                  <c:v>22.419699999999999</c:v>
                </c:pt>
                <c:pt idx="1835">
                  <c:v>22.516300000000001</c:v>
                </c:pt>
                <c:pt idx="1836">
                  <c:v>22.213200000000001</c:v>
                </c:pt>
                <c:pt idx="1837">
                  <c:v>21.915500000000002</c:v>
                </c:pt>
                <c:pt idx="1838">
                  <c:v>21.4739</c:v>
                </c:pt>
                <c:pt idx="1839">
                  <c:v>21.525300000000001</c:v>
                </c:pt>
                <c:pt idx="1840">
                  <c:v>21.339700000000001</c:v>
                </c:pt>
                <c:pt idx="1841">
                  <c:v>21.108599999999999</c:v>
                </c:pt>
                <c:pt idx="1842">
                  <c:v>21.014299999999999</c:v>
                </c:pt>
                <c:pt idx="1843">
                  <c:v>21.657599999999999</c:v>
                </c:pt>
                <c:pt idx="1844">
                  <c:v>21.938300000000002</c:v>
                </c:pt>
                <c:pt idx="1845">
                  <c:v>21.411899999999999</c:v>
                </c:pt>
                <c:pt idx="1846">
                  <c:v>21.342500000000001</c:v>
                </c:pt>
                <c:pt idx="1847">
                  <c:v>21.2576</c:v>
                </c:pt>
                <c:pt idx="1848">
                  <c:v>21.050699999999999</c:v>
                </c:pt>
                <c:pt idx="1849">
                  <c:v>20.895199999999999</c:v>
                </c:pt>
                <c:pt idx="1850">
                  <c:v>20.8123</c:v>
                </c:pt>
                <c:pt idx="1851">
                  <c:v>20.750800000000002</c:v>
                </c:pt>
                <c:pt idx="1852">
                  <c:v>20.7438</c:v>
                </c:pt>
                <c:pt idx="1853">
                  <c:v>20.7653</c:v>
                </c:pt>
                <c:pt idx="1854">
                  <c:v>20.814900000000002</c:v>
                </c:pt>
                <c:pt idx="1855">
                  <c:v>20.8674</c:v>
                </c:pt>
                <c:pt idx="1856">
                  <c:v>20.895199999999999</c:v>
                </c:pt>
                <c:pt idx="1857">
                  <c:v>20.901800000000001</c:v>
                </c:pt>
                <c:pt idx="1858">
                  <c:v>20.903199999999998</c:v>
                </c:pt>
                <c:pt idx="1859">
                  <c:v>20.91</c:v>
                </c:pt>
                <c:pt idx="1860">
                  <c:v>20.9252</c:v>
                </c:pt>
                <c:pt idx="1861">
                  <c:v>20.939399999999999</c:v>
                </c:pt>
                <c:pt idx="1862">
                  <c:v>20.942</c:v>
                </c:pt>
                <c:pt idx="1863">
                  <c:v>20.9528</c:v>
                </c:pt>
                <c:pt idx="1864">
                  <c:v>20.963899999999999</c:v>
                </c:pt>
                <c:pt idx="1865">
                  <c:v>21.008900000000001</c:v>
                </c:pt>
                <c:pt idx="1866">
                  <c:v>21.008099999999999</c:v>
                </c:pt>
                <c:pt idx="1867">
                  <c:v>21.0046</c:v>
                </c:pt>
                <c:pt idx="1868">
                  <c:v>20.992799999999999</c:v>
                </c:pt>
                <c:pt idx="1869">
                  <c:v>20.956700000000001</c:v>
                </c:pt>
                <c:pt idx="1870">
                  <c:v>20.909400000000002</c:v>
                </c:pt>
                <c:pt idx="1871">
                  <c:v>20.857700000000001</c:v>
                </c:pt>
                <c:pt idx="1872">
                  <c:v>20.8325</c:v>
                </c:pt>
                <c:pt idx="1873">
                  <c:v>20.820399999999999</c:v>
                </c:pt>
                <c:pt idx="1874">
                  <c:v>20.816199999999998</c:v>
                </c:pt>
                <c:pt idx="1875">
                  <c:v>20.8078</c:v>
                </c:pt>
                <c:pt idx="1876">
                  <c:v>20.835899999999999</c:v>
                </c:pt>
                <c:pt idx="1877">
                  <c:v>20.877099999999999</c:v>
                </c:pt>
                <c:pt idx="1878">
                  <c:v>20.893799999999999</c:v>
                </c:pt>
                <c:pt idx="1879">
                  <c:v>20.936900000000001</c:v>
                </c:pt>
                <c:pt idx="1880">
                  <c:v>20.9709</c:v>
                </c:pt>
                <c:pt idx="1881">
                  <c:v>20.910499999999999</c:v>
                </c:pt>
                <c:pt idx="1882">
                  <c:v>20.791599999999999</c:v>
                </c:pt>
                <c:pt idx="1883">
                  <c:v>20.8306</c:v>
                </c:pt>
                <c:pt idx="1884">
                  <c:v>20.968</c:v>
                </c:pt>
                <c:pt idx="1885">
                  <c:v>21.015499999999999</c:v>
                </c:pt>
                <c:pt idx="1886">
                  <c:v>21.0977</c:v>
                </c:pt>
                <c:pt idx="1887">
                  <c:v>21.0928</c:v>
                </c:pt>
                <c:pt idx="1888">
                  <c:v>21.156400000000001</c:v>
                </c:pt>
                <c:pt idx="1889">
                  <c:v>21.226299999999998</c:v>
                </c:pt>
                <c:pt idx="1890">
                  <c:v>21.3154</c:v>
                </c:pt>
                <c:pt idx="1891">
                  <c:v>21.3675</c:v>
                </c:pt>
                <c:pt idx="1892">
                  <c:v>21.4054</c:v>
                </c:pt>
                <c:pt idx="1893">
                  <c:v>21.435400000000001</c:v>
                </c:pt>
                <c:pt idx="1894">
                  <c:v>21.455500000000001</c:v>
                </c:pt>
                <c:pt idx="1895">
                  <c:v>21.458500000000001</c:v>
                </c:pt>
                <c:pt idx="1896">
                  <c:v>21.431999999999999</c:v>
                </c:pt>
                <c:pt idx="1897">
                  <c:v>21.384</c:v>
                </c:pt>
                <c:pt idx="1898">
                  <c:v>21.3292</c:v>
                </c:pt>
                <c:pt idx="1899">
                  <c:v>21.2803</c:v>
                </c:pt>
                <c:pt idx="1900">
                  <c:v>21.227699999999999</c:v>
                </c:pt>
                <c:pt idx="1901">
                  <c:v>21.177499999999998</c:v>
                </c:pt>
                <c:pt idx="1902">
                  <c:v>21.102399999999999</c:v>
                </c:pt>
                <c:pt idx="1903">
                  <c:v>20.999099999999999</c:v>
                </c:pt>
                <c:pt idx="1904">
                  <c:v>20.8611</c:v>
                </c:pt>
                <c:pt idx="1905">
                  <c:v>20.7468</c:v>
                </c:pt>
                <c:pt idx="1906">
                  <c:v>20.674900000000001</c:v>
                </c:pt>
                <c:pt idx="1907">
                  <c:v>20.656400000000001</c:v>
                </c:pt>
                <c:pt idx="1908">
                  <c:v>20.738800000000001</c:v>
                </c:pt>
                <c:pt idx="1909">
                  <c:v>20.878900000000002</c:v>
                </c:pt>
                <c:pt idx="1910">
                  <c:v>20.900500000000001</c:v>
                </c:pt>
                <c:pt idx="1911">
                  <c:v>20.7959</c:v>
                </c:pt>
                <c:pt idx="1912">
                  <c:v>20.702500000000001</c:v>
                </c:pt>
                <c:pt idx="1913">
                  <c:v>20.591799999999999</c:v>
                </c:pt>
                <c:pt idx="1914">
                  <c:v>20.500800000000002</c:v>
                </c:pt>
                <c:pt idx="1915">
                  <c:v>20.3978</c:v>
                </c:pt>
                <c:pt idx="1916">
                  <c:v>20.350300000000001</c:v>
                </c:pt>
                <c:pt idx="1917">
                  <c:v>20.380199999999999</c:v>
                </c:pt>
                <c:pt idx="1918">
                  <c:v>20.380400000000002</c:v>
                </c:pt>
                <c:pt idx="1919">
                  <c:v>20.378</c:v>
                </c:pt>
                <c:pt idx="1920">
                  <c:v>20.374300000000002</c:v>
                </c:pt>
                <c:pt idx="1921">
                  <c:v>20.371700000000001</c:v>
                </c:pt>
                <c:pt idx="1922">
                  <c:v>20.385000000000002</c:v>
                </c:pt>
                <c:pt idx="1923">
                  <c:v>20.368400000000001</c:v>
                </c:pt>
                <c:pt idx="1924">
                  <c:v>20.321000000000002</c:v>
                </c:pt>
                <c:pt idx="1925">
                  <c:v>20.328299999999999</c:v>
                </c:pt>
                <c:pt idx="1926">
                  <c:v>20.3474</c:v>
                </c:pt>
                <c:pt idx="1927">
                  <c:v>20.352399999999999</c:v>
                </c:pt>
                <c:pt idx="1928">
                  <c:v>20.268999999999998</c:v>
                </c:pt>
                <c:pt idx="1929">
                  <c:v>20.2682</c:v>
                </c:pt>
                <c:pt idx="1930">
                  <c:v>20.385300000000001</c:v>
                </c:pt>
                <c:pt idx="1931">
                  <c:v>20.616900000000001</c:v>
                </c:pt>
                <c:pt idx="1932">
                  <c:v>20.803899999999999</c:v>
                </c:pt>
                <c:pt idx="1933">
                  <c:v>20.877700000000001</c:v>
                </c:pt>
                <c:pt idx="1934">
                  <c:v>20.909099999999999</c:v>
                </c:pt>
                <c:pt idx="1935">
                  <c:v>20.896999999999998</c:v>
                </c:pt>
                <c:pt idx="1936">
                  <c:v>20.802</c:v>
                </c:pt>
                <c:pt idx="1937">
                  <c:v>20.658999999999999</c:v>
                </c:pt>
                <c:pt idx="1938">
                  <c:v>20.525700000000001</c:v>
                </c:pt>
                <c:pt idx="1939">
                  <c:v>20.484300000000001</c:v>
                </c:pt>
                <c:pt idx="1940">
                  <c:v>20.462</c:v>
                </c:pt>
                <c:pt idx="1941">
                  <c:v>20.444800000000001</c:v>
                </c:pt>
                <c:pt idx="1942">
                  <c:v>20.450900000000001</c:v>
                </c:pt>
                <c:pt idx="1943">
                  <c:v>20.491700000000002</c:v>
                </c:pt>
                <c:pt idx="1944">
                  <c:v>20.4876</c:v>
                </c:pt>
                <c:pt idx="1945">
                  <c:v>20.4818</c:v>
                </c:pt>
                <c:pt idx="1946">
                  <c:v>20.484100000000002</c:v>
                </c:pt>
                <c:pt idx="1947">
                  <c:v>20.488399999999999</c:v>
                </c:pt>
                <c:pt idx="1948">
                  <c:v>20.494900000000001</c:v>
                </c:pt>
                <c:pt idx="1949">
                  <c:v>20.502800000000001</c:v>
                </c:pt>
                <c:pt idx="1950">
                  <c:v>20.4754</c:v>
                </c:pt>
                <c:pt idx="1951">
                  <c:v>20.412199999999999</c:v>
                </c:pt>
                <c:pt idx="1952">
                  <c:v>20.319099999999999</c:v>
                </c:pt>
                <c:pt idx="1953">
                  <c:v>20.247900000000001</c:v>
                </c:pt>
                <c:pt idx="1954">
                  <c:v>20.195699999999999</c:v>
                </c:pt>
                <c:pt idx="1955">
                  <c:v>20.154399999999999</c:v>
                </c:pt>
                <c:pt idx="1956">
                  <c:v>20.112300000000001</c:v>
                </c:pt>
                <c:pt idx="1957">
                  <c:v>20.071000000000002</c:v>
                </c:pt>
                <c:pt idx="1958">
                  <c:v>20.066800000000001</c:v>
                </c:pt>
                <c:pt idx="1959">
                  <c:v>20.093699999999998</c:v>
                </c:pt>
                <c:pt idx="1960">
                  <c:v>20.130099999999999</c:v>
                </c:pt>
                <c:pt idx="1961">
                  <c:v>20.1936</c:v>
                </c:pt>
                <c:pt idx="1962">
                  <c:v>20.250499999999999</c:v>
                </c:pt>
                <c:pt idx="1963">
                  <c:v>20.3066</c:v>
                </c:pt>
                <c:pt idx="1964">
                  <c:v>20.365100000000002</c:v>
                </c:pt>
                <c:pt idx="1965">
                  <c:v>20.4407</c:v>
                </c:pt>
                <c:pt idx="1966">
                  <c:v>20.476400000000002</c:v>
                </c:pt>
                <c:pt idx="1967">
                  <c:v>20.4712</c:v>
                </c:pt>
                <c:pt idx="1968">
                  <c:v>20.453700000000001</c:v>
                </c:pt>
                <c:pt idx="1969">
                  <c:v>20.443000000000001</c:v>
                </c:pt>
                <c:pt idx="1970">
                  <c:v>20.461200000000002</c:v>
                </c:pt>
                <c:pt idx="1971">
                  <c:v>20.469899999999999</c:v>
                </c:pt>
                <c:pt idx="1972">
                  <c:v>20.483799999999999</c:v>
                </c:pt>
                <c:pt idx="1973">
                  <c:v>20.502700000000001</c:v>
                </c:pt>
                <c:pt idx="1974">
                  <c:v>20.5136</c:v>
                </c:pt>
                <c:pt idx="1975">
                  <c:v>20.495200000000001</c:v>
                </c:pt>
                <c:pt idx="1976">
                  <c:v>20.465499999999999</c:v>
                </c:pt>
                <c:pt idx="1977">
                  <c:v>20.449400000000001</c:v>
                </c:pt>
                <c:pt idx="1978">
                  <c:v>20.483799999999999</c:v>
                </c:pt>
                <c:pt idx="1979">
                  <c:v>20.576599999999999</c:v>
                </c:pt>
                <c:pt idx="1980">
                  <c:v>20.6418</c:v>
                </c:pt>
                <c:pt idx="1981">
                  <c:v>20.678100000000001</c:v>
                </c:pt>
                <c:pt idx="1982">
                  <c:v>20.720700000000001</c:v>
                </c:pt>
                <c:pt idx="1983">
                  <c:v>20.7668</c:v>
                </c:pt>
                <c:pt idx="1984">
                  <c:v>20.777999999999999</c:v>
                </c:pt>
                <c:pt idx="1985">
                  <c:v>20.684200000000001</c:v>
                </c:pt>
                <c:pt idx="1986">
                  <c:v>20.450900000000001</c:v>
                </c:pt>
                <c:pt idx="1987">
                  <c:v>20.356100000000001</c:v>
                </c:pt>
                <c:pt idx="1988">
                  <c:v>20.406099999999999</c:v>
                </c:pt>
                <c:pt idx="1989">
                  <c:v>20.7682</c:v>
                </c:pt>
                <c:pt idx="1990">
                  <c:v>20.979800000000001</c:v>
                </c:pt>
                <c:pt idx="1991">
                  <c:v>20.963699999999999</c:v>
                </c:pt>
                <c:pt idx="1992">
                  <c:v>20.866800000000001</c:v>
                </c:pt>
                <c:pt idx="1993">
                  <c:v>20.641400000000001</c:v>
                </c:pt>
                <c:pt idx="1994">
                  <c:v>20.497399999999999</c:v>
                </c:pt>
                <c:pt idx="1995">
                  <c:v>20.368200000000002</c:v>
                </c:pt>
                <c:pt idx="1996">
                  <c:v>20.323699999999999</c:v>
                </c:pt>
                <c:pt idx="1997">
                  <c:v>20.430499999999999</c:v>
                </c:pt>
                <c:pt idx="1998">
                  <c:v>20.400600000000001</c:v>
                </c:pt>
                <c:pt idx="1999">
                  <c:v>20.355799999999999</c:v>
                </c:pt>
                <c:pt idx="2000">
                  <c:v>20.292400000000001</c:v>
                </c:pt>
                <c:pt idx="2001">
                  <c:v>20.2544</c:v>
                </c:pt>
                <c:pt idx="2002">
                  <c:v>20.2425</c:v>
                </c:pt>
                <c:pt idx="2003">
                  <c:v>20.286200000000001</c:v>
                </c:pt>
                <c:pt idx="2004">
                  <c:v>20.3675</c:v>
                </c:pt>
                <c:pt idx="2005">
                  <c:v>20.480899999999998</c:v>
                </c:pt>
                <c:pt idx="2006">
                  <c:v>20.604700000000001</c:v>
                </c:pt>
                <c:pt idx="2007">
                  <c:v>20.6631</c:v>
                </c:pt>
                <c:pt idx="2008">
                  <c:v>20.695599999999999</c:v>
                </c:pt>
                <c:pt idx="2009">
                  <c:v>20.731400000000001</c:v>
                </c:pt>
                <c:pt idx="2010">
                  <c:v>20.760100000000001</c:v>
                </c:pt>
                <c:pt idx="2011">
                  <c:v>20.788599999999999</c:v>
                </c:pt>
                <c:pt idx="2012">
                  <c:v>20.7895</c:v>
                </c:pt>
                <c:pt idx="2013">
                  <c:v>20.758700000000001</c:v>
                </c:pt>
                <c:pt idx="2014">
                  <c:v>20.762</c:v>
                </c:pt>
                <c:pt idx="2015">
                  <c:v>20.797000000000001</c:v>
                </c:pt>
                <c:pt idx="2016">
                  <c:v>20.8431</c:v>
                </c:pt>
                <c:pt idx="2017">
                  <c:v>20.897400000000001</c:v>
                </c:pt>
                <c:pt idx="2018">
                  <c:v>20.9694</c:v>
                </c:pt>
                <c:pt idx="2019">
                  <c:v>21.001999999999999</c:v>
                </c:pt>
                <c:pt idx="2020">
                  <c:v>21.0093</c:v>
                </c:pt>
                <c:pt idx="2021">
                  <c:v>20.981000000000002</c:v>
                </c:pt>
                <c:pt idx="2022">
                  <c:v>21.026900000000001</c:v>
                </c:pt>
                <c:pt idx="2023">
                  <c:v>21.001799999999999</c:v>
                </c:pt>
                <c:pt idx="2024">
                  <c:v>20.946300000000001</c:v>
                </c:pt>
                <c:pt idx="2025">
                  <c:v>20.741099999999999</c:v>
                </c:pt>
                <c:pt idx="2026">
                  <c:v>20.5275</c:v>
                </c:pt>
                <c:pt idx="2027">
                  <c:v>20.361799999999999</c:v>
                </c:pt>
                <c:pt idx="2028">
                  <c:v>20.234300000000001</c:v>
                </c:pt>
                <c:pt idx="2029">
                  <c:v>20.170000000000002</c:v>
                </c:pt>
                <c:pt idx="2030">
                  <c:v>20.133099999999999</c:v>
                </c:pt>
                <c:pt idx="2031">
                  <c:v>20.119</c:v>
                </c:pt>
                <c:pt idx="2032">
                  <c:v>20.113600000000002</c:v>
                </c:pt>
                <c:pt idx="2033">
                  <c:v>20.1113</c:v>
                </c:pt>
                <c:pt idx="2034">
                  <c:v>20.1234</c:v>
                </c:pt>
                <c:pt idx="2035">
                  <c:v>20.138300000000001</c:v>
                </c:pt>
                <c:pt idx="2036">
                  <c:v>20.135899999999999</c:v>
                </c:pt>
                <c:pt idx="2037">
                  <c:v>20.077200000000001</c:v>
                </c:pt>
                <c:pt idx="2038">
                  <c:v>19.950199999999999</c:v>
                </c:pt>
                <c:pt idx="2039">
                  <c:v>19.827400000000001</c:v>
                </c:pt>
                <c:pt idx="2040">
                  <c:v>19.6983</c:v>
                </c:pt>
                <c:pt idx="2041">
                  <c:v>19.751200000000001</c:v>
                </c:pt>
                <c:pt idx="2042">
                  <c:v>19.482600000000001</c:v>
                </c:pt>
                <c:pt idx="2043">
                  <c:v>20.202400000000001</c:v>
                </c:pt>
                <c:pt idx="2044">
                  <c:v>20.029800000000002</c:v>
                </c:pt>
                <c:pt idx="2045">
                  <c:v>19.964500000000001</c:v>
                </c:pt>
                <c:pt idx="2046">
                  <c:v>19.682099999999998</c:v>
                </c:pt>
                <c:pt idx="2047">
                  <c:v>19.632999999999999</c:v>
                </c:pt>
                <c:pt idx="2048">
                  <c:v>19.633900000000001</c:v>
                </c:pt>
                <c:pt idx="2049">
                  <c:v>19.639800000000001</c:v>
                </c:pt>
                <c:pt idx="2050">
                  <c:v>19.6831</c:v>
                </c:pt>
                <c:pt idx="2051">
                  <c:v>19.703299999999999</c:v>
                </c:pt>
                <c:pt idx="2052">
                  <c:v>19.739699999999999</c:v>
                </c:pt>
                <c:pt idx="2053">
                  <c:v>19.7348</c:v>
                </c:pt>
                <c:pt idx="2054">
                  <c:v>19.7483</c:v>
                </c:pt>
                <c:pt idx="2055">
                  <c:v>19.759</c:v>
                </c:pt>
                <c:pt idx="2056">
                  <c:v>19.734100000000002</c:v>
                </c:pt>
                <c:pt idx="2057">
                  <c:v>19.6708</c:v>
                </c:pt>
                <c:pt idx="2058">
                  <c:v>19.701899999999998</c:v>
                </c:pt>
                <c:pt idx="2059">
                  <c:v>19.752199999999998</c:v>
                </c:pt>
                <c:pt idx="2060">
                  <c:v>19.8216</c:v>
                </c:pt>
                <c:pt idx="2061">
                  <c:v>19.872399999999999</c:v>
                </c:pt>
                <c:pt idx="2062">
                  <c:v>19.8734</c:v>
                </c:pt>
                <c:pt idx="2063">
                  <c:v>19.876899999999999</c:v>
                </c:pt>
                <c:pt idx="2064">
                  <c:v>19.8796</c:v>
                </c:pt>
                <c:pt idx="2065">
                  <c:v>19.8843</c:v>
                </c:pt>
                <c:pt idx="2066">
                  <c:v>19.888000000000002</c:v>
                </c:pt>
                <c:pt idx="2067">
                  <c:v>19.876200000000001</c:v>
                </c:pt>
                <c:pt idx="2068">
                  <c:v>19.869599999999998</c:v>
                </c:pt>
                <c:pt idx="2069">
                  <c:v>19.874099999999999</c:v>
                </c:pt>
                <c:pt idx="2070">
                  <c:v>19.895199999999999</c:v>
                </c:pt>
                <c:pt idx="2071">
                  <c:v>19.894600000000001</c:v>
                </c:pt>
                <c:pt idx="2072">
                  <c:v>19.876200000000001</c:v>
                </c:pt>
                <c:pt idx="2073">
                  <c:v>19.864899999999999</c:v>
                </c:pt>
                <c:pt idx="2074">
                  <c:v>19.866599999999998</c:v>
                </c:pt>
                <c:pt idx="2075">
                  <c:v>19.864000000000001</c:v>
                </c:pt>
                <c:pt idx="2076">
                  <c:v>19.8706</c:v>
                </c:pt>
                <c:pt idx="2077">
                  <c:v>19.898599999999998</c:v>
                </c:pt>
                <c:pt idx="2078">
                  <c:v>19.963000000000001</c:v>
                </c:pt>
                <c:pt idx="2079">
                  <c:v>19.988099999999999</c:v>
                </c:pt>
                <c:pt idx="2080">
                  <c:v>20.0244</c:v>
                </c:pt>
                <c:pt idx="2081">
                  <c:v>20.054099999999998</c:v>
                </c:pt>
                <c:pt idx="2082">
                  <c:v>20.084399999999999</c:v>
                </c:pt>
                <c:pt idx="2083">
                  <c:v>20.114799999999999</c:v>
                </c:pt>
                <c:pt idx="2084">
                  <c:v>20.1371</c:v>
                </c:pt>
                <c:pt idx="2085">
                  <c:v>20.128699999999998</c:v>
                </c:pt>
                <c:pt idx="2086">
                  <c:v>20.235499999999998</c:v>
                </c:pt>
                <c:pt idx="2087">
                  <c:v>20.364899999999999</c:v>
                </c:pt>
                <c:pt idx="2088">
                  <c:v>20.397400000000001</c:v>
                </c:pt>
                <c:pt idx="2089">
                  <c:v>20.4023</c:v>
                </c:pt>
                <c:pt idx="2090">
                  <c:v>20.401299999999999</c:v>
                </c:pt>
                <c:pt idx="2091">
                  <c:v>20.396799999999999</c:v>
                </c:pt>
                <c:pt idx="2092">
                  <c:v>20.3871</c:v>
                </c:pt>
                <c:pt idx="2093">
                  <c:v>20.376899999999999</c:v>
                </c:pt>
                <c:pt idx="2094">
                  <c:v>20.328800000000001</c:v>
                </c:pt>
                <c:pt idx="2095">
                  <c:v>20.241800000000001</c:v>
                </c:pt>
                <c:pt idx="2096">
                  <c:v>20.231400000000001</c:v>
                </c:pt>
                <c:pt idx="2097">
                  <c:v>20.245000000000001</c:v>
                </c:pt>
                <c:pt idx="2098">
                  <c:v>20.267099999999999</c:v>
                </c:pt>
                <c:pt idx="2099">
                  <c:v>20.2622</c:v>
                </c:pt>
                <c:pt idx="2100">
                  <c:v>20.174399999999999</c:v>
                </c:pt>
                <c:pt idx="2101">
                  <c:v>20.109300000000001</c:v>
                </c:pt>
                <c:pt idx="2102">
                  <c:v>20.0641</c:v>
                </c:pt>
                <c:pt idx="2103">
                  <c:v>20.042999999999999</c:v>
                </c:pt>
                <c:pt idx="2104">
                  <c:v>20.015799999999999</c:v>
                </c:pt>
                <c:pt idx="2105">
                  <c:v>19.999199999999998</c:v>
                </c:pt>
                <c:pt idx="2106">
                  <c:v>19.995100000000001</c:v>
                </c:pt>
                <c:pt idx="2107">
                  <c:v>20.013500000000001</c:v>
                </c:pt>
                <c:pt idx="2108">
                  <c:v>20.0016</c:v>
                </c:pt>
                <c:pt idx="2109">
                  <c:v>20.010899999999999</c:v>
                </c:pt>
                <c:pt idx="2110">
                  <c:v>20.0258</c:v>
                </c:pt>
                <c:pt idx="2111">
                  <c:v>19.96</c:v>
                </c:pt>
                <c:pt idx="2112">
                  <c:v>19.937799999999999</c:v>
                </c:pt>
                <c:pt idx="2113">
                  <c:v>20.051100000000002</c:v>
                </c:pt>
                <c:pt idx="2114">
                  <c:v>20.019600000000001</c:v>
                </c:pt>
                <c:pt idx="2115">
                  <c:v>20.029399999999999</c:v>
                </c:pt>
                <c:pt idx="2116">
                  <c:v>20.135100000000001</c:v>
                </c:pt>
                <c:pt idx="2117">
                  <c:v>20.373799999999999</c:v>
                </c:pt>
                <c:pt idx="2118">
                  <c:v>20.593900000000001</c:v>
                </c:pt>
                <c:pt idx="2119">
                  <c:v>20.756399999999999</c:v>
                </c:pt>
                <c:pt idx="2120">
                  <c:v>20.905200000000001</c:v>
                </c:pt>
                <c:pt idx="2121">
                  <c:v>21.022500000000001</c:v>
                </c:pt>
                <c:pt idx="2122">
                  <c:v>21.0899</c:v>
                </c:pt>
                <c:pt idx="2123">
                  <c:v>20.895499999999998</c:v>
                </c:pt>
                <c:pt idx="2124">
                  <c:v>20.682600000000001</c:v>
                </c:pt>
                <c:pt idx="2125">
                  <c:v>20.5502</c:v>
                </c:pt>
                <c:pt idx="2126">
                  <c:v>20.463799999999999</c:v>
                </c:pt>
                <c:pt idx="2127">
                  <c:v>20.4024</c:v>
                </c:pt>
                <c:pt idx="2128">
                  <c:v>20.3704</c:v>
                </c:pt>
                <c:pt idx="2129">
                  <c:v>20.3505</c:v>
                </c:pt>
                <c:pt idx="2130">
                  <c:v>20.291499999999999</c:v>
                </c:pt>
                <c:pt idx="2131">
                  <c:v>20.182600000000001</c:v>
                </c:pt>
                <c:pt idx="2132">
                  <c:v>20.046199999999999</c:v>
                </c:pt>
                <c:pt idx="2133">
                  <c:v>19.938700000000001</c:v>
                </c:pt>
                <c:pt idx="2134">
                  <c:v>19.6465</c:v>
                </c:pt>
                <c:pt idx="2135">
                  <c:v>19.535499999999999</c:v>
                </c:pt>
                <c:pt idx="2136">
                  <c:v>19.5365</c:v>
                </c:pt>
                <c:pt idx="2137">
                  <c:v>19.568999999999999</c:v>
                </c:pt>
                <c:pt idx="2138">
                  <c:v>19.625299999999999</c:v>
                </c:pt>
                <c:pt idx="2139">
                  <c:v>19.690100000000001</c:v>
                </c:pt>
                <c:pt idx="2140">
                  <c:v>19.743600000000001</c:v>
                </c:pt>
                <c:pt idx="2141">
                  <c:v>20.0807</c:v>
                </c:pt>
                <c:pt idx="2142">
                  <c:v>20.5413</c:v>
                </c:pt>
                <c:pt idx="2143">
                  <c:v>20.599</c:v>
                </c:pt>
                <c:pt idx="2144">
                  <c:v>20.610399999999998</c:v>
                </c:pt>
                <c:pt idx="2145">
                  <c:v>20.566500000000001</c:v>
                </c:pt>
                <c:pt idx="2146">
                  <c:v>20.541399999999999</c:v>
                </c:pt>
                <c:pt idx="2147">
                  <c:v>20.479399999999998</c:v>
                </c:pt>
                <c:pt idx="2148">
                  <c:v>20.360299999999999</c:v>
                </c:pt>
                <c:pt idx="2149">
                  <c:v>20.2012</c:v>
                </c:pt>
                <c:pt idx="2150">
                  <c:v>20.038900000000002</c:v>
                </c:pt>
                <c:pt idx="2151">
                  <c:v>19.9026</c:v>
                </c:pt>
                <c:pt idx="2152">
                  <c:v>19.7454</c:v>
                </c:pt>
                <c:pt idx="2153">
                  <c:v>19.663699999999999</c:v>
                </c:pt>
                <c:pt idx="2154">
                  <c:v>19.6492</c:v>
                </c:pt>
                <c:pt idx="2155">
                  <c:v>19.662400000000002</c:v>
                </c:pt>
                <c:pt idx="2156">
                  <c:v>19.6678</c:v>
                </c:pt>
                <c:pt idx="2157">
                  <c:v>19.726400000000002</c:v>
                </c:pt>
                <c:pt idx="2158">
                  <c:v>19.969799999999999</c:v>
                </c:pt>
                <c:pt idx="2159">
                  <c:v>20.107500000000002</c:v>
                </c:pt>
                <c:pt idx="2160">
                  <c:v>20.344200000000001</c:v>
                </c:pt>
                <c:pt idx="2161">
                  <c:v>22.481000000000002</c:v>
                </c:pt>
                <c:pt idx="2162">
                  <c:v>20.6602</c:v>
                </c:pt>
                <c:pt idx="2163">
                  <c:v>20.8247</c:v>
                </c:pt>
                <c:pt idx="2164">
                  <c:v>20.7913</c:v>
                </c:pt>
                <c:pt idx="2165">
                  <c:v>20.852499999999999</c:v>
                </c:pt>
                <c:pt idx="2166">
                  <c:v>20.915700000000001</c:v>
                </c:pt>
                <c:pt idx="2167">
                  <c:v>21.017800000000001</c:v>
                </c:pt>
                <c:pt idx="2168">
                  <c:v>21.120799999999999</c:v>
                </c:pt>
                <c:pt idx="2169">
                  <c:v>21.252500000000001</c:v>
                </c:pt>
                <c:pt idx="2170">
                  <c:v>21.360199999999999</c:v>
                </c:pt>
                <c:pt idx="2171">
                  <c:v>21.305099999999999</c:v>
                </c:pt>
                <c:pt idx="2172">
                  <c:v>21.194400000000002</c:v>
                </c:pt>
                <c:pt idx="2173">
                  <c:v>21.057300000000001</c:v>
                </c:pt>
                <c:pt idx="2174">
                  <c:v>20.980799999999999</c:v>
                </c:pt>
                <c:pt idx="2175">
                  <c:v>20.955300000000001</c:v>
                </c:pt>
                <c:pt idx="2176">
                  <c:v>20.879799999999999</c:v>
                </c:pt>
                <c:pt idx="2177">
                  <c:v>20.8413</c:v>
                </c:pt>
                <c:pt idx="2178">
                  <c:v>20.8081</c:v>
                </c:pt>
                <c:pt idx="2179">
                  <c:v>20.782299999999999</c:v>
                </c:pt>
                <c:pt idx="2180">
                  <c:v>20.770499999999998</c:v>
                </c:pt>
                <c:pt idx="2181">
                  <c:v>20.762</c:v>
                </c:pt>
                <c:pt idx="2182">
                  <c:v>20.764299999999999</c:v>
                </c:pt>
                <c:pt idx="2183">
                  <c:v>20.709499999999998</c:v>
                </c:pt>
                <c:pt idx="2184">
                  <c:v>20.590699999999998</c:v>
                </c:pt>
                <c:pt idx="2185">
                  <c:v>20.514900000000001</c:v>
                </c:pt>
                <c:pt idx="2186">
                  <c:v>20.473600000000001</c:v>
                </c:pt>
                <c:pt idx="2187">
                  <c:v>20.5641</c:v>
                </c:pt>
                <c:pt idx="2188">
                  <c:v>20.592099999999999</c:v>
                </c:pt>
                <c:pt idx="2189">
                  <c:v>20.5474</c:v>
                </c:pt>
                <c:pt idx="2190">
                  <c:v>20.475100000000001</c:v>
                </c:pt>
                <c:pt idx="2191">
                  <c:v>20.419699999999999</c:v>
                </c:pt>
                <c:pt idx="2192">
                  <c:v>20.369499999999999</c:v>
                </c:pt>
                <c:pt idx="2193">
                  <c:v>20.338999999999999</c:v>
                </c:pt>
                <c:pt idx="2194">
                  <c:v>20.317699999999999</c:v>
                </c:pt>
                <c:pt idx="2195">
                  <c:v>20.3095</c:v>
                </c:pt>
                <c:pt idx="2196">
                  <c:v>20.322800000000001</c:v>
                </c:pt>
                <c:pt idx="2197">
                  <c:v>20.3306</c:v>
                </c:pt>
                <c:pt idx="2198">
                  <c:v>20.3626</c:v>
                </c:pt>
                <c:pt idx="2199">
                  <c:v>20.399000000000001</c:v>
                </c:pt>
                <c:pt idx="2200">
                  <c:v>20.422799999999999</c:v>
                </c:pt>
                <c:pt idx="2201">
                  <c:v>20.463200000000001</c:v>
                </c:pt>
                <c:pt idx="2202">
                  <c:v>20.491599999999998</c:v>
                </c:pt>
                <c:pt idx="2203">
                  <c:v>20.510999999999999</c:v>
                </c:pt>
                <c:pt idx="2204">
                  <c:v>20.529699999999998</c:v>
                </c:pt>
                <c:pt idx="2205">
                  <c:v>20.548200000000001</c:v>
                </c:pt>
                <c:pt idx="2206">
                  <c:v>20.578800000000001</c:v>
                </c:pt>
                <c:pt idx="2207">
                  <c:v>20.586300000000001</c:v>
                </c:pt>
                <c:pt idx="2208">
                  <c:v>20.624400000000001</c:v>
                </c:pt>
                <c:pt idx="2209">
                  <c:v>20.604600000000001</c:v>
                </c:pt>
                <c:pt idx="2210">
                  <c:v>20.598099999999999</c:v>
                </c:pt>
                <c:pt idx="2211">
                  <c:v>20.576000000000001</c:v>
                </c:pt>
                <c:pt idx="2212">
                  <c:v>20.580100000000002</c:v>
                </c:pt>
                <c:pt idx="2213">
                  <c:v>20.872800000000002</c:v>
                </c:pt>
                <c:pt idx="2214">
                  <c:v>20.932600000000001</c:v>
                </c:pt>
                <c:pt idx="2215">
                  <c:v>20.979600000000001</c:v>
                </c:pt>
                <c:pt idx="2216">
                  <c:v>21.019600000000001</c:v>
                </c:pt>
                <c:pt idx="2217">
                  <c:v>21.051600000000001</c:v>
                </c:pt>
                <c:pt idx="2218">
                  <c:v>21.0701</c:v>
                </c:pt>
                <c:pt idx="2219">
                  <c:v>21.078299999999999</c:v>
                </c:pt>
                <c:pt idx="2220">
                  <c:v>21.066700000000001</c:v>
                </c:pt>
                <c:pt idx="2221">
                  <c:v>20.948599999999999</c:v>
                </c:pt>
                <c:pt idx="2222">
                  <c:v>20.8736</c:v>
                </c:pt>
                <c:pt idx="2223">
                  <c:v>20.762899999999998</c:v>
                </c:pt>
                <c:pt idx="2224">
                  <c:v>20.848800000000001</c:v>
                </c:pt>
                <c:pt idx="2225">
                  <c:v>21.185400000000001</c:v>
                </c:pt>
                <c:pt idx="2226">
                  <c:v>20.657499999999999</c:v>
                </c:pt>
                <c:pt idx="2227">
                  <c:v>20.576899999999998</c:v>
                </c:pt>
                <c:pt idx="2228">
                  <c:v>20.646799999999999</c:v>
                </c:pt>
                <c:pt idx="2229">
                  <c:v>20.6966</c:v>
                </c:pt>
                <c:pt idx="2230">
                  <c:v>20.7026</c:v>
                </c:pt>
                <c:pt idx="2231">
                  <c:v>20.758700000000001</c:v>
                </c:pt>
                <c:pt idx="2232">
                  <c:v>20.764199999999999</c:v>
                </c:pt>
                <c:pt idx="2233">
                  <c:v>20.7469</c:v>
                </c:pt>
                <c:pt idx="2234">
                  <c:v>20.778600000000001</c:v>
                </c:pt>
                <c:pt idx="2235">
                  <c:v>20.745799999999999</c:v>
                </c:pt>
                <c:pt idx="2236">
                  <c:v>20.700600000000001</c:v>
                </c:pt>
                <c:pt idx="2237">
                  <c:v>20.790099999999999</c:v>
                </c:pt>
                <c:pt idx="2238">
                  <c:v>21.1736</c:v>
                </c:pt>
                <c:pt idx="2239">
                  <c:v>21.213999999999999</c:v>
                </c:pt>
                <c:pt idx="2240">
                  <c:v>20.637799999999999</c:v>
                </c:pt>
                <c:pt idx="2241">
                  <c:v>20.511900000000001</c:v>
                </c:pt>
                <c:pt idx="2242">
                  <c:v>20.3935</c:v>
                </c:pt>
                <c:pt idx="2243">
                  <c:v>20.347000000000001</c:v>
                </c:pt>
                <c:pt idx="2244">
                  <c:v>20.338799999999999</c:v>
                </c:pt>
                <c:pt idx="2245">
                  <c:v>20.3535</c:v>
                </c:pt>
                <c:pt idx="2246">
                  <c:v>20.385000000000002</c:v>
                </c:pt>
                <c:pt idx="2247">
                  <c:v>20.404800000000002</c:v>
                </c:pt>
                <c:pt idx="2248">
                  <c:v>20.415900000000001</c:v>
                </c:pt>
                <c:pt idx="2249">
                  <c:v>20.457899999999999</c:v>
                </c:pt>
                <c:pt idx="2250">
                  <c:v>20.4742</c:v>
                </c:pt>
                <c:pt idx="2251">
                  <c:v>20.448</c:v>
                </c:pt>
                <c:pt idx="2252">
                  <c:v>20.322800000000001</c:v>
                </c:pt>
                <c:pt idx="2253">
                  <c:v>20.321000000000002</c:v>
                </c:pt>
                <c:pt idx="2254">
                  <c:v>20.349</c:v>
                </c:pt>
                <c:pt idx="2255">
                  <c:v>20.434699999999999</c:v>
                </c:pt>
                <c:pt idx="2256">
                  <c:v>20.494499999999999</c:v>
                </c:pt>
                <c:pt idx="2257">
                  <c:v>20.565200000000001</c:v>
                </c:pt>
                <c:pt idx="2258">
                  <c:v>20.6616</c:v>
                </c:pt>
                <c:pt idx="2259">
                  <c:v>20.802700000000002</c:v>
                </c:pt>
                <c:pt idx="2260">
                  <c:v>20.935099999999998</c:v>
                </c:pt>
                <c:pt idx="2261">
                  <c:v>21.020800000000001</c:v>
                </c:pt>
                <c:pt idx="2262">
                  <c:v>21.043500000000002</c:v>
                </c:pt>
                <c:pt idx="2263">
                  <c:v>21.066199999999998</c:v>
                </c:pt>
                <c:pt idx="2264">
                  <c:v>21.0642</c:v>
                </c:pt>
                <c:pt idx="2265">
                  <c:v>21.0364</c:v>
                </c:pt>
                <c:pt idx="2266">
                  <c:v>20.973700000000001</c:v>
                </c:pt>
                <c:pt idx="2267">
                  <c:v>20.9236</c:v>
                </c:pt>
                <c:pt idx="2268">
                  <c:v>20.869599999999998</c:v>
                </c:pt>
                <c:pt idx="2269">
                  <c:v>20.831099999999999</c:v>
                </c:pt>
                <c:pt idx="2270">
                  <c:v>20.771899999999999</c:v>
                </c:pt>
                <c:pt idx="2271">
                  <c:v>20.6631</c:v>
                </c:pt>
                <c:pt idx="2272">
                  <c:v>20.5062</c:v>
                </c:pt>
                <c:pt idx="2273">
                  <c:v>20.4087</c:v>
                </c:pt>
                <c:pt idx="2274">
                  <c:v>20.3827</c:v>
                </c:pt>
                <c:pt idx="2275">
                  <c:v>20.408899999999999</c:v>
                </c:pt>
                <c:pt idx="2276">
                  <c:v>20.262899999999998</c:v>
                </c:pt>
                <c:pt idx="2277">
                  <c:v>20.161999999999999</c:v>
                </c:pt>
                <c:pt idx="2278">
                  <c:v>20.090599999999998</c:v>
                </c:pt>
                <c:pt idx="2279">
                  <c:v>20.039000000000001</c:v>
                </c:pt>
                <c:pt idx="2280">
                  <c:v>19.967500000000001</c:v>
                </c:pt>
                <c:pt idx="2281">
                  <c:v>19.906300000000002</c:v>
                </c:pt>
                <c:pt idx="2282">
                  <c:v>19.857700000000001</c:v>
                </c:pt>
                <c:pt idx="2283">
                  <c:v>19.858699999999999</c:v>
                </c:pt>
                <c:pt idx="2284">
                  <c:v>20.1051</c:v>
                </c:pt>
                <c:pt idx="2285">
                  <c:v>20.3078</c:v>
                </c:pt>
                <c:pt idx="2286">
                  <c:v>20.4161</c:v>
                </c:pt>
                <c:pt idx="2287">
                  <c:v>20.4648</c:v>
                </c:pt>
                <c:pt idx="2288">
                  <c:v>20.454899999999999</c:v>
                </c:pt>
                <c:pt idx="2289">
                  <c:v>20.390899999999998</c:v>
                </c:pt>
                <c:pt idx="2290">
                  <c:v>20.353100000000001</c:v>
                </c:pt>
                <c:pt idx="2291">
                  <c:v>20.361000000000001</c:v>
                </c:pt>
                <c:pt idx="2292">
                  <c:v>20.438400000000001</c:v>
                </c:pt>
                <c:pt idx="2293">
                  <c:v>20.558800000000002</c:v>
                </c:pt>
                <c:pt idx="2294">
                  <c:v>20.684899999999999</c:v>
                </c:pt>
                <c:pt idx="2295">
                  <c:v>20.7422</c:v>
                </c:pt>
                <c:pt idx="2296">
                  <c:v>20.705100000000002</c:v>
                </c:pt>
                <c:pt idx="2297">
                  <c:v>20.648800000000001</c:v>
                </c:pt>
                <c:pt idx="2298">
                  <c:v>20.572099999999999</c:v>
                </c:pt>
                <c:pt idx="2299">
                  <c:v>20.501000000000001</c:v>
                </c:pt>
                <c:pt idx="2300">
                  <c:v>20.4941</c:v>
                </c:pt>
                <c:pt idx="2301">
                  <c:v>20.487400000000001</c:v>
                </c:pt>
                <c:pt idx="2302">
                  <c:v>20.411999999999999</c:v>
                </c:pt>
                <c:pt idx="2303">
                  <c:v>20.325700000000001</c:v>
                </c:pt>
                <c:pt idx="2304">
                  <c:v>20.276</c:v>
                </c:pt>
                <c:pt idx="2305">
                  <c:v>20.2377</c:v>
                </c:pt>
                <c:pt idx="2306">
                  <c:v>20.244800000000001</c:v>
                </c:pt>
                <c:pt idx="2307">
                  <c:v>20.275600000000001</c:v>
                </c:pt>
                <c:pt idx="2308">
                  <c:v>20.226700000000001</c:v>
                </c:pt>
                <c:pt idx="2309">
                  <c:v>20.3291</c:v>
                </c:pt>
                <c:pt idx="2310">
                  <c:v>20.413499999999999</c:v>
                </c:pt>
                <c:pt idx="2311">
                  <c:v>20.428000000000001</c:v>
                </c:pt>
                <c:pt idx="2312">
                  <c:v>20.475999999999999</c:v>
                </c:pt>
                <c:pt idx="2313">
                  <c:v>20.2942</c:v>
                </c:pt>
                <c:pt idx="2314">
                  <c:v>20.2881</c:v>
                </c:pt>
                <c:pt idx="2315">
                  <c:v>20.288</c:v>
                </c:pt>
                <c:pt idx="2316">
                  <c:v>20.255199999999999</c:v>
                </c:pt>
                <c:pt idx="2317">
                  <c:v>20.263200000000001</c:v>
                </c:pt>
                <c:pt idx="2318">
                  <c:v>20.2776</c:v>
                </c:pt>
                <c:pt idx="2319">
                  <c:v>20.045500000000001</c:v>
                </c:pt>
                <c:pt idx="2320">
                  <c:v>20.069099999999999</c:v>
                </c:pt>
                <c:pt idx="2321">
                  <c:v>20.255600000000001</c:v>
                </c:pt>
                <c:pt idx="2322">
                  <c:v>20.288</c:v>
                </c:pt>
                <c:pt idx="2323">
                  <c:v>20.253399999999999</c:v>
                </c:pt>
                <c:pt idx="2324">
                  <c:v>20.221299999999999</c:v>
                </c:pt>
                <c:pt idx="2325">
                  <c:v>20.189599999999999</c:v>
                </c:pt>
                <c:pt idx="2326">
                  <c:v>20.161000000000001</c:v>
                </c:pt>
                <c:pt idx="2327">
                  <c:v>20.133800000000001</c:v>
                </c:pt>
                <c:pt idx="2328">
                  <c:v>20.1449</c:v>
                </c:pt>
                <c:pt idx="2329">
                  <c:v>20.114799999999999</c:v>
                </c:pt>
                <c:pt idx="2330">
                  <c:v>20.081499999999998</c:v>
                </c:pt>
                <c:pt idx="2331">
                  <c:v>20.0442</c:v>
                </c:pt>
                <c:pt idx="2332">
                  <c:v>20.012</c:v>
                </c:pt>
                <c:pt idx="2333">
                  <c:v>19.977900000000002</c:v>
                </c:pt>
                <c:pt idx="2334">
                  <c:v>19.9741</c:v>
                </c:pt>
                <c:pt idx="2335">
                  <c:v>20.023399999999999</c:v>
                </c:pt>
                <c:pt idx="2336">
                  <c:v>20.0596</c:v>
                </c:pt>
                <c:pt idx="2337">
                  <c:v>20.090800000000002</c:v>
                </c:pt>
                <c:pt idx="2338">
                  <c:v>20.116299999999999</c:v>
                </c:pt>
                <c:pt idx="2339">
                  <c:v>20.194299999999998</c:v>
                </c:pt>
                <c:pt idx="2340">
                  <c:v>20.253299999999999</c:v>
                </c:pt>
                <c:pt idx="2341">
                  <c:v>20.3172</c:v>
                </c:pt>
                <c:pt idx="2342">
                  <c:v>20.403400000000001</c:v>
                </c:pt>
                <c:pt idx="2343">
                  <c:v>20.500800000000002</c:v>
                </c:pt>
                <c:pt idx="2344">
                  <c:v>20.584900000000001</c:v>
                </c:pt>
                <c:pt idx="2345">
                  <c:v>20.6633</c:v>
                </c:pt>
                <c:pt idx="2346">
                  <c:v>20.737200000000001</c:v>
                </c:pt>
                <c:pt idx="2347">
                  <c:v>20.7987</c:v>
                </c:pt>
                <c:pt idx="2348">
                  <c:v>20.850300000000001</c:v>
                </c:pt>
                <c:pt idx="2349">
                  <c:v>20.821200000000001</c:v>
                </c:pt>
                <c:pt idx="2350">
                  <c:v>20.764500000000002</c:v>
                </c:pt>
                <c:pt idx="2351">
                  <c:v>20.714200000000002</c:v>
                </c:pt>
                <c:pt idx="2352">
                  <c:v>20.572500000000002</c:v>
                </c:pt>
                <c:pt idx="2353">
                  <c:v>20.4374</c:v>
                </c:pt>
                <c:pt idx="2354">
                  <c:v>20.317399999999999</c:v>
                </c:pt>
                <c:pt idx="2355">
                  <c:v>20.217600000000001</c:v>
                </c:pt>
                <c:pt idx="2356">
                  <c:v>20.150200000000002</c:v>
                </c:pt>
                <c:pt idx="2357">
                  <c:v>20.119900000000001</c:v>
                </c:pt>
                <c:pt idx="2358">
                  <c:v>20.171299999999999</c:v>
                </c:pt>
                <c:pt idx="2359">
                  <c:v>20.229399999999998</c:v>
                </c:pt>
                <c:pt idx="2360">
                  <c:v>20.283000000000001</c:v>
                </c:pt>
                <c:pt idx="2361">
                  <c:v>20.3842</c:v>
                </c:pt>
                <c:pt idx="2362">
                  <c:v>20.526599999999998</c:v>
                </c:pt>
                <c:pt idx="2363">
                  <c:v>20.520700000000001</c:v>
                </c:pt>
                <c:pt idx="2364">
                  <c:v>20.506</c:v>
                </c:pt>
                <c:pt idx="2365">
                  <c:v>20.703399999999998</c:v>
                </c:pt>
                <c:pt idx="2366">
                  <c:v>20.439</c:v>
                </c:pt>
                <c:pt idx="2367">
                  <c:v>20.3367</c:v>
                </c:pt>
                <c:pt idx="2368">
                  <c:v>20.128</c:v>
                </c:pt>
                <c:pt idx="2369">
                  <c:v>19.923300000000001</c:v>
                </c:pt>
                <c:pt idx="2370">
                  <c:v>19.754100000000001</c:v>
                </c:pt>
                <c:pt idx="2371">
                  <c:v>19.901</c:v>
                </c:pt>
                <c:pt idx="2372">
                  <c:v>20.589300000000001</c:v>
                </c:pt>
                <c:pt idx="2373">
                  <c:v>20.939499999999999</c:v>
                </c:pt>
                <c:pt idx="2374">
                  <c:v>20.7959</c:v>
                </c:pt>
                <c:pt idx="2375">
                  <c:v>20.64</c:v>
                </c:pt>
                <c:pt idx="2376">
                  <c:v>20.360099999999999</c:v>
                </c:pt>
                <c:pt idx="2377">
                  <c:v>19.887899999999998</c:v>
                </c:pt>
                <c:pt idx="2378">
                  <c:v>19.475899999999999</c:v>
                </c:pt>
                <c:pt idx="2379">
                  <c:v>19.3901</c:v>
                </c:pt>
                <c:pt idx="2380">
                  <c:v>19.386800000000001</c:v>
                </c:pt>
                <c:pt idx="2381">
                  <c:v>19.5181</c:v>
                </c:pt>
                <c:pt idx="2382">
                  <c:v>19.825099999999999</c:v>
                </c:pt>
                <c:pt idx="2383">
                  <c:v>20.003</c:v>
                </c:pt>
                <c:pt idx="2384">
                  <c:v>19.738600000000002</c:v>
                </c:pt>
                <c:pt idx="2385">
                  <c:v>19.9207</c:v>
                </c:pt>
                <c:pt idx="2386">
                  <c:v>20.0884</c:v>
                </c:pt>
                <c:pt idx="2387">
                  <c:v>20.211099999999998</c:v>
                </c:pt>
                <c:pt idx="2388">
                  <c:v>20.2502</c:v>
                </c:pt>
                <c:pt idx="2389">
                  <c:v>20.277200000000001</c:v>
                </c:pt>
                <c:pt idx="2390">
                  <c:v>20.279599999999999</c:v>
                </c:pt>
                <c:pt idx="2391">
                  <c:v>20.329999999999998</c:v>
                </c:pt>
                <c:pt idx="2392">
                  <c:v>20.392700000000001</c:v>
                </c:pt>
                <c:pt idx="2393">
                  <c:v>20.445</c:v>
                </c:pt>
                <c:pt idx="2394">
                  <c:v>20.5565</c:v>
                </c:pt>
                <c:pt idx="2395">
                  <c:v>20.657699999999998</c:v>
                </c:pt>
                <c:pt idx="2396">
                  <c:v>20.7498</c:v>
                </c:pt>
                <c:pt idx="2397">
                  <c:v>20.7818</c:v>
                </c:pt>
                <c:pt idx="2398">
                  <c:v>20.601800000000001</c:v>
                </c:pt>
                <c:pt idx="2399">
                  <c:v>20.521100000000001</c:v>
                </c:pt>
                <c:pt idx="2400">
                  <c:v>20.505400000000002</c:v>
                </c:pt>
                <c:pt idx="2401">
                  <c:v>20.5351</c:v>
                </c:pt>
                <c:pt idx="2402">
                  <c:v>20.602699999999999</c:v>
                </c:pt>
                <c:pt idx="2403">
                  <c:v>20.6038</c:v>
                </c:pt>
                <c:pt idx="2404">
                  <c:v>20.6311</c:v>
                </c:pt>
                <c:pt idx="2405">
                  <c:v>20.655799999999999</c:v>
                </c:pt>
                <c:pt idx="2406">
                  <c:v>20.671299999999999</c:v>
                </c:pt>
                <c:pt idx="2407">
                  <c:v>20.683599999999998</c:v>
                </c:pt>
                <c:pt idx="2408">
                  <c:v>20.6769</c:v>
                </c:pt>
                <c:pt idx="2409">
                  <c:v>20.6922</c:v>
                </c:pt>
                <c:pt idx="2410">
                  <c:v>20.671299999999999</c:v>
                </c:pt>
                <c:pt idx="2411">
                  <c:v>20.642900000000001</c:v>
                </c:pt>
                <c:pt idx="2412">
                  <c:v>20.577000000000002</c:v>
                </c:pt>
                <c:pt idx="2413">
                  <c:v>20.4862</c:v>
                </c:pt>
                <c:pt idx="2414">
                  <c:v>20.447199999999999</c:v>
                </c:pt>
                <c:pt idx="2415">
                  <c:v>20.416499999999999</c:v>
                </c:pt>
                <c:pt idx="2416">
                  <c:v>20.411899999999999</c:v>
                </c:pt>
                <c:pt idx="2417">
                  <c:v>20.413599999999999</c:v>
                </c:pt>
                <c:pt idx="2418">
                  <c:v>20.419699999999999</c:v>
                </c:pt>
                <c:pt idx="2419">
                  <c:v>20.462299999999999</c:v>
                </c:pt>
                <c:pt idx="2420">
                  <c:v>20.437799999999999</c:v>
                </c:pt>
                <c:pt idx="2421">
                  <c:v>20.412600000000001</c:v>
                </c:pt>
                <c:pt idx="2422">
                  <c:v>20.453199999999999</c:v>
                </c:pt>
                <c:pt idx="2423">
                  <c:v>20.5121</c:v>
                </c:pt>
                <c:pt idx="2424">
                  <c:v>20.5794</c:v>
                </c:pt>
                <c:pt idx="2425">
                  <c:v>20.667000000000002</c:v>
                </c:pt>
                <c:pt idx="2426">
                  <c:v>20.7592</c:v>
                </c:pt>
                <c:pt idx="2427">
                  <c:v>20.851500000000001</c:v>
                </c:pt>
                <c:pt idx="2428">
                  <c:v>20.8904</c:v>
                </c:pt>
                <c:pt idx="2429">
                  <c:v>20.898099999999999</c:v>
                </c:pt>
                <c:pt idx="2430">
                  <c:v>20.8644</c:v>
                </c:pt>
                <c:pt idx="2431">
                  <c:v>20.824200000000001</c:v>
                </c:pt>
                <c:pt idx="2432">
                  <c:v>20.8249</c:v>
                </c:pt>
                <c:pt idx="2433">
                  <c:v>20.795000000000002</c:v>
                </c:pt>
                <c:pt idx="2434">
                  <c:v>20.765599999999999</c:v>
                </c:pt>
                <c:pt idx="2435">
                  <c:v>20.7285</c:v>
                </c:pt>
                <c:pt idx="2436">
                  <c:v>20.7698</c:v>
                </c:pt>
                <c:pt idx="2437">
                  <c:v>20.845800000000001</c:v>
                </c:pt>
                <c:pt idx="2438">
                  <c:v>20.809899999999999</c:v>
                </c:pt>
                <c:pt idx="2439">
                  <c:v>20.717600000000001</c:v>
                </c:pt>
                <c:pt idx="2440">
                  <c:v>20.5609</c:v>
                </c:pt>
                <c:pt idx="2441">
                  <c:v>20.8597</c:v>
                </c:pt>
                <c:pt idx="2442">
                  <c:v>21.0442</c:v>
                </c:pt>
                <c:pt idx="2443">
                  <c:v>21.076799999999999</c:v>
                </c:pt>
                <c:pt idx="2444">
                  <c:v>21.169699999999999</c:v>
                </c:pt>
                <c:pt idx="2445">
                  <c:v>21.3872</c:v>
                </c:pt>
                <c:pt idx="2446">
                  <c:v>21.4633</c:v>
                </c:pt>
                <c:pt idx="2447">
                  <c:v>21.244399999999999</c:v>
                </c:pt>
                <c:pt idx="2448">
                  <c:v>20.8874</c:v>
                </c:pt>
                <c:pt idx="2449">
                  <c:v>20.785799999999998</c:v>
                </c:pt>
                <c:pt idx="2450">
                  <c:v>21.047699999999999</c:v>
                </c:pt>
                <c:pt idx="2451">
                  <c:v>21.035900000000002</c:v>
                </c:pt>
                <c:pt idx="2452">
                  <c:v>20.517399999999999</c:v>
                </c:pt>
                <c:pt idx="2453">
                  <c:v>20.326899999999998</c:v>
                </c:pt>
                <c:pt idx="2454">
                  <c:v>20.767800000000001</c:v>
                </c:pt>
                <c:pt idx="2455">
                  <c:v>20.821200000000001</c:v>
                </c:pt>
                <c:pt idx="2456">
                  <c:v>20.751000000000001</c:v>
                </c:pt>
                <c:pt idx="2457">
                  <c:v>20.832100000000001</c:v>
                </c:pt>
                <c:pt idx="2458">
                  <c:v>21.133400000000002</c:v>
                </c:pt>
                <c:pt idx="2459">
                  <c:v>21.4209</c:v>
                </c:pt>
                <c:pt idx="2460">
                  <c:v>21.354900000000001</c:v>
                </c:pt>
                <c:pt idx="2461">
                  <c:v>21.192599999999999</c:v>
                </c:pt>
                <c:pt idx="2462">
                  <c:v>20.957699999999999</c:v>
                </c:pt>
                <c:pt idx="2463">
                  <c:v>20.751999999999999</c:v>
                </c:pt>
                <c:pt idx="2464">
                  <c:v>20.722100000000001</c:v>
                </c:pt>
                <c:pt idx="2465">
                  <c:v>20.727</c:v>
                </c:pt>
                <c:pt idx="2466">
                  <c:v>20.6098</c:v>
                </c:pt>
                <c:pt idx="2467">
                  <c:v>21.0244</c:v>
                </c:pt>
                <c:pt idx="2468">
                  <c:v>20.956900000000001</c:v>
                </c:pt>
                <c:pt idx="2469">
                  <c:v>20.898700000000002</c:v>
                </c:pt>
                <c:pt idx="2470">
                  <c:v>20.8461</c:v>
                </c:pt>
                <c:pt idx="2471">
                  <c:v>20.751000000000001</c:v>
                </c:pt>
                <c:pt idx="2472">
                  <c:v>20.746200000000002</c:v>
                </c:pt>
                <c:pt idx="2473">
                  <c:v>20.875699999999998</c:v>
                </c:pt>
                <c:pt idx="2474">
                  <c:v>20.944800000000001</c:v>
                </c:pt>
                <c:pt idx="2475">
                  <c:v>21.042999999999999</c:v>
                </c:pt>
                <c:pt idx="2476">
                  <c:v>20.904299999999999</c:v>
                </c:pt>
                <c:pt idx="2477">
                  <c:v>20.735800000000001</c:v>
                </c:pt>
                <c:pt idx="2478">
                  <c:v>20.9682</c:v>
                </c:pt>
                <c:pt idx="2479">
                  <c:v>21.230399999999999</c:v>
                </c:pt>
                <c:pt idx="2480">
                  <c:v>21.702300000000001</c:v>
                </c:pt>
                <c:pt idx="2481">
                  <c:v>21.813199999999998</c:v>
                </c:pt>
                <c:pt idx="2482">
                  <c:v>21.751200000000001</c:v>
                </c:pt>
                <c:pt idx="2483">
                  <c:v>21.628499999999999</c:v>
                </c:pt>
                <c:pt idx="2484">
                  <c:v>21.503</c:v>
                </c:pt>
                <c:pt idx="2485">
                  <c:v>21.390699999999999</c:v>
                </c:pt>
                <c:pt idx="2486">
                  <c:v>21.291</c:v>
                </c:pt>
                <c:pt idx="2487">
                  <c:v>21.1843</c:v>
                </c:pt>
                <c:pt idx="2488">
                  <c:v>21.086200000000002</c:v>
                </c:pt>
                <c:pt idx="2489">
                  <c:v>20.8856</c:v>
                </c:pt>
                <c:pt idx="2490">
                  <c:v>20.866099999999999</c:v>
                </c:pt>
                <c:pt idx="2491">
                  <c:v>21.121600000000001</c:v>
                </c:pt>
                <c:pt idx="2492">
                  <c:v>22.966899999999999</c:v>
                </c:pt>
                <c:pt idx="2493">
                  <c:v>21.088200000000001</c:v>
                </c:pt>
                <c:pt idx="2494">
                  <c:v>21.3477</c:v>
                </c:pt>
                <c:pt idx="2495">
                  <c:v>21.257000000000001</c:v>
                </c:pt>
                <c:pt idx="2496">
                  <c:v>21.483499999999999</c:v>
                </c:pt>
                <c:pt idx="2497">
                  <c:v>21.525600000000001</c:v>
                </c:pt>
                <c:pt idx="2498">
                  <c:v>21.699200000000001</c:v>
                </c:pt>
                <c:pt idx="2499">
                  <c:v>21.867799999999999</c:v>
                </c:pt>
                <c:pt idx="2500">
                  <c:v>22.055800000000001</c:v>
                </c:pt>
                <c:pt idx="2501">
                  <c:v>22.015000000000001</c:v>
                </c:pt>
                <c:pt idx="2502">
                  <c:v>21.8825</c:v>
                </c:pt>
                <c:pt idx="2503">
                  <c:v>21.771000000000001</c:v>
                </c:pt>
                <c:pt idx="2504">
                  <c:v>21.566400000000002</c:v>
                </c:pt>
                <c:pt idx="2505">
                  <c:v>21.419699999999999</c:v>
                </c:pt>
                <c:pt idx="2506">
                  <c:v>21.330300000000001</c:v>
                </c:pt>
                <c:pt idx="2507">
                  <c:v>21.241199999999999</c:v>
                </c:pt>
                <c:pt idx="2508">
                  <c:v>21.154499999999999</c:v>
                </c:pt>
                <c:pt idx="2509">
                  <c:v>21.0581</c:v>
                </c:pt>
                <c:pt idx="2510">
                  <c:v>20.994499999999999</c:v>
                </c:pt>
                <c:pt idx="2511">
                  <c:v>20.855399999999999</c:v>
                </c:pt>
                <c:pt idx="2512">
                  <c:v>20.801600000000001</c:v>
                </c:pt>
                <c:pt idx="2513">
                  <c:v>20.803000000000001</c:v>
                </c:pt>
                <c:pt idx="2514">
                  <c:v>20.8171</c:v>
                </c:pt>
                <c:pt idx="2515">
                  <c:v>20.8872</c:v>
                </c:pt>
                <c:pt idx="2516">
                  <c:v>20.870799999999999</c:v>
                </c:pt>
                <c:pt idx="2517">
                  <c:v>20.806000000000001</c:v>
                </c:pt>
                <c:pt idx="2518">
                  <c:v>20.746700000000001</c:v>
                </c:pt>
                <c:pt idx="2519">
                  <c:v>20.6936</c:v>
                </c:pt>
                <c:pt idx="2520">
                  <c:v>20.6556</c:v>
                </c:pt>
                <c:pt idx="2521">
                  <c:v>20.627400000000002</c:v>
                </c:pt>
                <c:pt idx="2522">
                  <c:v>20.605</c:v>
                </c:pt>
                <c:pt idx="2523">
                  <c:v>20.592099999999999</c:v>
                </c:pt>
                <c:pt idx="2524">
                  <c:v>20.5944</c:v>
                </c:pt>
                <c:pt idx="2525">
                  <c:v>20.592600000000001</c:v>
                </c:pt>
                <c:pt idx="2526">
                  <c:v>20.597100000000001</c:v>
                </c:pt>
                <c:pt idx="2527">
                  <c:v>20.5932</c:v>
                </c:pt>
                <c:pt idx="2528">
                  <c:v>20.5688</c:v>
                </c:pt>
                <c:pt idx="2529">
                  <c:v>20.5122</c:v>
                </c:pt>
                <c:pt idx="2530">
                  <c:v>20.447399999999998</c:v>
                </c:pt>
                <c:pt idx="2531">
                  <c:v>20.389099999999999</c:v>
                </c:pt>
                <c:pt idx="2532">
                  <c:v>20.3504</c:v>
                </c:pt>
                <c:pt idx="2533">
                  <c:v>20.322600000000001</c:v>
                </c:pt>
                <c:pt idx="2534">
                  <c:v>20.284400000000002</c:v>
                </c:pt>
                <c:pt idx="2535">
                  <c:v>20.228100000000001</c:v>
                </c:pt>
                <c:pt idx="2536">
                  <c:v>20.227499999999999</c:v>
                </c:pt>
                <c:pt idx="2537">
                  <c:v>20.2879</c:v>
                </c:pt>
                <c:pt idx="2538">
                  <c:v>20.406700000000001</c:v>
                </c:pt>
                <c:pt idx="2539">
                  <c:v>20.541599999999999</c:v>
                </c:pt>
                <c:pt idx="2540">
                  <c:v>20.655999999999999</c:v>
                </c:pt>
                <c:pt idx="2541">
                  <c:v>20.798400000000001</c:v>
                </c:pt>
                <c:pt idx="2542">
                  <c:v>20.958500000000001</c:v>
                </c:pt>
                <c:pt idx="2543">
                  <c:v>21.1312</c:v>
                </c:pt>
                <c:pt idx="2544">
                  <c:v>21.386299999999999</c:v>
                </c:pt>
                <c:pt idx="2545">
                  <c:v>21.459900000000001</c:v>
                </c:pt>
                <c:pt idx="2546">
                  <c:v>21.392800000000001</c:v>
                </c:pt>
                <c:pt idx="2547">
                  <c:v>21.065799999999999</c:v>
                </c:pt>
                <c:pt idx="2548">
                  <c:v>20.9068</c:v>
                </c:pt>
                <c:pt idx="2549">
                  <c:v>20.8232</c:v>
                </c:pt>
                <c:pt idx="2550">
                  <c:v>20.877600000000001</c:v>
                </c:pt>
                <c:pt idx="2551">
                  <c:v>20.923500000000001</c:v>
                </c:pt>
                <c:pt idx="2552">
                  <c:v>21.0093</c:v>
                </c:pt>
                <c:pt idx="2553">
                  <c:v>21.067799999999998</c:v>
                </c:pt>
                <c:pt idx="2554">
                  <c:v>21.012699999999999</c:v>
                </c:pt>
                <c:pt idx="2555">
                  <c:v>20.815999999999999</c:v>
                </c:pt>
                <c:pt idx="2556">
                  <c:v>20.562200000000001</c:v>
                </c:pt>
                <c:pt idx="2557">
                  <c:v>20.638200000000001</c:v>
                </c:pt>
                <c:pt idx="2558">
                  <c:v>20.974599999999999</c:v>
                </c:pt>
                <c:pt idx="2559">
                  <c:v>21.2882</c:v>
                </c:pt>
                <c:pt idx="2560">
                  <c:v>21.349900000000002</c:v>
                </c:pt>
                <c:pt idx="2561">
                  <c:v>21.153600000000001</c:v>
                </c:pt>
                <c:pt idx="2562">
                  <c:v>20.856000000000002</c:v>
                </c:pt>
                <c:pt idx="2563">
                  <c:v>21.3432</c:v>
                </c:pt>
                <c:pt idx="2564">
                  <c:v>21.4376</c:v>
                </c:pt>
                <c:pt idx="2565">
                  <c:v>21.690999999999999</c:v>
                </c:pt>
                <c:pt idx="2566">
                  <c:v>21.4358</c:v>
                </c:pt>
                <c:pt idx="2567">
                  <c:v>21.1449</c:v>
                </c:pt>
                <c:pt idx="2568">
                  <c:v>21.026599999999998</c:v>
                </c:pt>
                <c:pt idx="2569">
                  <c:v>20.911100000000001</c:v>
                </c:pt>
                <c:pt idx="2570">
                  <c:v>20.831499999999998</c:v>
                </c:pt>
                <c:pt idx="2571">
                  <c:v>20.769500000000001</c:v>
                </c:pt>
                <c:pt idx="2572">
                  <c:v>20.703900000000001</c:v>
                </c:pt>
                <c:pt idx="2573">
                  <c:v>20.6523</c:v>
                </c:pt>
                <c:pt idx="2574">
                  <c:v>20.627400000000002</c:v>
                </c:pt>
                <c:pt idx="2575">
                  <c:v>20.623000000000001</c:v>
                </c:pt>
                <c:pt idx="2576">
                  <c:v>20.627199999999998</c:v>
                </c:pt>
                <c:pt idx="2577">
                  <c:v>20.633700000000001</c:v>
                </c:pt>
                <c:pt idx="2578">
                  <c:v>20.6645</c:v>
                </c:pt>
                <c:pt idx="2579">
                  <c:v>20.696300000000001</c:v>
                </c:pt>
                <c:pt idx="2580">
                  <c:v>20.698799999999999</c:v>
                </c:pt>
                <c:pt idx="2581">
                  <c:v>20.723099999999999</c:v>
                </c:pt>
                <c:pt idx="2582">
                  <c:v>20.7501</c:v>
                </c:pt>
                <c:pt idx="2583">
                  <c:v>20.787299999999998</c:v>
                </c:pt>
                <c:pt idx="2584">
                  <c:v>20.820799999999998</c:v>
                </c:pt>
                <c:pt idx="2585">
                  <c:v>20.842600000000001</c:v>
                </c:pt>
                <c:pt idx="2586">
                  <c:v>20.845600000000001</c:v>
                </c:pt>
                <c:pt idx="2587">
                  <c:v>20.8657</c:v>
                </c:pt>
                <c:pt idx="2588">
                  <c:v>20.9375</c:v>
                </c:pt>
                <c:pt idx="2589">
                  <c:v>20.979199999999999</c:v>
                </c:pt>
                <c:pt idx="2590">
                  <c:v>21.016100000000002</c:v>
                </c:pt>
                <c:pt idx="2591">
                  <c:v>21.0487</c:v>
                </c:pt>
                <c:pt idx="2592">
                  <c:v>21.0838</c:v>
                </c:pt>
                <c:pt idx="2593">
                  <c:v>21.117100000000001</c:v>
                </c:pt>
                <c:pt idx="2594">
                  <c:v>21.151199999999999</c:v>
                </c:pt>
                <c:pt idx="2595">
                  <c:v>21.182300000000001</c:v>
                </c:pt>
                <c:pt idx="2596">
                  <c:v>21.215199999999999</c:v>
                </c:pt>
                <c:pt idx="2597">
                  <c:v>21.234400000000001</c:v>
                </c:pt>
                <c:pt idx="2598">
                  <c:v>21.213799999999999</c:v>
                </c:pt>
                <c:pt idx="2599">
                  <c:v>21.291</c:v>
                </c:pt>
                <c:pt idx="2600">
                  <c:v>21.3</c:v>
                </c:pt>
                <c:pt idx="2601">
                  <c:v>21.265000000000001</c:v>
                </c:pt>
                <c:pt idx="2602">
                  <c:v>21.2303</c:v>
                </c:pt>
                <c:pt idx="2603">
                  <c:v>21.197399999999998</c:v>
                </c:pt>
                <c:pt idx="2604">
                  <c:v>21.1541</c:v>
                </c:pt>
                <c:pt idx="2605">
                  <c:v>21.113</c:v>
                </c:pt>
                <c:pt idx="2606">
                  <c:v>21.1355</c:v>
                </c:pt>
                <c:pt idx="2607">
                  <c:v>21.130199999999999</c:v>
                </c:pt>
                <c:pt idx="2608">
                  <c:v>21.113</c:v>
                </c:pt>
                <c:pt idx="2609">
                  <c:v>21.0871</c:v>
                </c:pt>
                <c:pt idx="2610">
                  <c:v>21.052700000000002</c:v>
                </c:pt>
                <c:pt idx="2611">
                  <c:v>21.019600000000001</c:v>
                </c:pt>
                <c:pt idx="2612">
                  <c:v>21.005800000000001</c:v>
                </c:pt>
                <c:pt idx="2613">
                  <c:v>21.011800000000001</c:v>
                </c:pt>
                <c:pt idx="2614">
                  <c:v>21.021899999999999</c:v>
                </c:pt>
                <c:pt idx="2615">
                  <c:v>21.027000000000001</c:v>
                </c:pt>
                <c:pt idx="2616">
                  <c:v>21.025300000000001</c:v>
                </c:pt>
                <c:pt idx="2617">
                  <c:v>21.0533</c:v>
                </c:pt>
                <c:pt idx="2618">
                  <c:v>21.0505</c:v>
                </c:pt>
                <c:pt idx="2619">
                  <c:v>21.045500000000001</c:v>
                </c:pt>
                <c:pt idx="2620">
                  <c:v>21.041</c:v>
                </c:pt>
                <c:pt idx="2621">
                  <c:v>21.034600000000001</c:v>
                </c:pt>
                <c:pt idx="2622">
                  <c:v>20.974599999999999</c:v>
                </c:pt>
                <c:pt idx="2623">
                  <c:v>20.9373</c:v>
                </c:pt>
                <c:pt idx="2624">
                  <c:v>20.910599999999999</c:v>
                </c:pt>
                <c:pt idx="2625">
                  <c:v>20.940999999999999</c:v>
                </c:pt>
                <c:pt idx="2626">
                  <c:v>20.9649</c:v>
                </c:pt>
                <c:pt idx="2627">
                  <c:v>20.9832</c:v>
                </c:pt>
                <c:pt idx="2628">
                  <c:v>21.008700000000001</c:v>
                </c:pt>
                <c:pt idx="2629">
                  <c:v>21.007999999999999</c:v>
                </c:pt>
                <c:pt idx="2630">
                  <c:v>21.0349</c:v>
                </c:pt>
                <c:pt idx="2631">
                  <c:v>21.111000000000001</c:v>
                </c:pt>
                <c:pt idx="2632">
                  <c:v>21.202000000000002</c:v>
                </c:pt>
                <c:pt idx="2633">
                  <c:v>21.2928</c:v>
                </c:pt>
                <c:pt idx="2634">
                  <c:v>21.386299999999999</c:v>
                </c:pt>
                <c:pt idx="2635">
                  <c:v>21.456299999999999</c:v>
                </c:pt>
                <c:pt idx="2636">
                  <c:v>21.506</c:v>
                </c:pt>
                <c:pt idx="2637">
                  <c:v>21.558199999999999</c:v>
                </c:pt>
                <c:pt idx="2638">
                  <c:v>21.638400000000001</c:v>
                </c:pt>
                <c:pt idx="2639">
                  <c:v>21.694299999999998</c:v>
                </c:pt>
                <c:pt idx="2640">
                  <c:v>21.730899999999998</c:v>
                </c:pt>
                <c:pt idx="2641">
                  <c:v>21.7425</c:v>
                </c:pt>
                <c:pt idx="2642">
                  <c:v>21.709099999999999</c:v>
                </c:pt>
                <c:pt idx="2643">
                  <c:v>21.5884</c:v>
                </c:pt>
                <c:pt idx="2644">
                  <c:v>21.473600000000001</c:v>
                </c:pt>
                <c:pt idx="2645">
                  <c:v>21.542100000000001</c:v>
                </c:pt>
                <c:pt idx="2646">
                  <c:v>21.764299999999999</c:v>
                </c:pt>
                <c:pt idx="2647">
                  <c:v>21.777899999999999</c:v>
                </c:pt>
                <c:pt idx="2648">
                  <c:v>21.783799999999999</c:v>
                </c:pt>
                <c:pt idx="2649">
                  <c:v>21.799299999999999</c:v>
                </c:pt>
                <c:pt idx="2650">
                  <c:v>21.8184</c:v>
                </c:pt>
                <c:pt idx="2651">
                  <c:v>21.846499999999999</c:v>
                </c:pt>
                <c:pt idx="2652">
                  <c:v>21.878699999999998</c:v>
                </c:pt>
                <c:pt idx="2653">
                  <c:v>21.944900000000001</c:v>
                </c:pt>
                <c:pt idx="2654">
                  <c:v>21.9636</c:v>
                </c:pt>
                <c:pt idx="2655">
                  <c:v>21.920400000000001</c:v>
                </c:pt>
                <c:pt idx="2656">
                  <c:v>21.869700000000002</c:v>
                </c:pt>
                <c:pt idx="2657">
                  <c:v>21.831499999999998</c:v>
                </c:pt>
                <c:pt idx="2658">
                  <c:v>21.761299999999999</c:v>
                </c:pt>
                <c:pt idx="2659">
                  <c:v>21.8353</c:v>
                </c:pt>
                <c:pt idx="2660">
                  <c:v>22.041399999999999</c:v>
                </c:pt>
                <c:pt idx="2661">
                  <c:v>22.0503</c:v>
                </c:pt>
                <c:pt idx="2662">
                  <c:v>22.040600000000001</c:v>
                </c:pt>
                <c:pt idx="2663">
                  <c:v>21.992599999999999</c:v>
                </c:pt>
                <c:pt idx="2664">
                  <c:v>21.961099999999998</c:v>
                </c:pt>
                <c:pt idx="2665">
                  <c:v>21.934000000000001</c:v>
                </c:pt>
                <c:pt idx="2666">
                  <c:v>21.9207</c:v>
                </c:pt>
                <c:pt idx="2667">
                  <c:v>21.9191</c:v>
                </c:pt>
                <c:pt idx="2668">
                  <c:v>21.929400000000001</c:v>
                </c:pt>
                <c:pt idx="2669">
                  <c:v>21.949200000000001</c:v>
                </c:pt>
                <c:pt idx="2670">
                  <c:v>21.973700000000001</c:v>
                </c:pt>
                <c:pt idx="2671">
                  <c:v>22.0078</c:v>
                </c:pt>
                <c:pt idx="2672">
                  <c:v>22.040900000000001</c:v>
                </c:pt>
                <c:pt idx="2673">
                  <c:v>22.103300000000001</c:v>
                </c:pt>
                <c:pt idx="2674">
                  <c:v>22.186399999999999</c:v>
                </c:pt>
                <c:pt idx="2675">
                  <c:v>22.248999999999999</c:v>
                </c:pt>
                <c:pt idx="2676">
                  <c:v>22.322800000000001</c:v>
                </c:pt>
                <c:pt idx="2677">
                  <c:v>22.359400000000001</c:v>
                </c:pt>
                <c:pt idx="2678">
                  <c:v>22.3856</c:v>
                </c:pt>
                <c:pt idx="2679">
                  <c:v>22.772099999999998</c:v>
                </c:pt>
                <c:pt idx="2680">
                  <c:v>22.8764</c:v>
                </c:pt>
                <c:pt idx="2681">
                  <c:v>22.913399999999999</c:v>
                </c:pt>
                <c:pt idx="2682">
                  <c:v>22.8171</c:v>
                </c:pt>
                <c:pt idx="2683">
                  <c:v>22.678000000000001</c:v>
                </c:pt>
                <c:pt idx="2684">
                  <c:v>22.581600000000002</c:v>
                </c:pt>
                <c:pt idx="2685">
                  <c:v>22.528700000000001</c:v>
                </c:pt>
                <c:pt idx="2686">
                  <c:v>22.508400000000002</c:v>
                </c:pt>
                <c:pt idx="2687">
                  <c:v>22.491499999999998</c:v>
                </c:pt>
                <c:pt idx="2688">
                  <c:v>22.472100000000001</c:v>
                </c:pt>
                <c:pt idx="2689">
                  <c:v>22.475899999999999</c:v>
                </c:pt>
                <c:pt idx="2690">
                  <c:v>22.4497</c:v>
                </c:pt>
                <c:pt idx="2691">
                  <c:v>22.420100000000001</c:v>
                </c:pt>
                <c:pt idx="2692">
                  <c:v>22.392600000000002</c:v>
                </c:pt>
                <c:pt idx="2693">
                  <c:v>22.207699999999999</c:v>
                </c:pt>
                <c:pt idx="2694">
                  <c:v>22.221499999999999</c:v>
                </c:pt>
                <c:pt idx="2695">
                  <c:v>22.2715</c:v>
                </c:pt>
                <c:pt idx="2696">
                  <c:v>22.241499999999998</c:v>
                </c:pt>
                <c:pt idx="2697">
                  <c:v>22.305900000000001</c:v>
                </c:pt>
                <c:pt idx="2698">
                  <c:v>22.366299999999999</c:v>
                </c:pt>
                <c:pt idx="2699">
                  <c:v>22.417300000000001</c:v>
                </c:pt>
                <c:pt idx="2700">
                  <c:v>22.469000000000001</c:v>
                </c:pt>
                <c:pt idx="2701">
                  <c:v>22.480899999999998</c:v>
                </c:pt>
                <c:pt idx="2702">
                  <c:v>22.457599999999999</c:v>
                </c:pt>
                <c:pt idx="2703">
                  <c:v>22.402999999999999</c:v>
                </c:pt>
                <c:pt idx="2704">
                  <c:v>22.344899999999999</c:v>
                </c:pt>
                <c:pt idx="2705">
                  <c:v>22.2849</c:v>
                </c:pt>
                <c:pt idx="2706">
                  <c:v>22.227499999999999</c:v>
                </c:pt>
                <c:pt idx="2707">
                  <c:v>22.180099999999999</c:v>
                </c:pt>
                <c:pt idx="2708">
                  <c:v>22.156600000000001</c:v>
                </c:pt>
                <c:pt idx="2709">
                  <c:v>22.1386</c:v>
                </c:pt>
                <c:pt idx="2710">
                  <c:v>22.116499999999998</c:v>
                </c:pt>
                <c:pt idx="2711">
                  <c:v>22.111899999999999</c:v>
                </c:pt>
                <c:pt idx="2712">
                  <c:v>22.086400000000001</c:v>
                </c:pt>
                <c:pt idx="2713">
                  <c:v>22.077300000000001</c:v>
                </c:pt>
                <c:pt idx="2714">
                  <c:v>22.064499999999999</c:v>
                </c:pt>
                <c:pt idx="2715">
                  <c:v>22.055</c:v>
                </c:pt>
                <c:pt idx="2716">
                  <c:v>22.0442</c:v>
                </c:pt>
                <c:pt idx="2717">
                  <c:v>21.959</c:v>
                </c:pt>
                <c:pt idx="2718">
                  <c:v>21.889199999999999</c:v>
                </c:pt>
                <c:pt idx="2719">
                  <c:v>21.8614</c:v>
                </c:pt>
                <c:pt idx="2720">
                  <c:v>21.836600000000001</c:v>
                </c:pt>
                <c:pt idx="2721">
                  <c:v>21.857299999999999</c:v>
                </c:pt>
                <c:pt idx="2722">
                  <c:v>21.895199999999999</c:v>
                </c:pt>
                <c:pt idx="2723">
                  <c:v>21.9343</c:v>
                </c:pt>
                <c:pt idx="2724">
                  <c:v>21.977799999999998</c:v>
                </c:pt>
                <c:pt idx="2725">
                  <c:v>22.037299999999998</c:v>
                </c:pt>
                <c:pt idx="2726">
                  <c:v>22.0898</c:v>
                </c:pt>
                <c:pt idx="2727">
                  <c:v>22.151199999999999</c:v>
                </c:pt>
                <c:pt idx="2728">
                  <c:v>22.178799999999999</c:v>
                </c:pt>
                <c:pt idx="2729">
                  <c:v>22.2042</c:v>
                </c:pt>
                <c:pt idx="2730">
                  <c:v>22.262499999999999</c:v>
                </c:pt>
                <c:pt idx="2731">
                  <c:v>22.3126</c:v>
                </c:pt>
                <c:pt idx="2732">
                  <c:v>22.354800000000001</c:v>
                </c:pt>
                <c:pt idx="2733">
                  <c:v>22.377800000000001</c:v>
                </c:pt>
                <c:pt idx="2734">
                  <c:v>22.385300000000001</c:v>
                </c:pt>
                <c:pt idx="2735">
                  <c:v>22.384499999999999</c:v>
                </c:pt>
                <c:pt idx="2736">
                  <c:v>22.383900000000001</c:v>
                </c:pt>
                <c:pt idx="2737">
                  <c:v>22.351800000000001</c:v>
                </c:pt>
                <c:pt idx="2738">
                  <c:v>22.319900000000001</c:v>
                </c:pt>
                <c:pt idx="2739">
                  <c:v>22.294599999999999</c:v>
                </c:pt>
                <c:pt idx="2740">
                  <c:v>22.2638</c:v>
                </c:pt>
                <c:pt idx="2741">
                  <c:v>22.2395</c:v>
                </c:pt>
                <c:pt idx="2742">
                  <c:v>22.245699999999999</c:v>
                </c:pt>
                <c:pt idx="2743">
                  <c:v>22.275099999999998</c:v>
                </c:pt>
                <c:pt idx="2744">
                  <c:v>22.2653</c:v>
                </c:pt>
                <c:pt idx="2745">
                  <c:v>22.2759</c:v>
                </c:pt>
                <c:pt idx="2746">
                  <c:v>22.318999999999999</c:v>
                </c:pt>
                <c:pt idx="2747">
                  <c:v>22.3506</c:v>
                </c:pt>
                <c:pt idx="2748">
                  <c:v>22.3644</c:v>
                </c:pt>
                <c:pt idx="2749">
                  <c:v>22.3735</c:v>
                </c:pt>
                <c:pt idx="2750">
                  <c:v>22.384899999999998</c:v>
                </c:pt>
                <c:pt idx="2751">
                  <c:v>22.391500000000001</c:v>
                </c:pt>
                <c:pt idx="2752">
                  <c:v>22.379799999999999</c:v>
                </c:pt>
                <c:pt idx="2753">
                  <c:v>22.357600000000001</c:v>
                </c:pt>
                <c:pt idx="2754">
                  <c:v>22.272099999999998</c:v>
                </c:pt>
                <c:pt idx="2755">
                  <c:v>22.241099999999999</c:v>
                </c:pt>
                <c:pt idx="2756">
                  <c:v>22.244199999999999</c:v>
                </c:pt>
                <c:pt idx="2757">
                  <c:v>22.2759</c:v>
                </c:pt>
                <c:pt idx="2758">
                  <c:v>22.2927</c:v>
                </c:pt>
                <c:pt idx="2759">
                  <c:v>22.336300000000001</c:v>
                </c:pt>
                <c:pt idx="2760">
                  <c:v>22.424399999999999</c:v>
                </c:pt>
                <c:pt idx="2761">
                  <c:v>22.381499999999999</c:v>
                </c:pt>
                <c:pt idx="2762">
                  <c:v>22.344200000000001</c:v>
                </c:pt>
                <c:pt idx="2763">
                  <c:v>22.313600000000001</c:v>
                </c:pt>
                <c:pt idx="2764">
                  <c:v>22.271000000000001</c:v>
                </c:pt>
                <c:pt idx="2765">
                  <c:v>22.2789</c:v>
                </c:pt>
                <c:pt idx="2766">
                  <c:v>22.270299999999999</c:v>
                </c:pt>
                <c:pt idx="2767">
                  <c:v>22.2439</c:v>
                </c:pt>
                <c:pt idx="2768">
                  <c:v>22.219200000000001</c:v>
                </c:pt>
                <c:pt idx="2769">
                  <c:v>22.242000000000001</c:v>
                </c:pt>
                <c:pt idx="2770">
                  <c:v>22.247499999999999</c:v>
                </c:pt>
                <c:pt idx="2771">
                  <c:v>22.2729</c:v>
                </c:pt>
                <c:pt idx="2772">
                  <c:v>22.284400000000002</c:v>
                </c:pt>
                <c:pt idx="2773">
                  <c:v>22.313199999999998</c:v>
                </c:pt>
                <c:pt idx="2774">
                  <c:v>22.320399999999999</c:v>
                </c:pt>
                <c:pt idx="2775">
                  <c:v>22.325800000000001</c:v>
                </c:pt>
                <c:pt idx="2776">
                  <c:v>22.3231</c:v>
                </c:pt>
                <c:pt idx="2777">
                  <c:v>22.318999999999999</c:v>
                </c:pt>
                <c:pt idx="2778">
                  <c:v>22.300699999999999</c:v>
                </c:pt>
                <c:pt idx="2779">
                  <c:v>22.284800000000001</c:v>
                </c:pt>
                <c:pt idx="2780">
                  <c:v>22.285399999999999</c:v>
                </c:pt>
                <c:pt idx="2781">
                  <c:v>22.346900000000002</c:v>
                </c:pt>
                <c:pt idx="2782">
                  <c:v>22.517900000000001</c:v>
                </c:pt>
                <c:pt idx="2783">
                  <c:v>22.663699999999999</c:v>
                </c:pt>
                <c:pt idx="2784">
                  <c:v>22.672799999999999</c:v>
                </c:pt>
                <c:pt idx="2785">
                  <c:v>22.584499999999998</c:v>
                </c:pt>
                <c:pt idx="2786">
                  <c:v>22.697900000000001</c:v>
                </c:pt>
                <c:pt idx="2787">
                  <c:v>22.8505</c:v>
                </c:pt>
                <c:pt idx="2788">
                  <c:v>22.839600000000001</c:v>
                </c:pt>
                <c:pt idx="2789">
                  <c:v>22.818200000000001</c:v>
                </c:pt>
                <c:pt idx="2790">
                  <c:v>22.709900000000001</c:v>
                </c:pt>
                <c:pt idx="2791">
                  <c:v>22.5182</c:v>
                </c:pt>
                <c:pt idx="2792">
                  <c:v>22.398099999999999</c:v>
                </c:pt>
                <c:pt idx="2793">
                  <c:v>22.3401</c:v>
                </c:pt>
                <c:pt idx="2794">
                  <c:v>22.324300000000001</c:v>
                </c:pt>
                <c:pt idx="2795">
                  <c:v>22.332799999999999</c:v>
                </c:pt>
                <c:pt idx="2796">
                  <c:v>22.347200000000001</c:v>
                </c:pt>
                <c:pt idx="2797">
                  <c:v>22.255299999999998</c:v>
                </c:pt>
                <c:pt idx="2798">
                  <c:v>22.227799999999998</c:v>
                </c:pt>
                <c:pt idx="2799">
                  <c:v>22.154699999999998</c:v>
                </c:pt>
                <c:pt idx="2800">
                  <c:v>22.0855</c:v>
                </c:pt>
                <c:pt idx="2801">
                  <c:v>22.015899999999998</c:v>
                </c:pt>
                <c:pt idx="2802">
                  <c:v>21.8887</c:v>
                </c:pt>
                <c:pt idx="2803">
                  <c:v>21.8887</c:v>
                </c:pt>
                <c:pt idx="2804">
                  <c:v>22.061499999999999</c:v>
                </c:pt>
                <c:pt idx="2805">
                  <c:v>22.0914</c:v>
                </c:pt>
                <c:pt idx="2806">
                  <c:v>22.094799999999999</c:v>
                </c:pt>
                <c:pt idx="2807">
                  <c:v>22.1084</c:v>
                </c:pt>
                <c:pt idx="2808">
                  <c:v>22.216899999999999</c:v>
                </c:pt>
                <c:pt idx="2809">
                  <c:v>22.363900000000001</c:v>
                </c:pt>
                <c:pt idx="2810">
                  <c:v>22.5885</c:v>
                </c:pt>
                <c:pt idx="2811">
                  <c:v>22.6952</c:v>
                </c:pt>
                <c:pt idx="2812">
                  <c:v>22.661200000000001</c:v>
                </c:pt>
                <c:pt idx="2813">
                  <c:v>22.587199999999999</c:v>
                </c:pt>
                <c:pt idx="2814">
                  <c:v>22.5002</c:v>
                </c:pt>
                <c:pt idx="2815">
                  <c:v>22.4039</c:v>
                </c:pt>
                <c:pt idx="2816">
                  <c:v>22.282900000000001</c:v>
                </c:pt>
                <c:pt idx="2817">
                  <c:v>22.183299999999999</c:v>
                </c:pt>
                <c:pt idx="2818">
                  <c:v>22.165500000000002</c:v>
                </c:pt>
                <c:pt idx="2819">
                  <c:v>22.1313</c:v>
                </c:pt>
                <c:pt idx="2820">
                  <c:v>22.1282</c:v>
                </c:pt>
                <c:pt idx="2821">
                  <c:v>22.153500000000001</c:v>
                </c:pt>
                <c:pt idx="2822">
                  <c:v>22.191099999999999</c:v>
                </c:pt>
                <c:pt idx="2823">
                  <c:v>22.234100000000002</c:v>
                </c:pt>
                <c:pt idx="2824">
                  <c:v>22.2684</c:v>
                </c:pt>
                <c:pt idx="2825">
                  <c:v>22.278099999999998</c:v>
                </c:pt>
                <c:pt idx="2826">
                  <c:v>22.330400000000001</c:v>
                </c:pt>
                <c:pt idx="2827">
                  <c:v>22.477</c:v>
                </c:pt>
                <c:pt idx="2828">
                  <c:v>22.721399999999999</c:v>
                </c:pt>
                <c:pt idx="2829">
                  <c:v>22.8262</c:v>
                </c:pt>
                <c:pt idx="2830">
                  <c:v>24.748799999999999</c:v>
                </c:pt>
                <c:pt idx="2831">
                  <c:v>23.256399999999999</c:v>
                </c:pt>
                <c:pt idx="2832">
                  <c:v>23.325500000000002</c:v>
                </c:pt>
                <c:pt idx="2833">
                  <c:v>22.9453</c:v>
                </c:pt>
                <c:pt idx="2834">
                  <c:v>22.760999999999999</c:v>
                </c:pt>
                <c:pt idx="2835">
                  <c:v>22.446200000000001</c:v>
                </c:pt>
                <c:pt idx="2836">
                  <c:v>22.3172</c:v>
                </c:pt>
                <c:pt idx="2837">
                  <c:v>22.3386</c:v>
                </c:pt>
                <c:pt idx="2838">
                  <c:v>22.409099999999999</c:v>
                </c:pt>
                <c:pt idx="2839">
                  <c:v>22.506900000000002</c:v>
                </c:pt>
                <c:pt idx="2840">
                  <c:v>22.605599999999999</c:v>
                </c:pt>
                <c:pt idx="2841">
                  <c:v>22.709700000000002</c:v>
                </c:pt>
                <c:pt idx="2842">
                  <c:v>22.8065</c:v>
                </c:pt>
                <c:pt idx="2843">
                  <c:v>22.852399999999999</c:v>
                </c:pt>
                <c:pt idx="2844">
                  <c:v>22.8916</c:v>
                </c:pt>
                <c:pt idx="2845">
                  <c:v>22.753399999999999</c:v>
                </c:pt>
                <c:pt idx="2846">
                  <c:v>22.6799</c:v>
                </c:pt>
                <c:pt idx="2847">
                  <c:v>22.638200000000001</c:v>
                </c:pt>
                <c:pt idx="2848">
                  <c:v>22.617899999999999</c:v>
                </c:pt>
                <c:pt idx="2849">
                  <c:v>22.528199999999998</c:v>
                </c:pt>
                <c:pt idx="2850">
                  <c:v>22.695499999999999</c:v>
                </c:pt>
                <c:pt idx="2851">
                  <c:v>22.7254</c:v>
                </c:pt>
                <c:pt idx="2852">
                  <c:v>22.7194</c:v>
                </c:pt>
                <c:pt idx="2853">
                  <c:v>22.652699999999999</c:v>
                </c:pt>
                <c:pt idx="2854">
                  <c:v>22.555800000000001</c:v>
                </c:pt>
                <c:pt idx="2855">
                  <c:v>22.497699999999998</c:v>
                </c:pt>
                <c:pt idx="2856">
                  <c:v>22.4605</c:v>
                </c:pt>
                <c:pt idx="2857">
                  <c:v>22.400200000000002</c:v>
                </c:pt>
                <c:pt idx="2858">
                  <c:v>22.334399999999999</c:v>
                </c:pt>
                <c:pt idx="2859">
                  <c:v>22.281700000000001</c:v>
                </c:pt>
                <c:pt idx="2860">
                  <c:v>22.207699999999999</c:v>
                </c:pt>
                <c:pt idx="2861">
                  <c:v>22.177900000000001</c:v>
                </c:pt>
                <c:pt idx="2862">
                  <c:v>22.181899999999999</c:v>
                </c:pt>
                <c:pt idx="2863">
                  <c:v>22.201000000000001</c:v>
                </c:pt>
                <c:pt idx="2864">
                  <c:v>22.236899999999999</c:v>
                </c:pt>
                <c:pt idx="2865">
                  <c:v>22.272099999999998</c:v>
                </c:pt>
                <c:pt idx="2866">
                  <c:v>22.296199999999999</c:v>
                </c:pt>
                <c:pt idx="2867">
                  <c:v>22.341699999999999</c:v>
                </c:pt>
                <c:pt idx="2868">
                  <c:v>22.4282</c:v>
                </c:pt>
                <c:pt idx="2869">
                  <c:v>22.5151</c:v>
                </c:pt>
                <c:pt idx="2870">
                  <c:v>22.577500000000001</c:v>
                </c:pt>
                <c:pt idx="2871">
                  <c:v>22.640999999999998</c:v>
                </c:pt>
                <c:pt idx="2872">
                  <c:v>22.7027</c:v>
                </c:pt>
                <c:pt idx="2873">
                  <c:v>22.7654</c:v>
                </c:pt>
                <c:pt idx="2874">
                  <c:v>22.836099999999998</c:v>
                </c:pt>
                <c:pt idx="2875">
                  <c:v>22.8569</c:v>
                </c:pt>
                <c:pt idx="2876">
                  <c:v>22.851199999999999</c:v>
                </c:pt>
                <c:pt idx="2877">
                  <c:v>22.808199999999999</c:v>
                </c:pt>
                <c:pt idx="2878">
                  <c:v>22.777999999999999</c:v>
                </c:pt>
                <c:pt idx="2879">
                  <c:v>22.794499999999999</c:v>
                </c:pt>
                <c:pt idx="2880">
                  <c:v>22.783200000000001</c:v>
                </c:pt>
                <c:pt idx="2881">
                  <c:v>22.7317</c:v>
                </c:pt>
                <c:pt idx="2882">
                  <c:v>22.677199999999999</c:v>
                </c:pt>
                <c:pt idx="2883">
                  <c:v>22.600999999999999</c:v>
                </c:pt>
                <c:pt idx="2884">
                  <c:v>22.535499999999999</c:v>
                </c:pt>
                <c:pt idx="2885">
                  <c:v>22.5367</c:v>
                </c:pt>
                <c:pt idx="2886">
                  <c:v>22.597799999999999</c:v>
                </c:pt>
                <c:pt idx="2887">
                  <c:v>22.579000000000001</c:v>
                </c:pt>
                <c:pt idx="2888">
                  <c:v>22.661799999999999</c:v>
                </c:pt>
                <c:pt idx="2889">
                  <c:v>22.776599999999998</c:v>
                </c:pt>
                <c:pt idx="2890">
                  <c:v>22.8979</c:v>
                </c:pt>
                <c:pt idx="2891">
                  <c:v>23.0261</c:v>
                </c:pt>
                <c:pt idx="2892">
                  <c:v>23.1708</c:v>
                </c:pt>
                <c:pt idx="2893">
                  <c:v>23.313300000000002</c:v>
                </c:pt>
                <c:pt idx="2894">
                  <c:v>23.427399999999999</c:v>
                </c:pt>
                <c:pt idx="2895">
                  <c:v>23.441299999999998</c:v>
                </c:pt>
                <c:pt idx="2896">
                  <c:v>23.401399999999999</c:v>
                </c:pt>
                <c:pt idx="2897">
                  <c:v>23.440899999999999</c:v>
                </c:pt>
                <c:pt idx="2898">
                  <c:v>23.505199999999999</c:v>
                </c:pt>
                <c:pt idx="2899">
                  <c:v>23.456600000000002</c:v>
                </c:pt>
                <c:pt idx="2900">
                  <c:v>23.3307</c:v>
                </c:pt>
                <c:pt idx="2901">
                  <c:v>23.2257</c:v>
                </c:pt>
                <c:pt idx="2902">
                  <c:v>23.048200000000001</c:v>
                </c:pt>
                <c:pt idx="2903">
                  <c:v>22.909300000000002</c:v>
                </c:pt>
                <c:pt idx="2904">
                  <c:v>22.7226</c:v>
                </c:pt>
                <c:pt idx="2905">
                  <c:v>22.635999999999999</c:v>
                </c:pt>
                <c:pt idx="2906">
                  <c:v>22.555900000000001</c:v>
                </c:pt>
                <c:pt idx="2907">
                  <c:v>22.474499999999999</c:v>
                </c:pt>
                <c:pt idx="2908">
                  <c:v>22.4224</c:v>
                </c:pt>
                <c:pt idx="2909">
                  <c:v>22.385000000000002</c:v>
                </c:pt>
                <c:pt idx="2910">
                  <c:v>22.410399999999999</c:v>
                </c:pt>
                <c:pt idx="2911">
                  <c:v>22.436299999999999</c:v>
                </c:pt>
                <c:pt idx="2912">
                  <c:v>22.447900000000001</c:v>
                </c:pt>
                <c:pt idx="2913">
                  <c:v>22.3917</c:v>
                </c:pt>
                <c:pt idx="2914">
                  <c:v>22.368200000000002</c:v>
                </c:pt>
                <c:pt idx="2915">
                  <c:v>22.5825</c:v>
                </c:pt>
                <c:pt idx="2916">
                  <c:v>22.6676</c:v>
                </c:pt>
                <c:pt idx="2917">
                  <c:v>22.6479</c:v>
                </c:pt>
                <c:pt idx="2918">
                  <c:v>22.860099999999999</c:v>
                </c:pt>
                <c:pt idx="2919">
                  <c:v>23.166399999999999</c:v>
                </c:pt>
                <c:pt idx="2920">
                  <c:v>23.349399999999999</c:v>
                </c:pt>
                <c:pt idx="2921">
                  <c:v>23.450299999999999</c:v>
                </c:pt>
                <c:pt idx="2922">
                  <c:v>23.5335</c:v>
                </c:pt>
                <c:pt idx="2923">
                  <c:v>23.506799999999998</c:v>
                </c:pt>
                <c:pt idx="2924">
                  <c:v>23.458300000000001</c:v>
                </c:pt>
                <c:pt idx="2925">
                  <c:v>23.399899999999999</c:v>
                </c:pt>
                <c:pt idx="2926">
                  <c:v>23.2958</c:v>
                </c:pt>
                <c:pt idx="2927">
                  <c:v>23.1449</c:v>
                </c:pt>
                <c:pt idx="2928">
                  <c:v>22.959299999999999</c:v>
                </c:pt>
                <c:pt idx="2929">
                  <c:v>22.821200000000001</c:v>
                </c:pt>
                <c:pt idx="2930">
                  <c:v>22.645399999999999</c:v>
                </c:pt>
                <c:pt idx="2931">
                  <c:v>22.566700000000001</c:v>
                </c:pt>
                <c:pt idx="2932">
                  <c:v>22.4086</c:v>
                </c:pt>
                <c:pt idx="2933">
                  <c:v>22.526700000000002</c:v>
                </c:pt>
                <c:pt idx="2934">
                  <c:v>22.597799999999999</c:v>
                </c:pt>
                <c:pt idx="2935">
                  <c:v>22.587800000000001</c:v>
                </c:pt>
                <c:pt idx="2936">
                  <c:v>22.495799999999999</c:v>
                </c:pt>
                <c:pt idx="2937">
                  <c:v>22.459</c:v>
                </c:pt>
                <c:pt idx="2938">
                  <c:v>22.450199999999999</c:v>
                </c:pt>
                <c:pt idx="2939">
                  <c:v>22.500299999999999</c:v>
                </c:pt>
                <c:pt idx="2940">
                  <c:v>22.556999999999999</c:v>
                </c:pt>
                <c:pt idx="2941">
                  <c:v>22.615600000000001</c:v>
                </c:pt>
                <c:pt idx="2942">
                  <c:v>22.6892</c:v>
                </c:pt>
                <c:pt idx="2943">
                  <c:v>22.748200000000001</c:v>
                </c:pt>
                <c:pt idx="2944">
                  <c:v>22.810500000000001</c:v>
                </c:pt>
                <c:pt idx="2945">
                  <c:v>22.892099999999999</c:v>
                </c:pt>
                <c:pt idx="2946">
                  <c:v>22.996400000000001</c:v>
                </c:pt>
                <c:pt idx="2947">
                  <c:v>23.094799999999999</c:v>
                </c:pt>
                <c:pt idx="2948">
                  <c:v>23.200600000000001</c:v>
                </c:pt>
                <c:pt idx="2949">
                  <c:v>23.305700000000002</c:v>
                </c:pt>
                <c:pt idx="2950">
                  <c:v>23.427</c:v>
                </c:pt>
                <c:pt idx="2951">
                  <c:v>23.451599999999999</c:v>
                </c:pt>
                <c:pt idx="2952">
                  <c:v>23.5901</c:v>
                </c:pt>
                <c:pt idx="2953">
                  <c:v>23.680399999999999</c:v>
                </c:pt>
                <c:pt idx="2954">
                  <c:v>23.750299999999999</c:v>
                </c:pt>
                <c:pt idx="2955">
                  <c:v>23.731100000000001</c:v>
                </c:pt>
                <c:pt idx="2956">
                  <c:v>23.657800000000002</c:v>
                </c:pt>
                <c:pt idx="2957">
                  <c:v>23.546199999999999</c:v>
                </c:pt>
                <c:pt idx="2958">
                  <c:v>23.5107</c:v>
                </c:pt>
                <c:pt idx="2959">
                  <c:v>23.5639</c:v>
                </c:pt>
                <c:pt idx="2960">
                  <c:v>23.652699999999999</c:v>
                </c:pt>
                <c:pt idx="2961">
                  <c:v>23.712900000000001</c:v>
                </c:pt>
                <c:pt idx="2962">
                  <c:v>23.735700000000001</c:v>
                </c:pt>
                <c:pt idx="2963">
                  <c:v>23.745899999999999</c:v>
                </c:pt>
                <c:pt idx="2964">
                  <c:v>23.744800000000001</c:v>
                </c:pt>
                <c:pt idx="2965">
                  <c:v>23.713999999999999</c:v>
                </c:pt>
                <c:pt idx="2966">
                  <c:v>23.659400000000002</c:v>
                </c:pt>
                <c:pt idx="2967">
                  <c:v>23.573699999999999</c:v>
                </c:pt>
                <c:pt idx="2968">
                  <c:v>23.4331</c:v>
                </c:pt>
                <c:pt idx="2969">
                  <c:v>23.328299999999999</c:v>
                </c:pt>
                <c:pt idx="2970">
                  <c:v>23.2761</c:v>
                </c:pt>
                <c:pt idx="2971">
                  <c:v>23.242599999999999</c:v>
                </c:pt>
                <c:pt idx="2972">
                  <c:v>23.248200000000001</c:v>
                </c:pt>
                <c:pt idx="2973">
                  <c:v>23.263500000000001</c:v>
                </c:pt>
                <c:pt idx="2974">
                  <c:v>23.269600000000001</c:v>
                </c:pt>
                <c:pt idx="2975">
                  <c:v>23.296399999999998</c:v>
                </c:pt>
                <c:pt idx="2976">
                  <c:v>23.298100000000002</c:v>
                </c:pt>
                <c:pt idx="2977">
                  <c:v>23.303100000000001</c:v>
                </c:pt>
                <c:pt idx="2978">
                  <c:v>23.277999999999999</c:v>
                </c:pt>
                <c:pt idx="2979">
                  <c:v>23.2652</c:v>
                </c:pt>
                <c:pt idx="2980">
                  <c:v>23.371500000000001</c:v>
                </c:pt>
                <c:pt idx="2981">
                  <c:v>23.4649</c:v>
                </c:pt>
                <c:pt idx="2982">
                  <c:v>23.4666</c:v>
                </c:pt>
                <c:pt idx="2983">
                  <c:v>23.435400000000001</c:v>
                </c:pt>
                <c:pt idx="2984">
                  <c:v>23.195900000000002</c:v>
                </c:pt>
                <c:pt idx="2985">
                  <c:v>22.864599999999999</c:v>
                </c:pt>
                <c:pt idx="2986">
                  <c:v>22.971599999999999</c:v>
                </c:pt>
                <c:pt idx="2987">
                  <c:v>23.0336</c:v>
                </c:pt>
                <c:pt idx="2988">
                  <c:v>23.1661</c:v>
                </c:pt>
                <c:pt idx="2989">
                  <c:v>23.2502</c:v>
                </c:pt>
                <c:pt idx="2990">
                  <c:v>23.195799999999998</c:v>
                </c:pt>
                <c:pt idx="2991">
                  <c:v>23.079799999999999</c:v>
                </c:pt>
                <c:pt idx="2992">
                  <c:v>23.011399999999998</c:v>
                </c:pt>
                <c:pt idx="2993">
                  <c:v>22.961400000000001</c:v>
                </c:pt>
                <c:pt idx="2994">
                  <c:v>22.9269</c:v>
                </c:pt>
                <c:pt idx="2995">
                  <c:v>22.872299999999999</c:v>
                </c:pt>
                <c:pt idx="2996">
                  <c:v>22.883400000000002</c:v>
                </c:pt>
                <c:pt idx="2997">
                  <c:v>22.942299999999999</c:v>
                </c:pt>
                <c:pt idx="2998">
                  <c:v>23.013200000000001</c:v>
                </c:pt>
                <c:pt idx="2999">
                  <c:v>23.088200000000001</c:v>
                </c:pt>
                <c:pt idx="3000">
                  <c:v>23.171600000000002</c:v>
                </c:pt>
                <c:pt idx="3001">
                  <c:v>23.2395</c:v>
                </c:pt>
                <c:pt idx="3002">
                  <c:v>23.314699999999998</c:v>
                </c:pt>
                <c:pt idx="3003">
                  <c:v>23.3871</c:v>
                </c:pt>
                <c:pt idx="3004">
                  <c:v>23.4114</c:v>
                </c:pt>
                <c:pt idx="3005">
                  <c:v>23.451699999999999</c:v>
                </c:pt>
                <c:pt idx="3006">
                  <c:v>23.552900000000001</c:v>
                </c:pt>
                <c:pt idx="3007">
                  <c:v>23.659500000000001</c:v>
                </c:pt>
                <c:pt idx="3008">
                  <c:v>23.750299999999999</c:v>
                </c:pt>
                <c:pt idx="3009">
                  <c:v>23.838200000000001</c:v>
                </c:pt>
                <c:pt idx="3010">
                  <c:v>23.895099999999999</c:v>
                </c:pt>
                <c:pt idx="3011">
                  <c:v>23.802499999999998</c:v>
                </c:pt>
                <c:pt idx="3012">
                  <c:v>23.626899999999999</c:v>
                </c:pt>
                <c:pt idx="3013">
                  <c:v>23.5153</c:v>
                </c:pt>
                <c:pt idx="3014">
                  <c:v>23.5167</c:v>
                </c:pt>
                <c:pt idx="3015">
                  <c:v>23.5807</c:v>
                </c:pt>
                <c:pt idx="3016">
                  <c:v>23.6264</c:v>
                </c:pt>
                <c:pt idx="3017">
                  <c:v>23.610600000000002</c:v>
                </c:pt>
                <c:pt idx="3018">
                  <c:v>23.5182</c:v>
                </c:pt>
                <c:pt idx="3019">
                  <c:v>23.4603</c:v>
                </c:pt>
                <c:pt idx="3020">
                  <c:v>23.387499999999999</c:v>
                </c:pt>
                <c:pt idx="3021">
                  <c:v>23.369700000000002</c:v>
                </c:pt>
                <c:pt idx="3022">
                  <c:v>23.358599999999999</c:v>
                </c:pt>
                <c:pt idx="3023">
                  <c:v>23.477399999999999</c:v>
                </c:pt>
                <c:pt idx="3024">
                  <c:v>23.4754</c:v>
                </c:pt>
                <c:pt idx="3025">
                  <c:v>23.4392</c:v>
                </c:pt>
                <c:pt idx="3026">
                  <c:v>23.432300000000001</c:v>
                </c:pt>
                <c:pt idx="3027">
                  <c:v>23.462800000000001</c:v>
                </c:pt>
                <c:pt idx="3028">
                  <c:v>23.449000000000002</c:v>
                </c:pt>
                <c:pt idx="3029">
                  <c:v>23.435400000000001</c:v>
                </c:pt>
                <c:pt idx="3030">
                  <c:v>23.471499999999999</c:v>
                </c:pt>
                <c:pt idx="3031">
                  <c:v>23.536200000000001</c:v>
                </c:pt>
                <c:pt idx="3032">
                  <c:v>23.622</c:v>
                </c:pt>
                <c:pt idx="3033">
                  <c:v>23.687100000000001</c:v>
                </c:pt>
                <c:pt idx="3034">
                  <c:v>23.744199999999999</c:v>
                </c:pt>
                <c:pt idx="3035">
                  <c:v>23.8032</c:v>
                </c:pt>
                <c:pt idx="3036">
                  <c:v>23.8508</c:v>
                </c:pt>
                <c:pt idx="3037">
                  <c:v>23.8917</c:v>
                </c:pt>
                <c:pt idx="3038">
                  <c:v>23.907800000000002</c:v>
                </c:pt>
                <c:pt idx="3039">
                  <c:v>23.878299999999999</c:v>
                </c:pt>
                <c:pt idx="3040">
                  <c:v>23.856300000000001</c:v>
                </c:pt>
                <c:pt idx="3041">
                  <c:v>23.790299999999998</c:v>
                </c:pt>
                <c:pt idx="3042">
                  <c:v>23.728400000000001</c:v>
                </c:pt>
                <c:pt idx="3043">
                  <c:v>23.654699999999998</c:v>
                </c:pt>
                <c:pt idx="3044">
                  <c:v>23.693200000000001</c:v>
                </c:pt>
                <c:pt idx="3045">
                  <c:v>23.686199999999999</c:v>
                </c:pt>
                <c:pt idx="3046">
                  <c:v>23.640999999999998</c:v>
                </c:pt>
                <c:pt idx="3047">
                  <c:v>23.588000000000001</c:v>
                </c:pt>
                <c:pt idx="3048">
                  <c:v>23.538399999999999</c:v>
                </c:pt>
                <c:pt idx="3049">
                  <c:v>23.517399999999999</c:v>
                </c:pt>
                <c:pt idx="3050">
                  <c:v>23.465599999999998</c:v>
                </c:pt>
                <c:pt idx="3051">
                  <c:v>23.391400000000001</c:v>
                </c:pt>
                <c:pt idx="3052">
                  <c:v>23.359100000000002</c:v>
                </c:pt>
                <c:pt idx="3053">
                  <c:v>23.3551</c:v>
                </c:pt>
                <c:pt idx="3054">
                  <c:v>23.359100000000002</c:v>
                </c:pt>
                <c:pt idx="3055">
                  <c:v>23.343399999999999</c:v>
                </c:pt>
                <c:pt idx="3056">
                  <c:v>23.360800000000001</c:v>
                </c:pt>
                <c:pt idx="3057">
                  <c:v>23.398800000000001</c:v>
                </c:pt>
                <c:pt idx="3058">
                  <c:v>23.438800000000001</c:v>
                </c:pt>
                <c:pt idx="3059">
                  <c:v>23.4801</c:v>
                </c:pt>
                <c:pt idx="3060">
                  <c:v>23.517399999999999</c:v>
                </c:pt>
                <c:pt idx="3061">
                  <c:v>23.547999999999998</c:v>
                </c:pt>
                <c:pt idx="3062">
                  <c:v>23.6282</c:v>
                </c:pt>
                <c:pt idx="3063">
                  <c:v>23.7057</c:v>
                </c:pt>
                <c:pt idx="3064">
                  <c:v>23.778400000000001</c:v>
                </c:pt>
                <c:pt idx="3065">
                  <c:v>23.784800000000001</c:v>
                </c:pt>
                <c:pt idx="3066">
                  <c:v>23.761199999999999</c:v>
                </c:pt>
                <c:pt idx="3067">
                  <c:v>23.802600000000002</c:v>
                </c:pt>
                <c:pt idx="3068">
                  <c:v>23.8599</c:v>
                </c:pt>
                <c:pt idx="3069">
                  <c:v>23.882100000000001</c:v>
                </c:pt>
                <c:pt idx="3070">
                  <c:v>23.8749</c:v>
                </c:pt>
                <c:pt idx="3071">
                  <c:v>23.8734</c:v>
                </c:pt>
                <c:pt idx="3072">
                  <c:v>23.877600000000001</c:v>
                </c:pt>
                <c:pt idx="3073">
                  <c:v>23.895499999999998</c:v>
                </c:pt>
                <c:pt idx="3074">
                  <c:v>23.8888</c:v>
                </c:pt>
                <c:pt idx="3075">
                  <c:v>23.863800000000001</c:v>
                </c:pt>
                <c:pt idx="3076">
                  <c:v>23.8962</c:v>
                </c:pt>
                <c:pt idx="3077">
                  <c:v>23.926500000000001</c:v>
                </c:pt>
                <c:pt idx="3078">
                  <c:v>23.925899999999999</c:v>
                </c:pt>
                <c:pt idx="3079">
                  <c:v>23.953199999999999</c:v>
                </c:pt>
                <c:pt idx="3080">
                  <c:v>23.9604</c:v>
                </c:pt>
                <c:pt idx="3081">
                  <c:v>23.985600000000002</c:v>
                </c:pt>
                <c:pt idx="3082">
                  <c:v>23.995000000000001</c:v>
                </c:pt>
                <c:pt idx="3083">
                  <c:v>23.9481</c:v>
                </c:pt>
                <c:pt idx="3084">
                  <c:v>23.9068</c:v>
                </c:pt>
                <c:pt idx="3085">
                  <c:v>23.878599999999999</c:v>
                </c:pt>
                <c:pt idx="3086">
                  <c:v>23.8537</c:v>
                </c:pt>
                <c:pt idx="3087">
                  <c:v>23.822600000000001</c:v>
                </c:pt>
                <c:pt idx="3088">
                  <c:v>23.777699999999999</c:v>
                </c:pt>
                <c:pt idx="3089">
                  <c:v>23.710999999999999</c:v>
                </c:pt>
                <c:pt idx="3090">
                  <c:v>23.669699999999999</c:v>
                </c:pt>
                <c:pt idx="3091">
                  <c:v>23.6129</c:v>
                </c:pt>
                <c:pt idx="3092">
                  <c:v>23.560099999999998</c:v>
                </c:pt>
                <c:pt idx="3093">
                  <c:v>23.505199999999999</c:v>
                </c:pt>
                <c:pt idx="3094">
                  <c:v>23.448499999999999</c:v>
                </c:pt>
                <c:pt idx="3095">
                  <c:v>23.407800000000002</c:v>
                </c:pt>
                <c:pt idx="3096">
                  <c:v>23.4465</c:v>
                </c:pt>
                <c:pt idx="3097">
                  <c:v>23.677800000000001</c:v>
                </c:pt>
                <c:pt idx="3098">
                  <c:v>23.938199999999998</c:v>
                </c:pt>
                <c:pt idx="3099">
                  <c:v>24.034400000000002</c:v>
                </c:pt>
                <c:pt idx="3100">
                  <c:v>24.124099999999999</c:v>
                </c:pt>
                <c:pt idx="3101">
                  <c:v>24.118300000000001</c:v>
                </c:pt>
                <c:pt idx="3102">
                  <c:v>24.068000000000001</c:v>
                </c:pt>
                <c:pt idx="3103">
                  <c:v>24.062200000000001</c:v>
                </c:pt>
                <c:pt idx="3104">
                  <c:v>24.097300000000001</c:v>
                </c:pt>
                <c:pt idx="3105">
                  <c:v>24.183</c:v>
                </c:pt>
                <c:pt idx="3106">
                  <c:v>24.286100000000001</c:v>
                </c:pt>
                <c:pt idx="3107">
                  <c:v>24.3706</c:v>
                </c:pt>
                <c:pt idx="3108">
                  <c:v>24.500900000000001</c:v>
                </c:pt>
                <c:pt idx="3109">
                  <c:v>24.4541</c:v>
                </c:pt>
                <c:pt idx="3110">
                  <c:v>24.2483</c:v>
                </c:pt>
                <c:pt idx="3111">
                  <c:v>24.2043</c:v>
                </c:pt>
                <c:pt idx="3112">
                  <c:v>24.277799999999999</c:v>
                </c:pt>
                <c:pt idx="3113">
                  <c:v>24.344799999999999</c:v>
                </c:pt>
                <c:pt idx="3114">
                  <c:v>24.432600000000001</c:v>
                </c:pt>
                <c:pt idx="3115">
                  <c:v>24.5106</c:v>
                </c:pt>
                <c:pt idx="3116">
                  <c:v>24.632300000000001</c:v>
                </c:pt>
                <c:pt idx="3117">
                  <c:v>24.6968</c:v>
                </c:pt>
                <c:pt idx="3118">
                  <c:v>24.576899999999998</c:v>
                </c:pt>
                <c:pt idx="3119">
                  <c:v>24.307700000000001</c:v>
                </c:pt>
                <c:pt idx="3120">
                  <c:v>24.163900000000002</c:v>
                </c:pt>
                <c:pt idx="3121">
                  <c:v>24.1614</c:v>
                </c:pt>
                <c:pt idx="3122">
                  <c:v>23.962199999999999</c:v>
                </c:pt>
                <c:pt idx="3123">
                  <c:v>23.921199999999999</c:v>
                </c:pt>
                <c:pt idx="3124">
                  <c:v>24.1891</c:v>
                </c:pt>
                <c:pt idx="3125">
                  <c:v>24.2302</c:v>
                </c:pt>
                <c:pt idx="3126">
                  <c:v>24.294499999999999</c:v>
                </c:pt>
                <c:pt idx="3127">
                  <c:v>24.609500000000001</c:v>
                </c:pt>
                <c:pt idx="3128">
                  <c:v>23.914300000000001</c:v>
                </c:pt>
                <c:pt idx="3129">
                  <c:v>24.1419</c:v>
                </c:pt>
                <c:pt idx="3130">
                  <c:v>24.380199999999999</c:v>
                </c:pt>
                <c:pt idx="3131">
                  <c:v>24.5502</c:v>
                </c:pt>
                <c:pt idx="3132">
                  <c:v>24.6708</c:v>
                </c:pt>
                <c:pt idx="3133">
                  <c:v>24.757400000000001</c:v>
                </c:pt>
                <c:pt idx="3134">
                  <c:v>24.817799999999998</c:v>
                </c:pt>
                <c:pt idx="3135">
                  <c:v>24.7761</c:v>
                </c:pt>
                <c:pt idx="3136">
                  <c:v>24.7117</c:v>
                </c:pt>
                <c:pt idx="3137">
                  <c:v>24.628799999999998</c:v>
                </c:pt>
                <c:pt idx="3138">
                  <c:v>24.563500000000001</c:v>
                </c:pt>
                <c:pt idx="3139">
                  <c:v>24.2257</c:v>
                </c:pt>
                <c:pt idx="3140">
                  <c:v>24.915099999999999</c:v>
                </c:pt>
                <c:pt idx="3141">
                  <c:v>25.465</c:v>
                </c:pt>
                <c:pt idx="3142">
                  <c:v>24.953700000000001</c:v>
                </c:pt>
                <c:pt idx="3143">
                  <c:v>24.690899999999999</c:v>
                </c:pt>
                <c:pt idx="3144">
                  <c:v>24.458600000000001</c:v>
                </c:pt>
                <c:pt idx="3145">
                  <c:v>24.367799999999999</c:v>
                </c:pt>
                <c:pt idx="3146">
                  <c:v>24.330300000000001</c:v>
                </c:pt>
                <c:pt idx="3147">
                  <c:v>24.275500000000001</c:v>
                </c:pt>
                <c:pt idx="3148">
                  <c:v>24.233000000000001</c:v>
                </c:pt>
                <c:pt idx="3149">
                  <c:v>24.199300000000001</c:v>
                </c:pt>
                <c:pt idx="3150">
                  <c:v>24.330100000000002</c:v>
                </c:pt>
                <c:pt idx="3151">
                  <c:v>24.713799999999999</c:v>
                </c:pt>
                <c:pt idx="3152">
                  <c:v>24.934999999999999</c:v>
                </c:pt>
                <c:pt idx="3153">
                  <c:v>25.065799999999999</c:v>
                </c:pt>
                <c:pt idx="3154">
                  <c:v>25.2835</c:v>
                </c:pt>
                <c:pt idx="3155">
                  <c:v>25.5427</c:v>
                </c:pt>
                <c:pt idx="3156">
                  <c:v>25.7135</c:v>
                </c:pt>
                <c:pt idx="3157">
                  <c:v>25.952000000000002</c:v>
                </c:pt>
                <c:pt idx="3158">
                  <c:v>25.9909</c:v>
                </c:pt>
                <c:pt idx="3159">
                  <c:v>28.079000000000001</c:v>
                </c:pt>
                <c:pt idx="3160">
                  <c:v>25.686900000000001</c:v>
                </c:pt>
                <c:pt idx="3161">
                  <c:v>25.639500000000002</c:v>
                </c:pt>
                <c:pt idx="3162">
                  <c:v>25.3705</c:v>
                </c:pt>
                <c:pt idx="3163">
                  <c:v>25.190200000000001</c:v>
                </c:pt>
                <c:pt idx="3164">
                  <c:v>25.0472</c:v>
                </c:pt>
                <c:pt idx="3165">
                  <c:v>24.988700000000001</c:v>
                </c:pt>
                <c:pt idx="3166">
                  <c:v>24.9254</c:v>
                </c:pt>
                <c:pt idx="3167">
                  <c:v>24.868300000000001</c:v>
                </c:pt>
                <c:pt idx="3168">
                  <c:v>24.910299999999999</c:v>
                </c:pt>
                <c:pt idx="3169">
                  <c:v>24.836099999999998</c:v>
                </c:pt>
                <c:pt idx="3170">
                  <c:v>24.813600000000001</c:v>
                </c:pt>
                <c:pt idx="3171">
                  <c:v>24.840800000000002</c:v>
                </c:pt>
                <c:pt idx="3172">
                  <c:v>24.781500000000001</c:v>
                </c:pt>
                <c:pt idx="3173">
                  <c:v>24.814599999999999</c:v>
                </c:pt>
                <c:pt idx="3174">
                  <c:v>24.903500000000001</c:v>
                </c:pt>
                <c:pt idx="3175">
                  <c:v>24.746400000000001</c:v>
                </c:pt>
                <c:pt idx="3176">
                  <c:v>24.6492</c:v>
                </c:pt>
                <c:pt idx="3177">
                  <c:v>24.588799999999999</c:v>
                </c:pt>
                <c:pt idx="3178">
                  <c:v>24.697299999999998</c:v>
                </c:pt>
                <c:pt idx="3179">
                  <c:v>24.7361</c:v>
                </c:pt>
                <c:pt idx="3180">
                  <c:v>24.762599999999999</c:v>
                </c:pt>
                <c:pt idx="3181">
                  <c:v>24.7514</c:v>
                </c:pt>
                <c:pt idx="3182">
                  <c:v>24.580200000000001</c:v>
                </c:pt>
                <c:pt idx="3183">
                  <c:v>24.5947</c:v>
                </c:pt>
                <c:pt idx="3184">
                  <c:v>24.3857</c:v>
                </c:pt>
                <c:pt idx="3185">
                  <c:v>24.2531</c:v>
                </c:pt>
                <c:pt idx="3186">
                  <c:v>24.4132</c:v>
                </c:pt>
                <c:pt idx="3187">
                  <c:v>24.7468</c:v>
                </c:pt>
                <c:pt idx="3188">
                  <c:v>24.868300000000001</c:v>
                </c:pt>
                <c:pt idx="3189">
                  <c:v>24.901</c:v>
                </c:pt>
                <c:pt idx="3190">
                  <c:v>24.901199999999999</c:v>
                </c:pt>
                <c:pt idx="3191">
                  <c:v>24.8962</c:v>
                </c:pt>
                <c:pt idx="3192">
                  <c:v>24.830200000000001</c:v>
                </c:pt>
                <c:pt idx="3193">
                  <c:v>24.675799999999999</c:v>
                </c:pt>
                <c:pt idx="3194">
                  <c:v>24.535699999999999</c:v>
                </c:pt>
                <c:pt idx="3195">
                  <c:v>24.430499999999999</c:v>
                </c:pt>
                <c:pt idx="3196">
                  <c:v>24.3612</c:v>
                </c:pt>
                <c:pt idx="3197">
                  <c:v>24.319800000000001</c:v>
                </c:pt>
                <c:pt idx="3198">
                  <c:v>24.2972</c:v>
                </c:pt>
                <c:pt idx="3199">
                  <c:v>24.3947</c:v>
                </c:pt>
                <c:pt idx="3200">
                  <c:v>24.562899999999999</c:v>
                </c:pt>
                <c:pt idx="3201">
                  <c:v>24.841100000000001</c:v>
                </c:pt>
                <c:pt idx="3202">
                  <c:v>25.040299999999998</c:v>
                </c:pt>
                <c:pt idx="3203">
                  <c:v>25.2197</c:v>
                </c:pt>
                <c:pt idx="3204">
                  <c:v>25.3674</c:v>
                </c:pt>
                <c:pt idx="3205">
                  <c:v>25.466100000000001</c:v>
                </c:pt>
                <c:pt idx="3206">
                  <c:v>25.4956</c:v>
                </c:pt>
                <c:pt idx="3207">
                  <c:v>25.380199999999999</c:v>
                </c:pt>
                <c:pt idx="3208">
                  <c:v>25.335100000000001</c:v>
                </c:pt>
                <c:pt idx="3209">
                  <c:v>25.287400000000002</c:v>
                </c:pt>
                <c:pt idx="3210">
                  <c:v>25.379000000000001</c:v>
                </c:pt>
                <c:pt idx="3211">
                  <c:v>25.499300000000002</c:v>
                </c:pt>
                <c:pt idx="3212">
                  <c:v>25.693999999999999</c:v>
                </c:pt>
                <c:pt idx="3213">
                  <c:v>25.839200000000002</c:v>
                </c:pt>
                <c:pt idx="3214">
                  <c:v>25.902200000000001</c:v>
                </c:pt>
                <c:pt idx="3215">
                  <c:v>26.0227</c:v>
                </c:pt>
                <c:pt idx="3216">
                  <c:v>26.213200000000001</c:v>
                </c:pt>
                <c:pt idx="3217">
                  <c:v>26.349</c:v>
                </c:pt>
                <c:pt idx="3218">
                  <c:v>26.330100000000002</c:v>
                </c:pt>
                <c:pt idx="3219">
                  <c:v>26.347100000000001</c:v>
                </c:pt>
                <c:pt idx="3220">
                  <c:v>26.3108</c:v>
                </c:pt>
                <c:pt idx="3221">
                  <c:v>26.102</c:v>
                </c:pt>
                <c:pt idx="3222">
                  <c:v>25.836200000000002</c:v>
                </c:pt>
                <c:pt idx="3223">
                  <c:v>25.667400000000001</c:v>
                </c:pt>
                <c:pt idx="3224">
                  <c:v>25.542300000000001</c:v>
                </c:pt>
                <c:pt idx="3225">
                  <c:v>25.439299999999999</c:v>
                </c:pt>
                <c:pt idx="3226">
                  <c:v>25.330300000000001</c:v>
                </c:pt>
                <c:pt idx="3227">
                  <c:v>25.274100000000001</c:v>
                </c:pt>
                <c:pt idx="3228">
                  <c:v>25.2195</c:v>
                </c:pt>
                <c:pt idx="3229">
                  <c:v>25.1187</c:v>
                </c:pt>
                <c:pt idx="3230">
                  <c:v>25.070599999999999</c:v>
                </c:pt>
                <c:pt idx="3231">
                  <c:v>25.211200000000002</c:v>
                </c:pt>
                <c:pt idx="3232">
                  <c:v>25.405799999999999</c:v>
                </c:pt>
                <c:pt idx="3233">
                  <c:v>25.540099999999999</c:v>
                </c:pt>
                <c:pt idx="3234">
                  <c:v>25.453499999999998</c:v>
                </c:pt>
                <c:pt idx="3235">
                  <c:v>25.385899999999999</c:v>
                </c:pt>
                <c:pt idx="3236">
                  <c:v>25.319199999999999</c:v>
                </c:pt>
                <c:pt idx="3237">
                  <c:v>25.204499999999999</c:v>
                </c:pt>
                <c:pt idx="3238">
                  <c:v>25.0334</c:v>
                </c:pt>
                <c:pt idx="3239">
                  <c:v>24.859400000000001</c:v>
                </c:pt>
                <c:pt idx="3240">
                  <c:v>24.762</c:v>
                </c:pt>
                <c:pt idx="3241">
                  <c:v>24.700600000000001</c:v>
                </c:pt>
                <c:pt idx="3242">
                  <c:v>24.7195</c:v>
                </c:pt>
                <c:pt idx="3243">
                  <c:v>24.8401</c:v>
                </c:pt>
                <c:pt idx="3244">
                  <c:v>25.038900000000002</c:v>
                </c:pt>
                <c:pt idx="3245">
                  <c:v>25.306000000000001</c:v>
                </c:pt>
                <c:pt idx="3246">
                  <c:v>25.368400000000001</c:v>
                </c:pt>
                <c:pt idx="3247">
                  <c:v>25.459099999999999</c:v>
                </c:pt>
                <c:pt idx="3248">
                  <c:v>25.6294</c:v>
                </c:pt>
                <c:pt idx="3249">
                  <c:v>25.8003</c:v>
                </c:pt>
                <c:pt idx="3250">
                  <c:v>25.9816</c:v>
                </c:pt>
                <c:pt idx="3251">
                  <c:v>26.160499999999999</c:v>
                </c:pt>
                <c:pt idx="3252">
                  <c:v>26.396999999999998</c:v>
                </c:pt>
                <c:pt idx="3253">
                  <c:v>26.583600000000001</c:v>
                </c:pt>
                <c:pt idx="3254">
                  <c:v>26.432500000000001</c:v>
                </c:pt>
                <c:pt idx="3255">
                  <c:v>26.2225</c:v>
                </c:pt>
                <c:pt idx="3256">
                  <c:v>26.011900000000001</c:v>
                </c:pt>
                <c:pt idx="3257">
                  <c:v>25.880400000000002</c:v>
                </c:pt>
                <c:pt idx="3258">
                  <c:v>25.789200000000001</c:v>
                </c:pt>
                <c:pt idx="3259">
                  <c:v>25.752300000000002</c:v>
                </c:pt>
                <c:pt idx="3260">
                  <c:v>25.7333</c:v>
                </c:pt>
                <c:pt idx="3261">
                  <c:v>25.666399999999999</c:v>
                </c:pt>
                <c:pt idx="3262">
                  <c:v>25.687000000000001</c:v>
                </c:pt>
                <c:pt idx="3263">
                  <c:v>25.750599999999999</c:v>
                </c:pt>
                <c:pt idx="3264">
                  <c:v>25.763100000000001</c:v>
                </c:pt>
                <c:pt idx="3265">
                  <c:v>25.687100000000001</c:v>
                </c:pt>
                <c:pt idx="3266">
                  <c:v>25.633700000000001</c:v>
                </c:pt>
                <c:pt idx="3267">
                  <c:v>25.659800000000001</c:v>
                </c:pt>
                <c:pt idx="3268">
                  <c:v>25.6937</c:v>
                </c:pt>
                <c:pt idx="3269">
                  <c:v>25.736999999999998</c:v>
                </c:pt>
                <c:pt idx="3270">
                  <c:v>25.8139</c:v>
                </c:pt>
                <c:pt idx="3271">
                  <c:v>25.849299999999999</c:v>
                </c:pt>
                <c:pt idx="3272">
                  <c:v>25.893599999999999</c:v>
                </c:pt>
                <c:pt idx="3273">
                  <c:v>25.931799999999999</c:v>
                </c:pt>
                <c:pt idx="3274">
                  <c:v>25.982199999999999</c:v>
                </c:pt>
                <c:pt idx="3275">
                  <c:v>26.0733</c:v>
                </c:pt>
                <c:pt idx="3276">
                  <c:v>26.068999999999999</c:v>
                </c:pt>
                <c:pt idx="3277">
                  <c:v>26.060400000000001</c:v>
                </c:pt>
                <c:pt idx="3278">
                  <c:v>26.054300000000001</c:v>
                </c:pt>
                <c:pt idx="3279">
                  <c:v>26.033899999999999</c:v>
                </c:pt>
                <c:pt idx="3280">
                  <c:v>26.012899999999998</c:v>
                </c:pt>
                <c:pt idx="3281">
                  <c:v>25.9495</c:v>
                </c:pt>
                <c:pt idx="3282">
                  <c:v>25.889199999999999</c:v>
                </c:pt>
                <c:pt idx="3283">
                  <c:v>25.842500000000001</c:v>
                </c:pt>
                <c:pt idx="3284">
                  <c:v>25.696300000000001</c:v>
                </c:pt>
                <c:pt idx="3285">
                  <c:v>25.447399999999998</c:v>
                </c:pt>
                <c:pt idx="3286">
                  <c:v>25.297499999999999</c:v>
                </c:pt>
                <c:pt idx="3287">
                  <c:v>25.271799999999999</c:v>
                </c:pt>
                <c:pt idx="3288">
                  <c:v>25.276</c:v>
                </c:pt>
                <c:pt idx="3289">
                  <c:v>25.328299999999999</c:v>
                </c:pt>
                <c:pt idx="3290">
                  <c:v>25.4192</c:v>
                </c:pt>
                <c:pt idx="3291">
                  <c:v>25.580300000000001</c:v>
                </c:pt>
                <c:pt idx="3292">
                  <c:v>25.772600000000001</c:v>
                </c:pt>
                <c:pt idx="3293">
                  <c:v>25.9239</c:v>
                </c:pt>
                <c:pt idx="3294">
                  <c:v>26.261900000000001</c:v>
                </c:pt>
                <c:pt idx="3295">
                  <c:v>26.279699999999998</c:v>
                </c:pt>
                <c:pt idx="3296">
                  <c:v>26.2698</c:v>
                </c:pt>
                <c:pt idx="3297">
                  <c:v>26.213699999999999</c:v>
                </c:pt>
                <c:pt idx="3298">
                  <c:v>26.189499999999999</c:v>
                </c:pt>
                <c:pt idx="3299">
                  <c:v>25.926500000000001</c:v>
                </c:pt>
                <c:pt idx="3300">
                  <c:v>25.6875</c:v>
                </c:pt>
                <c:pt idx="3301">
                  <c:v>25.787700000000001</c:v>
                </c:pt>
                <c:pt idx="3302">
                  <c:v>25.8233</c:v>
                </c:pt>
                <c:pt idx="3303">
                  <c:v>25.852499999999999</c:v>
                </c:pt>
                <c:pt idx="3304">
                  <c:v>25.7074</c:v>
                </c:pt>
                <c:pt idx="3305">
                  <c:v>25.637599999999999</c:v>
                </c:pt>
                <c:pt idx="3306">
                  <c:v>26.210599999999999</c:v>
                </c:pt>
                <c:pt idx="3307">
                  <c:v>26.607099999999999</c:v>
                </c:pt>
                <c:pt idx="3308">
                  <c:v>26.275400000000001</c:v>
                </c:pt>
                <c:pt idx="3309">
                  <c:v>26.115300000000001</c:v>
                </c:pt>
                <c:pt idx="3310">
                  <c:v>26.143799999999999</c:v>
                </c:pt>
                <c:pt idx="3311">
                  <c:v>26.184200000000001</c:v>
                </c:pt>
                <c:pt idx="3312">
                  <c:v>26.2227</c:v>
                </c:pt>
                <c:pt idx="3313">
                  <c:v>26.2637</c:v>
                </c:pt>
                <c:pt idx="3314">
                  <c:v>26.3047</c:v>
                </c:pt>
                <c:pt idx="3315">
                  <c:v>26.348099999999999</c:v>
                </c:pt>
                <c:pt idx="3316">
                  <c:v>26.367599999999999</c:v>
                </c:pt>
                <c:pt idx="3317">
                  <c:v>26.364100000000001</c:v>
                </c:pt>
                <c:pt idx="3318">
                  <c:v>26.361000000000001</c:v>
                </c:pt>
                <c:pt idx="3319">
                  <c:v>26.348500000000001</c:v>
                </c:pt>
                <c:pt idx="3320">
                  <c:v>26.336400000000001</c:v>
                </c:pt>
                <c:pt idx="3321">
                  <c:v>26.323</c:v>
                </c:pt>
                <c:pt idx="3322">
                  <c:v>26.311</c:v>
                </c:pt>
                <c:pt idx="3323">
                  <c:v>26.302</c:v>
                </c:pt>
                <c:pt idx="3324">
                  <c:v>26.308199999999999</c:v>
                </c:pt>
                <c:pt idx="3325">
                  <c:v>26.3704</c:v>
                </c:pt>
                <c:pt idx="3326">
                  <c:v>26.439900000000002</c:v>
                </c:pt>
                <c:pt idx="3327">
                  <c:v>26.468499999999999</c:v>
                </c:pt>
                <c:pt idx="3328">
                  <c:v>26.485499999999998</c:v>
                </c:pt>
                <c:pt idx="3329">
                  <c:v>26.4739</c:v>
                </c:pt>
                <c:pt idx="3330">
                  <c:v>26.472200000000001</c:v>
                </c:pt>
                <c:pt idx="3331">
                  <c:v>26.479800000000001</c:v>
                </c:pt>
                <c:pt idx="3332">
                  <c:v>26.4971</c:v>
                </c:pt>
                <c:pt idx="3333">
                  <c:v>26.532599999999999</c:v>
                </c:pt>
                <c:pt idx="3334">
                  <c:v>26.597899999999999</c:v>
                </c:pt>
                <c:pt idx="3335">
                  <c:v>26.6355</c:v>
                </c:pt>
                <c:pt idx="3336">
                  <c:v>26.645499999999998</c:v>
                </c:pt>
                <c:pt idx="3337">
                  <c:v>26.6754</c:v>
                </c:pt>
                <c:pt idx="3338">
                  <c:v>26.713999999999999</c:v>
                </c:pt>
                <c:pt idx="3339">
                  <c:v>26.7836</c:v>
                </c:pt>
                <c:pt idx="3340">
                  <c:v>26.838000000000001</c:v>
                </c:pt>
                <c:pt idx="3341">
                  <c:v>26.886299999999999</c:v>
                </c:pt>
                <c:pt idx="3342">
                  <c:v>26.7624</c:v>
                </c:pt>
                <c:pt idx="3343">
                  <c:v>26.617599999999999</c:v>
                </c:pt>
                <c:pt idx="3344">
                  <c:v>26.595700000000001</c:v>
                </c:pt>
                <c:pt idx="3345">
                  <c:v>26.775700000000001</c:v>
                </c:pt>
                <c:pt idx="3346">
                  <c:v>26.863199999999999</c:v>
                </c:pt>
                <c:pt idx="3347">
                  <c:v>26.9572</c:v>
                </c:pt>
                <c:pt idx="3348">
                  <c:v>27.061599999999999</c:v>
                </c:pt>
                <c:pt idx="3349">
                  <c:v>27.1388</c:v>
                </c:pt>
                <c:pt idx="3350">
                  <c:v>27.202100000000002</c:v>
                </c:pt>
                <c:pt idx="3351">
                  <c:v>27.2591</c:v>
                </c:pt>
                <c:pt idx="3352">
                  <c:v>27.336300000000001</c:v>
                </c:pt>
                <c:pt idx="3353">
                  <c:v>27.373000000000001</c:v>
                </c:pt>
                <c:pt idx="3354">
                  <c:v>27.368099999999998</c:v>
                </c:pt>
                <c:pt idx="3355">
                  <c:v>27.3201</c:v>
                </c:pt>
                <c:pt idx="3356">
                  <c:v>27.267900000000001</c:v>
                </c:pt>
                <c:pt idx="3357">
                  <c:v>27.220400000000001</c:v>
                </c:pt>
                <c:pt idx="3358">
                  <c:v>27.158100000000001</c:v>
                </c:pt>
                <c:pt idx="3359">
                  <c:v>27.089200000000002</c:v>
                </c:pt>
                <c:pt idx="3360">
                  <c:v>27.042200000000001</c:v>
                </c:pt>
                <c:pt idx="3361">
                  <c:v>26.985199999999999</c:v>
                </c:pt>
                <c:pt idx="3362">
                  <c:v>26.927099999999999</c:v>
                </c:pt>
                <c:pt idx="3363">
                  <c:v>26.861699999999999</c:v>
                </c:pt>
                <c:pt idx="3364">
                  <c:v>26.7807</c:v>
                </c:pt>
                <c:pt idx="3365">
                  <c:v>26.740400000000001</c:v>
                </c:pt>
                <c:pt idx="3366">
                  <c:v>26.749300000000002</c:v>
                </c:pt>
                <c:pt idx="3367">
                  <c:v>26.815799999999999</c:v>
                </c:pt>
                <c:pt idx="3368">
                  <c:v>26.804200000000002</c:v>
                </c:pt>
                <c:pt idx="3369">
                  <c:v>26.7804</c:v>
                </c:pt>
                <c:pt idx="3370">
                  <c:v>26.784600000000001</c:v>
                </c:pt>
                <c:pt idx="3371">
                  <c:v>26.852</c:v>
                </c:pt>
                <c:pt idx="3372">
                  <c:v>26.8004</c:v>
                </c:pt>
                <c:pt idx="3373">
                  <c:v>26.703099999999999</c:v>
                </c:pt>
                <c:pt idx="3374">
                  <c:v>26.630500000000001</c:v>
                </c:pt>
                <c:pt idx="3375">
                  <c:v>26.593800000000002</c:v>
                </c:pt>
                <c:pt idx="3376">
                  <c:v>26.571899999999999</c:v>
                </c:pt>
                <c:pt idx="3377">
                  <c:v>26.5596</c:v>
                </c:pt>
                <c:pt idx="3378">
                  <c:v>26.556000000000001</c:v>
                </c:pt>
                <c:pt idx="3379">
                  <c:v>26.5684</c:v>
                </c:pt>
                <c:pt idx="3380">
                  <c:v>26.619499999999999</c:v>
                </c:pt>
                <c:pt idx="3381">
                  <c:v>26.665700000000001</c:v>
                </c:pt>
                <c:pt idx="3382">
                  <c:v>26.7073</c:v>
                </c:pt>
                <c:pt idx="3383">
                  <c:v>26.761700000000001</c:v>
                </c:pt>
                <c:pt idx="3384">
                  <c:v>26.797599999999999</c:v>
                </c:pt>
                <c:pt idx="3385">
                  <c:v>26.829599999999999</c:v>
                </c:pt>
                <c:pt idx="3386">
                  <c:v>26.7849</c:v>
                </c:pt>
                <c:pt idx="3387">
                  <c:v>26.698599999999999</c:v>
                </c:pt>
                <c:pt idx="3388">
                  <c:v>26.7151</c:v>
                </c:pt>
                <c:pt idx="3389">
                  <c:v>26.738600000000002</c:v>
                </c:pt>
                <c:pt idx="3390">
                  <c:v>26.753900000000002</c:v>
                </c:pt>
                <c:pt idx="3391">
                  <c:v>26.810700000000001</c:v>
                </c:pt>
                <c:pt idx="3392">
                  <c:v>26.854500000000002</c:v>
                </c:pt>
                <c:pt idx="3393">
                  <c:v>26.8992</c:v>
                </c:pt>
                <c:pt idx="3394">
                  <c:v>26.901399999999999</c:v>
                </c:pt>
                <c:pt idx="3395">
                  <c:v>26.709</c:v>
                </c:pt>
                <c:pt idx="3396">
                  <c:v>26.762499999999999</c:v>
                </c:pt>
                <c:pt idx="3397">
                  <c:v>26.825700000000001</c:v>
                </c:pt>
                <c:pt idx="3398">
                  <c:v>26.899699999999999</c:v>
                </c:pt>
                <c:pt idx="3399">
                  <c:v>26.971499999999999</c:v>
                </c:pt>
                <c:pt idx="3400">
                  <c:v>27.0123</c:v>
                </c:pt>
                <c:pt idx="3401">
                  <c:v>27.019500000000001</c:v>
                </c:pt>
                <c:pt idx="3402">
                  <c:v>26.968499999999999</c:v>
                </c:pt>
                <c:pt idx="3403">
                  <c:v>26.9129</c:v>
                </c:pt>
                <c:pt idx="3404">
                  <c:v>26.894500000000001</c:v>
                </c:pt>
                <c:pt idx="3405">
                  <c:v>26.889900000000001</c:v>
                </c:pt>
                <c:pt idx="3406">
                  <c:v>26.886900000000001</c:v>
                </c:pt>
                <c:pt idx="3407">
                  <c:v>26.879300000000001</c:v>
                </c:pt>
                <c:pt idx="3408">
                  <c:v>26.8766</c:v>
                </c:pt>
                <c:pt idx="3409">
                  <c:v>26.883299999999998</c:v>
                </c:pt>
                <c:pt idx="3410">
                  <c:v>26.905000000000001</c:v>
                </c:pt>
                <c:pt idx="3411">
                  <c:v>26.901399999999999</c:v>
                </c:pt>
                <c:pt idx="3412">
                  <c:v>26.901900000000001</c:v>
                </c:pt>
                <c:pt idx="3413">
                  <c:v>26.922000000000001</c:v>
                </c:pt>
                <c:pt idx="3414">
                  <c:v>26.957699999999999</c:v>
                </c:pt>
                <c:pt idx="3415">
                  <c:v>26.986699999999999</c:v>
                </c:pt>
                <c:pt idx="3416">
                  <c:v>27.0213</c:v>
                </c:pt>
                <c:pt idx="3417">
                  <c:v>27.051100000000002</c:v>
                </c:pt>
                <c:pt idx="3418">
                  <c:v>27.087900000000001</c:v>
                </c:pt>
                <c:pt idx="3419">
                  <c:v>27.111999999999998</c:v>
                </c:pt>
                <c:pt idx="3420">
                  <c:v>27.116099999999999</c:v>
                </c:pt>
                <c:pt idx="3421">
                  <c:v>27.066199999999998</c:v>
                </c:pt>
                <c:pt idx="3422">
                  <c:v>27.019400000000001</c:v>
                </c:pt>
                <c:pt idx="3423">
                  <c:v>27.0183</c:v>
                </c:pt>
                <c:pt idx="3424">
                  <c:v>27.004899999999999</c:v>
                </c:pt>
                <c:pt idx="3425">
                  <c:v>26.962900000000001</c:v>
                </c:pt>
                <c:pt idx="3426">
                  <c:v>26.977699999999999</c:v>
                </c:pt>
                <c:pt idx="3427">
                  <c:v>26.933700000000002</c:v>
                </c:pt>
                <c:pt idx="3428">
                  <c:v>26.8706</c:v>
                </c:pt>
                <c:pt idx="3429">
                  <c:v>26.854900000000001</c:v>
                </c:pt>
                <c:pt idx="3430">
                  <c:v>26.841100000000001</c:v>
                </c:pt>
                <c:pt idx="3431">
                  <c:v>26.9039</c:v>
                </c:pt>
                <c:pt idx="3432">
                  <c:v>27.005500000000001</c:v>
                </c:pt>
                <c:pt idx="3433">
                  <c:v>27.102599999999999</c:v>
                </c:pt>
                <c:pt idx="3434">
                  <c:v>27.214500000000001</c:v>
                </c:pt>
                <c:pt idx="3435">
                  <c:v>27.3551</c:v>
                </c:pt>
                <c:pt idx="3436">
                  <c:v>27.498799999999999</c:v>
                </c:pt>
                <c:pt idx="3437">
                  <c:v>27.6327</c:v>
                </c:pt>
                <c:pt idx="3438">
                  <c:v>27.762799999999999</c:v>
                </c:pt>
                <c:pt idx="3439">
                  <c:v>27.831299999999999</c:v>
                </c:pt>
                <c:pt idx="3440">
                  <c:v>27.877400000000002</c:v>
                </c:pt>
                <c:pt idx="3441">
                  <c:v>27.8887</c:v>
                </c:pt>
                <c:pt idx="3442">
                  <c:v>27.880199999999999</c:v>
                </c:pt>
                <c:pt idx="3443">
                  <c:v>27.808199999999999</c:v>
                </c:pt>
                <c:pt idx="3444">
                  <c:v>27.760100000000001</c:v>
                </c:pt>
                <c:pt idx="3445">
                  <c:v>27.7347</c:v>
                </c:pt>
                <c:pt idx="3446">
                  <c:v>27.71</c:v>
                </c:pt>
                <c:pt idx="3447">
                  <c:v>27.672599999999999</c:v>
                </c:pt>
                <c:pt idx="3448">
                  <c:v>27.6355</c:v>
                </c:pt>
                <c:pt idx="3449">
                  <c:v>27.579499999999999</c:v>
                </c:pt>
                <c:pt idx="3450">
                  <c:v>27.540600000000001</c:v>
                </c:pt>
                <c:pt idx="3451">
                  <c:v>27.501100000000001</c:v>
                </c:pt>
                <c:pt idx="3452">
                  <c:v>27.451699999999999</c:v>
                </c:pt>
                <c:pt idx="3453">
                  <c:v>27.4071</c:v>
                </c:pt>
                <c:pt idx="3454">
                  <c:v>27.384399999999999</c:v>
                </c:pt>
                <c:pt idx="3455">
                  <c:v>27.352799999999998</c:v>
                </c:pt>
                <c:pt idx="3456">
                  <c:v>27.29</c:v>
                </c:pt>
                <c:pt idx="3457">
                  <c:v>27.213899999999999</c:v>
                </c:pt>
                <c:pt idx="3458">
                  <c:v>27.143999999999998</c:v>
                </c:pt>
                <c:pt idx="3459">
                  <c:v>27.094899999999999</c:v>
                </c:pt>
                <c:pt idx="3460">
                  <c:v>27.160399999999999</c:v>
                </c:pt>
                <c:pt idx="3461">
                  <c:v>27.2288</c:v>
                </c:pt>
                <c:pt idx="3462">
                  <c:v>27.255199999999999</c:v>
                </c:pt>
                <c:pt idx="3463">
                  <c:v>27.3322</c:v>
                </c:pt>
                <c:pt idx="3464">
                  <c:v>27.464300000000001</c:v>
                </c:pt>
                <c:pt idx="3465">
                  <c:v>27.546600000000002</c:v>
                </c:pt>
                <c:pt idx="3466">
                  <c:v>27.616199999999999</c:v>
                </c:pt>
                <c:pt idx="3467">
                  <c:v>27.8306</c:v>
                </c:pt>
                <c:pt idx="3468">
                  <c:v>28.047699999999999</c:v>
                </c:pt>
                <c:pt idx="3469">
                  <c:v>28.221399999999999</c:v>
                </c:pt>
                <c:pt idx="3470">
                  <c:v>28.270099999999999</c:v>
                </c:pt>
                <c:pt idx="3471">
                  <c:v>28.1173</c:v>
                </c:pt>
                <c:pt idx="3472">
                  <c:v>27.899000000000001</c:v>
                </c:pt>
                <c:pt idx="3473">
                  <c:v>27.7058</c:v>
                </c:pt>
                <c:pt idx="3474">
                  <c:v>27.5379</c:v>
                </c:pt>
                <c:pt idx="3475">
                  <c:v>27.399699999999999</c:v>
                </c:pt>
                <c:pt idx="3476">
                  <c:v>27.2837</c:v>
                </c:pt>
                <c:pt idx="3477">
                  <c:v>27.1965</c:v>
                </c:pt>
                <c:pt idx="3478">
                  <c:v>27.124099999999999</c:v>
                </c:pt>
                <c:pt idx="3479">
                  <c:v>27.09</c:v>
                </c:pt>
                <c:pt idx="3480">
                  <c:v>27.0532</c:v>
                </c:pt>
                <c:pt idx="3481">
                  <c:v>27.064299999999999</c:v>
                </c:pt>
                <c:pt idx="3482">
                  <c:v>27.193899999999999</c:v>
                </c:pt>
                <c:pt idx="3483">
                  <c:v>27.363700000000001</c:v>
                </c:pt>
                <c:pt idx="3484">
                  <c:v>27.569500000000001</c:v>
                </c:pt>
                <c:pt idx="3485">
                  <c:v>27.780999999999999</c:v>
                </c:pt>
                <c:pt idx="3486">
                  <c:v>27.843800000000002</c:v>
                </c:pt>
                <c:pt idx="3487">
                  <c:v>28.1204</c:v>
                </c:pt>
                <c:pt idx="3488">
                  <c:v>28.697500000000002</c:v>
                </c:pt>
                <c:pt idx="3489">
                  <c:v>30.6782</c:v>
                </c:pt>
                <c:pt idx="3490">
                  <c:v>29.0121</c:v>
                </c:pt>
                <c:pt idx="3491">
                  <c:v>28.6037</c:v>
                </c:pt>
                <c:pt idx="3492">
                  <c:v>28.753900000000002</c:v>
                </c:pt>
                <c:pt idx="3493">
                  <c:v>28.959599999999998</c:v>
                </c:pt>
                <c:pt idx="3494">
                  <c:v>28.876000000000001</c:v>
                </c:pt>
                <c:pt idx="3495">
                  <c:v>28.770499999999998</c:v>
                </c:pt>
                <c:pt idx="3496">
                  <c:v>28.5075</c:v>
                </c:pt>
                <c:pt idx="3497">
                  <c:v>28.268799999999999</c:v>
                </c:pt>
                <c:pt idx="3498">
                  <c:v>28.049499999999998</c:v>
                </c:pt>
                <c:pt idx="3499">
                  <c:v>27.936</c:v>
                </c:pt>
                <c:pt idx="3500">
                  <c:v>27.865500000000001</c:v>
                </c:pt>
                <c:pt idx="3501">
                  <c:v>27.807500000000001</c:v>
                </c:pt>
                <c:pt idx="3502">
                  <c:v>27.709900000000001</c:v>
                </c:pt>
                <c:pt idx="3503">
                  <c:v>27.650400000000001</c:v>
                </c:pt>
                <c:pt idx="3504">
                  <c:v>27.645499999999998</c:v>
                </c:pt>
                <c:pt idx="3505">
                  <c:v>27.678699999999999</c:v>
                </c:pt>
                <c:pt idx="3506">
                  <c:v>27.666399999999999</c:v>
                </c:pt>
                <c:pt idx="3507">
                  <c:v>27.611999999999998</c:v>
                </c:pt>
                <c:pt idx="3508">
                  <c:v>27.648700000000002</c:v>
                </c:pt>
                <c:pt idx="3509">
                  <c:v>27.685199999999998</c:v>
                </c:pt>
                <c:pt idx="3510">
                  <c:v>27.718</c:v>
                </c:pt>
                <c:pt idx="3511">
                  <c:v>27.718499999999999</c:v>
                </c:pt>
                <c:pt idx="3512">
                  <c:v>27.6599</c:v>
                </c:pt>
                <c:pt idx="3513">
                  <c:v>27.618200000000002</c:v>
                </c:pt>
                <c:pt idx="3514">
                  <c:v>27.576899999999998</c:v>
                </c:pt>
                <c:pt idx="3515">
                  <c:v>27.540400000000002</c:v>
                </c:pt>
                <c:pt idx="3516">
                  <c:v>27.489799999999999</c:v>
                </c:pt>
                <c:pt idx="3517">
                  <c:v>27.4621</c:v>
                </c:pt>
                <c:pt idx="3518">
                  <c:v>27.424499999999998</c:v>
                </c:pt>
                <c:pt idx="3519">
                  <c:v>27.3917</c:v>
                </c:pt>
                <c:pt idx="3520">
                  <c:v>27.375399999999999</c:v>
                </c:pt>
                <c:pt idx="3521">
                  <c:v>27.372299999999999</c:v>
                </c:pt>
                <c:pt idx="3522">
                  <c:v>27.383299999999998</c:v>
                </c:pt>
                <c:pt idx="3523">
                  <c:v>27.4041</c:v>
                </c:pt>
                <c:pt idx="3524">
                  <c:v>27.406199999999998</c:v>
                </c:pt>
                <c:pt idx="3525">
                  <c:v>27.366700000000002</c:v>
                </c:pt>
                <c:pt idx="3526">
                  <c:v>27.3127</c:v>
                </c:pt>
                <c:pt idx="3527">
                  <c:v>27.324300000000001</c:v>
                </c:pt>
                <c:pt idx="3528">
                  <c:v>27.3781</c:v>
                </c:pt>
                <c:pt idx="3529">
                  <c:v>27.3919</c:v>
                </c:pt>
                <c:pt idx="3530">
                  <c:v>27.489699999999999</c:v>
                </c:pt>
                <c:pt idx="3531">
                  <c:v>27.577000000000002</c:v>
                </c:pt>
                <c:pt idx="3532">
                  <c:v>27.6982</c:v>
                </c:pt>
                <c:pt idx="3533">
                  <c:v>27.781600000000001</c:v>
                </c:pt>
                <c:pt idx="3534">
                  <c:v>27.893000000000001</c:v>
                </c:pt>
                <c:pt idx="3535">
                  <c:v>28.088200000000001</c:v>
                </c:pt>
                <c:pt idx="3536">
                  <c:v>28.3172</c:v>
                </c:pt>
                <c:pt idx="3537">
                  <c:v>28.5731</c:v>
                </c:pt>
                <c:pt idx="3538">
                  <c:v>28.6996</c:v>
                </c:pt>
                <c:pt idx="3539">
                  <c:v>28.678899999999999</c:v>
                </c:pt>
                <c:pt idx="3540">
                  <c:v>28.724900000000002</c:v>
                </c:pt>
                <c:pt idx="3541">
                  <c:v>28.695699999999999</c:v>
                </c:pt>
                <c:pt idx="3542">
                  <c:v>28.637599999999999</c:v>
                </c:pt>
                <c:pt idx="3543">
                  <c:v>28.603899999999999</c:v>
                </c:pt>
                <c:pt idx="3544">
                  <c:v>28.526800000000001</c:v>
                </c:pt>
                <c:pt idx="3545">
                  <c:v>28.3567</c:v>
                </c:pt>
                <c:pt idx="3546">
                  <c:v>28.111499999999999</c:v>
                </c:pt>
                <c:pt idx="3547">
                  <c:v>27.956099999999999</c:v>
                </c:pt>
                <c:pt idx="3548">
                  <c:v>27.904499999999999</c:v>
                </c:pt>
                <c:pt idx="3549">
                  <c:v>27.881399999999999</c:v>
                </c:pt>
                <c:pt idx="3550">
                  <c:v>27.818300000000001</c:v>
                </c:pt>
                <c:pt idx="3551">
                  <c:v>27.712</c:v>
                </c:pt>
                <c:pt idx="3552">
                  <c:v>27.811</c:v>
                </c:pt>
                <c:pt idx="3553">
                  <c:v>27.848700000000001</c:v>
                </c:pt>
                <c:pt idx="3554">
                  <c:v>27.9114</c:v>
                </c:pt>
                <c:pt idx="3555">
                  <c:v>27.820399999999999</c:v>
                </c:pt>
                <c:pt idx="3556">
                  <c:v>27.674299999999999</c:v>
                </c:pt>
                <c:pt idx="3557">
                  <c:v>27.7714</c:v>
                </c:pt>
                <c:pt idx="3558">
                  <c:v>27.861699999999999</c:v>
                </c:pt>
                <c:pt idx="3559">
                  <c:v>27.815799999999999</c:v>
                </c:pt>
                <c:pt idx="3560">
                  <c:v>27.887899999999998</c:v>
                </c:pt>
                <c:pt idx="3561">
                  <c:v>27.980499999999999</c:v>
                </c:pt>
                <c:pt idx="3562">
                  <c:v>28.4941</c:v>
                </c:pt>
                <c:pt idx="3563">
                  <c:v>28.7073</c:v>
                </c:pt>
                <c:pt idx="3564">
                  <c:v>28.016300000000001</c:v>
                </c:pt>
                <c:pt idx="3565">
                  <c:v>28.1175</c:v>
                </c:pt>
                <c:pt idx="3566">
                  <c:v>28.046800000000001</c:v>
                </c:pt>
                <c:pt idx="3567">
                  <c:v>28.049399999999999</c:v>
                </c:pt>
                <c:pt idx="3568">
                  <c:v>28.078800000000001</c:v>
                </c:pt>
                <c:pt idx="3569">
                  <c:v>28.1083</c:v>
                </c:pt>
                <c:pt idx="3570">
                  <c:v>28.138200000000001</c:v>
                </c:pt>
                <c:pt idx="3571">
                  <c:v>28.156700000000001</c:v>
                </c:pt>
                <c:pt idx="3572">
                  <c:v>28.1706</c:v>
                </c:pt>
                <c:pt idx="3573">
                  <c:v>28.168800000000001</c:v>
                </c:pt>
                <c:pt idx="3574">
                  <c:v>28.159199999999998</c:v>
                </c:pt>
                <c:pt idx="3575">
                  <c:v>28.142199999999999</c:v>
                </c:pt>
                <c:pt idx="3576">
                  <c:v>28.122699999999998</c:v>
                </c:pt>
                <c:pt idx="3577">
                  <c:v>28.0869</c:v>
                </c:pt>
                <c:pt idx="3578">
                  <c:v>28.0458</c:v>
                </c:pt>
                <c:pt idx="3579">
                  <c:v>27.994700000000002</c:v>
                </c:pt>
                <c:pt idx="3580">
                  <c:v>27.959399999999999</c:v>
                </c:pt>
                <c:pt idx="3581">
                  <c:v>27.9132</c:v>
                </c:pt>
                <c:pt idx="3582">
                  <c:v>27.880800000000001</c:v>
                </c:pt>
                <c:pt idx="3583">
                  <c:v>27.944099999999999</c:v>
                </c:pt>
                <c:pt idx="3584">
                  <c:v>28.030100000000001</c:v>
                </c:pt>
                <c:pt idx="3585">
                  <c:v>28.1221</c:v>
                </c:pt>
                <c:pt idx="3586">
                  <c:v>28.261399999999998</c:v>
                </c:pt>
                <c:pt idx="3587">
                  <c:v>28.518899999999999</c:v>
                </c:pt>
                <c:pt idx="3588">
                  <c:v>28.704699999999999</c:v>
                </c:pt>
                <c:pt idx="3589">
                  <c:v>28.693999999999999</c:v>
                </c:pt>
                <c:pt idx="3590">
                  <c:v>28.662500000000001</c:v>
                </c:pt>
                <c:pt idx="3591">
                  <c:v>28.645800000000001</c:v>
                </c:pt>
                <c:pt idx="3592">
                  <c:v>28.6035</c:v>
                </c:pt>
                <c:pt idx="3593">
                  <c:v>28.5246</c:v>
                </c:pt>
                <c:pt idx="3594">
                  <c:v>28.425699999999999</c:v>
                </c:pt>
                <c:pt idx="3595">
                  <c:v>28.3917</c:v>
                </c:pt>
                <c:pt idx="3596">
                  <c:v>28.3538</c:v>
                </c:pt>
                <c:pt idx="3597">
                  <c:v>28.352799999999998</c:v>
                </c:pt>
                <c:pt idx="3598">
                  <c:v>28.342199999999998</c:v>
                </c:pt>
                <c:pt idx="3599">
                  <c:v>28.344999999999999</c:v>
                </c:pt>
                <c:pt idx="3600">
                  <c:v>28.328099999999999</c:v>
                </c:pt>
                <c:pt idx="3601">
                  <c:v>28.2913</c:v>
                </c:pt>
                <c:pt idx="3602">
                  <c:v>28.275300000000001</c:v>
                </c:pt>
                <c:pt idx="3603">
                  <c:v>28.321899999999999</c:v>
                </c:pt>
                <c:pt idx="3604">
                  <c:v>28.331099999999999</c:v>
                </c:pt>
                <c:pt idx="3605">
                  <c:v>28.3383</c:v>
                </c:pt>
                <c:pt idx="3606">
                  <c:v>28.350300000000001</c:v>
                </c:pt>
                <c:pt idx="3607">
                  <c:v>28.348199999999999</c:v>
                </c:pt>
                <c:pt idx="3608">
                  <c:v>28.370999999999999</c:v>
                </c:pt>
                <c:pt idx="3609">
                  <c:v>28.386700000000001</c:v>
                </c:pt>
                <c:pt idx="3610">
                  <c:v>28.391400000000001</c:v>
                </c:pt>
                <c:pt idx="3611">
                  <c:v>28.392499999999998</c:v>
                </c:pt>
                <c:pt idx="3612">
                  <c:v>28.403500000000001</c:v>
                </c:pt>
                <c:pt idx="3613">
                  <c:v>28.4026</c:v>
                </c:pt>
                <c:pt idx="3614">
                  <c:v>28.415800000000001</c:v>
                </c:pt>
                <c:pt idx="3615">
                  <c:v>28.421800000000001</c:v>
                </c:pt>
                <c:pt idx="3616">
                  <c:v>28.436599999999999</c:v>
                </c:pt>
                <c:pt idx="3617">
                  <c:v>28.448699999999999</c:v>
                </c:pt>
                <c:pt idx="3618">
                  <c:v>28.440899999999999</c:v>
                </c:pt>
                <c:pt idx="3619">
                  <c:v>28.437899999999999</c:v>
                </c:pt>
                <c:pt idx="3620">
                  <c:v>28.446100000000001</c:v>
                </c:pt>
                <c:pt idx="3621">
                  <c:v>28.459499999999998</c:v>
                </c:pt>
                <c:pt idx="3622">
                  <c:v>28.452100000000002</c:v>
                </c:pt>
                <c:pt idx="3623">
                  <c:v>28.4283</c:v>
                </c:pt>
                <c:pt idx="3624">
                  <c:v>28.441700000000001</c:v>
                </c:pt>
                <c:pt idx="3625">
                  <c:v>28.457699999999999</c:v>
                </c:pt>
                <c:pt idx="3626">
                  <c:v>28.478000000000002</c:v>
                </c:pt>
                <c:pt idx="3627">
                  <c:v>28.504799999999999</c:v>
                </c:pt>
                <c:pt idx="3628">
                  <c:v>28.5443</c:v>
                </c:pt>
                <c:pt idx="3629">
                  <c:v>28.5884</c:v>
                </c:pt>
                <c:pt idx="3630">
                  <c:v>28.638100000000001</c:v>
                </c:pt>
                <c:pt idx="3631">
                  <c:v>28.692</c:v>
                </c:pt>
                <c:pt idx="3632">
                  <c:v>28.773299999999999</c:v>
                </c:pt>
                <c:pt idx="3633">
                  <c:v>28.832699999999999</c:v>
                </c:pt>
                <c:pt idx="3634">
                  <c:v>28.8917</c:v>
                </c:pt>
                <c:pt idx="3635">
                  <c:v>28.9528</c:v>
                </c:pt>
                <c:pt idx="3636">
                  <c:v>29.005700000000001</c:v>
                </c:pt>
                <c:pt idx="3637">
                  <c:v>29.056799999999999</c:v>
                </c:pt>
                <c:pt idx="3638">
                  <c:v>29.094899999999999</c:v>
                </c:pt>
                <c:pt idx="3639">
                  <c:v>29.128399999999999</c:v>
                </c:pt>
                <c:pt idx="3640">
                  <c:v>29.155000000000001</c:v>
                </c:pt>
                <c:pt idx="3641">
                  <c:v>29.175899999999999</c:v>
                </c:pt>
                <c:pt idx="3642">
                  <c:v>29.1844</c:v>
                </c:pt>
                <c:pt idx="3643">
                  <c:v>29.2013</c:v>
                </c:pt>
                <c:pt idx="3644">
                  <c:v>29.2121</c:v>
                </c:pt>
                <c:pt idx="3645">
                  <c:v>29.174299999999999</c:v>
                </c:pt>
                <c:pt idx="3646">
                  <c:v>29.195599999999999</c:v>
                </c:pt>
                <c:pt idx="3647">
                  <c:v>29.258099999999999</c:v>
                </c:pt>
                <c:pt idx="3648">
                  <c:v>29.223099999999999</c:v>
                </c:pt>
                <c:pt idx="3649">
                  <c:v>29.133800000000001</c:v>
                </c:pt>
                <c:pt idx="3650">
                  <c:v>29.184000000000001</c:v>
                </c:pt>
                <c:pt idx="3651">
                  <c:v>29.162299999999998</c:v>
                </c:pt>
                <c:pt idx="3652">
                  <c:v>29.1661</c:v>
                </c:pt>
                <c:pt idx="3653">
                  <c:v>29.11</c:v>
                </c:pt>
                <c:pt idx="3654">
                  <c:v>29.070699999999999</c:v>
                </c:pt>
                <c:pt idx="3655">
                  <c:v>29.117799999999999</c:v>
                </c:pt>
                <c:pt idx="3656">
                  <c:v>29.189399999999999</c:v>
                </c:pt>
                <c:pt idx="3657">
                  <c:v>29.270399999999999</c:v>
                </c:pt>
                <c:pt idx="3658">
                  <c:v>29.307300000000001</c:v>
                </c:pt>
                <c:pt idx="3659">
                  <c:v>29.285</c:v>
                </c:pt>
                <c:pt idx="3660">
                  <c:v>29.2607</c:v>
                </c:pt>
                <c:pt idx="3661">
                  <c:v>29.2578</c:v>
                </c:pt>
                <c:pt idx="3662">
                  <c:v>29.257100000000001</c:v>
                </c:pt>
                <c:pt idx="3663">
                  <c:v>29.258099999999999</c:v>
                </c:pt>
                <c:pt idx="3664">
                  <c:v>29.263500000000001</c:v>
                </c:pt>
                <c:pt idx="3665">
                  <c:v>29.267399999999999</c:v>
                </c:pt>
                <c:pt idx="3666">
                  <c:v>29.279</c:v>
                </c:pt>
                <c:pt idx="3667">
                  <c:v>29.319800000000001</c:v>
                </c:pt>
                <c:pt idx="3668">
                  <c:v>29.355499999999999</c:v>
                </c:pt>
                <c:pt idx="3669">
                  <c:v>29.382300000000001</c:v>
                </c:pt>
                <c:pt idx="3670">
                  <c:v>29.4102</c:v>
                </c:pt>
                <c:pt idx="3671">
                  <c:v>29.442799999999998</c:v>
                </c:pt>
                <c:pt idx="3672">
                  <c:v>29.470400000000001</c:v>
                </c:pt>
                <c:pt idx="3673">
                  <c:v>29.494800000000001</c:v>
                </c:pt>
                <c:pt idx="3674">
                  <c:v>29.535599999999999</c:v>
                </c:pt>
                <c:pt idx="3675">
                  <c:v>29.521100000000001</c:v>
                </c:pt>
                <c:pt idx="3676">
                  <c:v>29.392199999999999</c:v>
                </c:pt>
                <c:pt idx="3677">
                  <c:v>29.206600000000002</c:v>
                </c:pt>
                <c:pt idx="3678">
                  <c:v>29.015999999999998</c:v>
                </c:pt>
                <c:pt idx="3679">
                  <c:v>28.846</c:v>
                </c:pt>
                <c:pt idx="3680">
                  <c:v>28.751100000000001</c:v>
                </c:pt>
                <c:pt idx="3681">
                  <c:v>28.666799999999999</c:v>
                </c:pt>
                <c:pt idx="3682">
                  <c:v>28.648299999999999</c:v>
                </c:pt>
                <c:pt idx="3683">
                  <c:v>28.732700000000001</c:v>
                </c:pt>
                <c:pt idx="3684">
                  <c:v>28.867100000000001</c:v>
                </c:pt>
                <c:pt idx="3685">
                  <c:v>29.025500000000001</c:v>
                </c:pt>
                <c:pt idx="3686">
                  <c:v>29.194500000000001</c:v>
                </c:pt>
                <c:pt idx="3687">
                  <c:v>29.2898</c:v>
                </c:pt>
                <c:pt idx="3688">
                  <c:v>29.284800000000001</c:v>
                </c:pt>
                <c:pt idx="3689">
                  <c:v>29.231300000000001</c:v>
                </c:pt>
                <c:pt idx="3690">
                  <c:v>29.217099999999999</c:v>
                </c:pt>
                <c:pt idx="3691">
                  <c:v>29.292100000000001</c:v>
                </c:pt>
                <c:pt idx="3692">
                  <c:v>29.331</c:v>
                </c:pt>
                <c:pt idx="3693">
                  <c:v>29.209700000000002</c:v>
                </c:pt>
                <c:pt idx="3694">
                  <c:v>29.174099999999999</c:v>
                </c:pt>
                <c:pt idx="3695">
                  <c:v>29.354199999999999</c:v>
                </c:pt>
                <c:pt idx="3696">
                  <c:v>29.707999999999998</c:v>
                </c:pt>
                <c:pt idx="3697">
                  <c:v>29.9117</c:v>
                </c:pt>
                <c:pt idx="3698">
                  <c:v>29.921700000000001</c:v>
                </c:pt>
                <c:pt idx="3699">
                  <c:v>29.834</c:v>
                </c:pt>
                <c:pt idx="3700">
                  <c:v>29.6281</c:v>
                </c:pt>
                <c:pt idx="3701">
                  <c:v>29.565999999999999</c:v>
                </c:pt>
                <c:pt idx="3702">
                  <c:v>29.555800000000001</c:v>
                </c:pt>
                <c:pt idx="3703">
                  <c:v>29.535699999999999</c:v>
                </c:pt>
                <c:pt idx="3704">
                  <c:v>29.469200000000001</c:v>
                </c:pt>
                <c:pt idx="3705">
                  <c:v>29.3552</c:v>
                </c:pt>
                <c:pt idx="3706">
                  <c:v>29.283300000000001</c:v>
                </c:pt>
                <c:pt idx="3707">
                  <c:v>29.1585</c:v>
                </c:pt>
                <c:pt idx="3708">
                  <c:v>29.108000000000001</c:v>
                </c:pt>
                <c:pt idx="3709">
                  <c:v>29.1387</c:v>
                </c:pt>
                <c:pt idx="3710">
                  <c:v>29.193000000000001</c:v>
                </c:pt>
                <c:pt idx="3711">
                  <c:v>29.2544</c:v>
                </c:pt>
                <c:pt idx="3712">
                  <c:v>29.311199999999999</c:v>
                </c:pt>
                <c:pt idx="3713">
                  <c:v>29.343900000000001</c:v>
                </c:pt>
                <c:pt idx="3714">
                  <c:v>29.400300000000001</c:v>
                </c:pt>
                <c:pt idx="3715">
                  <c:v>29.4358</c:v>
                </c:pt>
                <c:pt idx="3716">
                  <c:v>29.473199999999999</c:v>
                </c:pt>
                <c:pt idx="3717">
                  <c:v>29.518999999999998</c:v>
                </c:pt>
                <c:pt idx="3718">
                  <c:v>29.578900000000001</c:v>
                </c:pt>
                <c:pt idx="3719">
                  <c:v>29.615200000000002</c:v>
                </c:pt>
                <c:pt idx="3720">
                  <c:v>29.648199999999999</c:v>
                </c:pt>
                <c:pt idx="3721">
                  <c:v>29.643000000000001</c:v>
                </c:pt>
                <c:pt idx="3722">
                  <c:v>29.639700000000001</c:v>
                </c:pt>
                <c:pt idx="3723">
                  <c:v>29.630600000000001</c:v>
                </c:pt>
                <c:pt idx="3724">
                  <c:v>29.625</c:v>
                </c:pt>
                <c:pt idx="3725">
                  <c:v>29.615400000000001</c:v>
                </c:pt>
                <c:pt idx="3726">
                  <c:v>29.613600000000002</c:v>
                </c:pt>
                <c:pt idx="3727">
                  <c:v>29.6068</c:v>
                </c:pt>
                <c:pt idx="3728">
                  <c:v>29.5885</c:v>
                </c:pt>
                <c:pt idx="3729">
                  <c:v>29.529</c:v>
                </c:pt>
                <c:pt idx="3730">
                  <c:v>29.4222</c:v>
                </c:pt>
                <c:pt idx="3731">
                  <c:v>29.244599999999998</c:v>
                </c:pt>
                <c:pt idx="3732">
                  <c:v>29.113399999999999</c:v>
                </c:pt>
                <c:pt idx="3733">
                  <c:v>29.003499999999999</c:v>
                </c:pt>
                <c:pt idx="3734">
                  <c:v>28.927700000000002</c:v>
                </c:pt>
                <c:pt idx="3735">
                  <c:v>28.9559</c:v>
                </c:pt>
                <c:pt idx="3736">
                  <c:v>28.9724</c:v>
                </c:pt>
                <c:pt idx="3737">
                  <c:v>28.9757</c:v>
                </c:pt>
                <c:pt idx="3738">
                  <c:v>29.034800000000001</c:v>
                </c:pt>
                <c:pt idx="3739">
                  <c:v>29.187899999999999</c:v>
                </c:pt>
                <c:pt idx="3740">
                  <c:v>29.291599999999999</c:v>
                </c:pt>
                <c:pt idx="3741">
                  <c:v>29.404399999999999</c:v>
                </c:pt>
                <c:pt idx="3742">
                  <c:v>29.5153</c:v>
                </c:pt>
                <c:pt idx="3743">
                  <c:v>29.6252</c:v>
                </c:pt>
                <c:pt idx="3744">
                  <c:v>29.7212</c:v>
                </c:pt>
                <c:pt idx="3745">
                  <c:v>29.8095</c:v>
                </c:pt>
                <c:pt idx="3746">
                  <c:v>29.8767</c:v>
                </c:pt>
                <c:pt idx="3747">
                  <c:v>29.8901</c:v>
                </c:pt>
                <c:pt idx="3748">
                  <c:v>29.832699999999999</c:v>
                </c:pt>
                <c:pt idx="3749">
                  <c:v>29.762499999999999</c:v>
                </c:pt>
                <c:pt idx="3750">
                  <c:v>29.640699999999999</c:v>
                </c:pt>
                <c:pt idx="3751">
                  <c:v>29.452400000000001</c:v>
                </c:pt>
                <c:pt idx="3752">
                  <c:v>29.2913</c:v>
                </c:pt>
                <c:pt idx="3753">
                  <c:v>29.138400000000001</c:v>
                </c:pt>
                <c:pt idx="3754">
                  <c:v>28.965399999999999</c:v>
                </c:pt>
                <c:pt idx="3755">
                  <c:v>28.833500000000001</c:v>
                </c:pt>
                <c:pt idx="3756">
                  <c:v>28.745100000000001</c:v>
                </c:pt>
                <c:pt idx="3757">
                  <c:v>28.713699999999999</c:v>
                </c:pt>
                <c:pt idx="3758">
                  <c:v>28.6828</c:v>
                </c:pt>
                <c:pt idx="3759">
                  <c:v>28.732099999999999</c:v>
                </c:pt>
                <c:pt idx="3760">
                  <c:v>28.8216</c:v>
                </c:pt>
                <c:pt idx="3761">
                  <c:v>28.923300000000001</c:v>
                </c:pt>
                <c:pt idx="3762">
                  <c:v>29.018999999999998</c:v>
                </c:pt>
                <c:pt idx="3763">
                  <c:v>29.071999999999999</c:v>
                </c:pt>
                <c:pt idx="3764">
                  <c:v>29.081299999999999</c:v>
                </c:pt>
                <c:pt idx="3765">
                  <c:v>29.079799999999999</c:v>
                </c:pt>
                <c:pt idx="3766">
                  <c:v>29.110800000000001</c:v>
                </c:pt>
                <c:pt idx="3767">
                  <c:v>29.144600000000001</c:v>
                </c:pt>
                <c:pt idx="3768">
                  <c:v>29.259899999999998</c:v>
                </c:pt>
                <c:pt idx="3769">
                  <c:v>29.377600000000001</c:v>
                </c:pt>
                <c:pt idx="3770">
                  <c:v>29.5031</c:v>
                </c:pt>
                <c:pt idx="3771">
                  <c:v>29.584800000000001</c:v>
                </c:pt>
                <c:pt idx="3772">
                  <c:v>29.661899999999999</c:v>
                </c:pt>
                <c:pt idx="3773">
                  <c:v>29.746200000000002</c:v>
                </c:pt>
                <c:pt idx="3774">
                  <c:v>29.810199999999998</c:v>
                </c:pt>
                <c:pt idx="3775">
                  <c:v>29.831800000000001</c:v>
                </c:pt>
                <c:pt idx="3776">
                  <c:v>29.851400000000002</c:v>
                </c:pt>
                <c:pt idx="3777">
                  <c:v>29.8643</c:v>
                </c:pt>
                <c:pt idx="3778">
                  <c:v>29.875699999999998</c:v>
                </c:pt>
                <c:pt idx="3779">
                  <c:v>29.875800000000002</c:v>
                </c:pt>
                <c:pt idx="3780">
                  <c:v>29.909600000000001</c:v>
                </c:pt>
                <c:pt idx="3781">
                  <c:v>29.985499999999998</c:v>
                </c:pt>
                <c:pt idx="3782">
                  <c:v>30.026800000000001</c:v>
                </c:pt>
                <c:pt idx="3783">
                  <c:v>29.982199999999999</c:v>
                </c:pt>
                <c:pt idx="3784">
                  <c:v>29.8506</c:v>
                </c:pt>
                <c:pt idx="3785">
                  <c:v>29.723500000000001</c:v>
                </c:pt>
                <c:pt idx="3786">
                  <c:v>29.6038</c:v>
                </c:pt>
                <c:pt idx="3787">
                  <c:v>29.4787</c:v>
                </c:pt>
                <c:pt idx="3788">
                  <c:v>29.319400000000002</c:v>
                </c:pt>
                <c:pt idx="3789">
                  <c:v>29.156600000000001</c:v>
                </c:pt>
                <c:pt idx="3790">
                  <c:v>28.992100000000001</c:v>
                </c:pt>
                <c:pt idx="3791">
                  <c:v>28.832899999999999</c:v>
                </c:pt>
                <c:pt idx="3792">
                  <c:v>28.727399999999999</c:v>
                </c:pt>
                <c:pt idx="3793">
                  <c:v>28.700500000000002</c:v>
                </c:pt>
                <c:pt idx="3794">
                  <c:v>28.696899999999999</c:v>
                </c:pt>
                <c:pt idx="3795">
                  <c:v>28.713999999999999</c:v>
                </c:pt>
                <c:pt idx="3796">
                  <c:v>28.7652</c:v>
                </c:pt>
                <c:pt idx="3797">
                  <c:v>28.795100000000001</c:v>
                </c:pt>
                <c:pt idx="3798">
                  <c:v>28.7866</c:v>
                </c:pt>
                <c:pt idx="3799">
                  <c:v>28.8263</c:v>
                </c:pt>
                <c:pt idx="3800">
                  <c:v>29.029299999999999</c:v>
                </c:pt>
                <c:pt idx="3801">
                  <c:v>29.528600000000001</c:v>
                </c:pt>
                <c:pt idx="3802">
                  <c:v>29.813500000000001</c:v>
                </c:pt>
                <c:pt idx="3803">
                  <c:v>29.8508</c:v>
                </c:pt>
                <c:pt idx="3804">
                  <c:v>29.788900000000002</c:v>
                </c:pt>
                <c:pt idx="3805">
                  <c:v>29.621300000000002</c:v>
                </c:pt>
                <c:pt idx="3806">
                  <c:v>29.694800000000001</c:v>
                </c:pt>
                <c:pt idx="3807">
                  <c:v>29.842600000000001</c:v>
                </c:pt>
                <c:pt idx="3808">
                  <c:v>29.9175</c:v>
                </c:pt>
                <c:pt idx="3809">
                  <c:v>29.981100000000001</c:v>
                </c:pt>
                <c:pt idx="3810">
                  <c:v>30.029</c:v>
                </c:pt>
                <c:pt idx="3811">
                  <c:v>29.956199999999999</c:v>
                </c:pt>
                <c:pt idx="3812">
                  <c:v>29.881</c:v>
                </c:pt>
                <c:pt idx="3813">
                  <c:v>29.9329</c:v>
                </c:pt>
                <c:pt idx="3814">
                  <c:v>29.874400000000001</c:v>
                </c:pt>
                <c:pt idx="3815">
                  <c:v>29.755700000000001</c:v>
                </c:pt>
                <c:pt idx="3816">
                  <c:v>29.997599999999998</c:v>
                </c:pt>
                <c:pt idx="3817">
                  <c:v>32.585099999999997</c:v>
                </c:pt>
                <c:pt idx="3818">
                  <c:v>30.326000000000001</c:v>
                </c:pt>
                <c:pt idx="3819">
                  <c:v>30.492899999999999</c:v>
                </c:pt>
                <c:pt idx="3820">
                  <c:v>30.2925</c:v>
                </c:pt>
                <c:pt idx="3821">
                  <c:v>30.2559</c:v>
                </c:pt>
                <c:pt idx="3822">
                  <c:v>30.226199999999999</c:v>
                </c:pt>
                <c:pt idx="3823">
                  <c:v>30.4222</c:v>
                </c:pt>
                <c:pt idx="3824">
                  <c:v>30.471499999999999</c:v>
                </c:pt>
                <c:pt idx="3825">
                  <c:v>30.5318</c:v>
                </c:pt>
                <c:pt idx="3826">
                  <c:v>30.5884</c:v>
                </c:pt>
                <c:pt idx="3827">
                  <c:v>30.4971</c:v>
                </c:pt>
                <c:pt idx="3828">
                  <c:v>30.456800000000001</c:v>
                </c:pt>
                <c:pt idx="3829">
                  <c:v>30.420500000000001</c:v>
                </c:pt>
                <c:pt idx="3830">
                  <c:v>30.299499999999998</c:v>
                </c:pt>
                <c:pt idx="3831">
                  <c:v>30.363700000000001</c:v>
                </c:pt>
                <c:pt idx="3832">
                  <c:v>30.235800000000001</c:v>
                </c:pt>
                <c:pt idx="3833">
                  <c:v>30.2744</c:v>
                </c:pt>
                <c:pt idx="3834">
                  <c:v>30.387499999999999</c:v>
                </c:pt>
                <c:pt idx="3835">
                  <c:v>30.440100000000001</c:v>
                </c:pt>
                <c:pt idx="3836">
                  <c:v>30.4878</c:v>
                </c:pt>
                <c:pt idx="3837">
                  <c:v>30.4907</c:v>
                </c:pt>
                <c:pt idx="3838">
                  <c:v>30.469899999999999</c:v>
                </c:pt>
                <c:pt idx="3839">
                  <c:v>30.480699999999999</c:v>
                </c:pt>
                <c:pt idx="3840">
                  <c:v>30.524699999999999</c:v>
                </c:pt>
                <c:pt idx="3841">
                  <c:v>30.578199999999999</c:v>
                </c:pt>
                <c:pt idx="3842">
                  <c:v>30.5823</c:v>
                </c:pt>
                <c:pt idx="3843">
                  <c:v>30.520800000000001</c:v>
                </c:pt>
                <c:pt idx="3844">
                  <c:v>30.443100000000001</c:v>
                </c:pt>
                <c:pt idx="3845">
                  <c:v>30.2911</c:v>
                </c:pt>
                <c:pt idx="3846">
                  <c:v>30.070900000000002</c:v>
                </c:pt>
                <c:pt idx="3847">
                  <c:v>29.9603</c:v>
                </c:pt>
                <c:pt idx="3848">
                  <c:v>29.853000000000002</c:v>
                </c:pt>
                <c:pt idx="3849">
                  <c:v>29.563800000000001</c:v>
                </c:pt>
                <c:pt idx="3850">
                  <c:v>29.6661</c:v>
                </c:pt>
                <c:pt idx="3851">
                  <c:v>29.793199999999999</c:v>
                </c:pt>
                <c:pt idx="3852">
                  <c:v>29.912400000000002</c:v>
                </c:pt>
                <c:pt idx="3853">
                  <c:v>29.9452</c:v>
                </c:pt>
                <c:pt idx="3854">
                  <c:v>29.928699999999999</c:v>
                </c:pt>
                <c:pt idx="3855">
                  <c:v>29.937899999999999</c:v>
                </c:pt>
                <c:pt idx="3856">
                  <c:v>29.959399999999999</c:v>
                </c:pt>
                <c:pt idx="3857">
                  <c:v>29.979700000000001</c:v>
                </c:pt>
                <c:pt idx="3858">
                  <c:v>30.008299999999998</c:v>
                </c:pt>
                <c:pt idx="3859">
                  <c:v>30.027799999999999</c:v>
                </c:pt>
                <c:pt idx="3860">
                  <c:v>30.077100000000002</c:v>
                </c:pt>
                <c:pt idx="3861">
                  <c:v>30.140699999999999</c:v>
                </c:pt>
                <c:pt idx="3862">
                  <c:v>30.2179</c:v>
                </c:pt>
                <c:pt idx="3863">
                  <c:v>30.290199999999999</c:v>
                </c:pt>
                <c:pt idx="3864">
                  <c:v>30.2729</c:v>
                </c:pt>
                <c:pt idx="3865">
                  <c:v>30.2592</c:v>
                </c:pt>
                <c:pt idx="3866">
                  <c:v>30.261299999999999</c:v>
                </c:pt>
                <c:pt idx="3867">
                  <c:v>30.2271</c:v>
                </c:pt>
                <c:pt idx="3868">
                  <c:v>30.226700000000001</c:v>
                </c:pt>
                <c:pt idx="3869">
                  <c:v>30.2803</c:v>
                </c:pt>
                <c:pt idx="3870">
                  <c:v>30.5413</c:v>
                </c:pt>
                <c:pt idx="3871">
                  <c:v>30.8202</c:v>
                </c:pt>
                <c:pt idx="3872">
                  <c:v>30.9635</c:v>
                </c:pt>
                <c:pt idx="3873">
                  <c:v>30.821000000000002</c:v>
                </c:pt>
                <c:pt idx="3874">
                  <c:v>30.747499999999999</c:v>
                </c:pt>
                <c:pt idx="3875">
                  <c:v>30.680199999999999</c:v>
                </c:pt>
                <c:pt idx="3876">
                  <c:v>30.616900000000001</c:v>
                </c:pt>
                <c:pt idx="3877">
                  <c:v>30.575299999999999</c:v>
                </c:pt>
                <c:pt idx="3878">
                  <c:v>30.4618</c:v>
                </c:pt>
                <c:pt idx="3879">
                  <c:v>30.493200000000002</c:v>
                </c:pt>
                <c:pt idx="3880">
                  <c:v>30.443100000000001</c:v>
                </c:pt>
                <c:pt idx="3881">
                  <c:v>30.395600000000002</c:v>
                </c:pt>
                <c:pt idx="3882">
                  <c:v>30.465900000000001</c:v>
                </c:pt>
                <c:pt idx="3883">
                  <c:v>30.5213</c:v>
                </c:pt>
                <c:pt idx="3884">
                  <c:v>30.591799999999999</c:v>
                </c:pt>
                <c:pt idx="3885">
                  <c:v>30.6889</c:v>
                </c:pt>
                <c:pt idx="3886">
                  <c:v>30.8215</c:v>
                </c:pt>
                <c:pt idx="3887">
                  <c:v>30.971499999999999</c:v>
                </c:pt>
                <c:pt idx="3888">
                  <c:v>31.1113</c:v>
                </c:pt>
                <c:pt idx="3889">
                  <c:v>31.178999999999998</c:v>
                </c:pt>
                <c:pt idx="3890">
                  <c:v>31.238</c:v>
                </c:pt>
                <c:pt idx="3891">
                  <c:v>31.2438</c:v>
                </c:pt>
                <c:pt idx="3892">
                  <c:v>31.2256</c:v>
                </c:pt>
                <c:pt idx="3893">
                  <c:v>31.306999999999999</c:v>
                </c:pt>
                <c:pt idx="3894">
                  <c:v>31.460699999999999</c:v>
                </c:pt>
                <c:pt idx="3895">
                  <c:v>31.342400000000001</c:v>
                </c:pt>
                <c:pt idx="3896">
                  <c:v>30.938800000000001</c:v>
                </c:pt>
                <c:pt idx="3897">
                  <c:v>30.510200000000001</c:v>
                </c:pt>
                <c:pt idx="3898">
                  <c:v>30.2438</c:v>
                </c:pt>
                <c:pt idx="3899">
                  <c:v>30.1447</c:v>
                </c:pt>
                <c:pt idx="3900">
                  <c:v>30.021899999999999</c:v>
                </c:pt>
                <c:pt idx="3901">
                  <c:v>29.931699999999999</c:v>
                </c:pt>
                <c:pt idx="3902">
                  <c:v>29.860700000000001</c:v>
                </c:pt>
                <c:pt idx="3903">
                  <c:v>29.84</c:v>
                </c:pt>
                <c:pt idx="3904">
                  <c:v>29.878599999999999</c:v>
                </c:pt>
                <c:pt idx="3905">
                  <c:v>29.973800000000001</c:v>
                </c:pt>
                <c:pt idx="3906">
                  <c:v>30.1145</c:v>
                </c:pt>
                <c:pt idx="3907">
                  <c:v>30.261900000000001</c:v>
                </c:pt>
                <c:pt idx="3908">
                  <c:v>30.395099999999999</c:v>
                </c:pt>
                <c:pt idx="3909">
                  <c:v>30.531600000000001</c:v>
                </c:pt>
                <c:pt idx="3910">
                  <c:v>30.650300000000001</c:v>
                </c:pt>
                <c:pt idx="3911">
                  <c:v>30.744299999999999</c:v>
                </c:pt>
                <c:pt idx="3912">
                  <c:v>30.806999999999999</c:v>
                </c:pt>
                <c:pt idx="3913">
                  <c:v>30.880400000000002</c:v>
                </c:pt>
                <c:pt idx="3914">
                  <c:v>30.963200000000001</c:v>
                </c:pt>
                <c:pt idx="3915">
                  <c:v>31.050799999999999</c:v>
                </c:pt>
                <c:pt idx="3916">
                  <c:v>31.1463</c:v>
                </c:pt>
                <c:pt idx="3917">
                  <c:v>31.224900000000002</c:v>
                </c:pt>
                <c:pt idx="3918">
                  <c:v>31.296700000000001</c:v>
                </c:pt>
                <c:pt idx="3919">
                  <c:v>31.351299999999998</c:v>
                </c:pt>
                <c:pt idx="3920">
                  <c:v>31.4133</c:v>
                </c:pt>
                <c:pt idx="3921">
                  <c:v>31.459399999999999</c:v>
                </c:pt>
                <c:pt idx="3922">
                  <c:v>31.472899999999999</c:v>
                </c:pt>
                <c:pt idx="3923">
                  <c:v>31.488900000000001</c:v>
                </c:pt>
                <c:pt idx="3924">
                  <c:v>31.495200000000001</c:v>
                </c:pt>
                <c:pt idx="3925">
                  <c:v>31.474599999999999</c:v>
                </c:pt>
                <c:pt idx="3926">
                  <c:v>31.4057</c:v>
                </c:pt>
                <c:pt idx="3927">
                  <c:v>31.374099999999999</c:v>
                </c:pt>
                <c:pt idx="3928">
                  <c:v>31.3216</c:v>
                </c:pt>
                <c:pt idx="3929">
                  <c:v>31.238499999999998</c:v>
                </c:pt>
                <c:pt idx="3930">
                  <c:v>31.086500000000001</c:v>
                </c:pt>
                <c:pt idx="3931">
                  <c:v>31.048100000000002</c:v>
                </c:pt>
                <c:pt idx="3932">
                  <c:v>31.0107</c:v>
                </c:pt>
                <c:pt idx="3933">
                  <c:v>30.890699999999999</c:v>
                </c:pt>
                <c:pt idx="3934">
                  <c:v>30.6906</c:v>
                </c:pt>
                <c:pt idx="3935">
                  <c:v>30.5487</c:v>
                </c:pt>
                <c:pt idx="3936">
                  <c:v>30.510100000000001</c:v>
                </c:pt>
                <c:pt idx="3937">
                  <c:v>30.580300000000001</c:v>
                </c:pt>
                <c:pt idx="3938">
                  <c:v>30.709499999999998</c:v>
                </c:pt>
                <c:pt idx="3939">
                  <c:v>30.845600000000001</c:v>
                </c:pt>
                <c:pt idx="3940">
                  <c:v>30.8964</c:v>
                </c:pt>
                <c:pt idx="3941">
                  <c:v>30.9496</c:v>
                </c:pt>
                <c:pt idx="3942">
                  <c:v>31.021000000000001</c:v>
                </c:pt>
                <c:pt idx="3943">
                  <c:v>31.2044</c:v>
                </c:pt>
                <c:pt idx="3944">
                  <c:v>31.190200000000001</c:v>
                </c:pt>
                <c:pt idx="3945">
                  <c:v>31.160599999999999</c:v>
                </c:pt>
                <c:pt idx="3946">
                  <c:v>31.154900000000001</c:v>
                </c:pt>
                <c:pt idx="3947">
                  <c:v>31.151700000000002</c:v>
                </c:pt>
                <c:pt idx="3948">
                  <c:v>31.1755</c:v>
                </c:pt>
                <c:pt idx="3949">
                  <c:v>31.250499999999999</c:v>
                </c:pt>
                <c:pt idx="3950">
                  <c:v>31.339400000000001</c:v>
                </c:pt>
                <c:pt idx="3951">
                  <c:v>31.342600000000001</c:v>
                </c:pt>
                <c:pt idx="3952">
                  <c:v>31.2943</c:v>
                </c:pt>
                <c:pt idx="3953">
                  <c:v>31.310099999999998</c:v>
                </c:pt>
                <c:pt idx="3954">
                  <c:v>31.4405</c:v>
                </c:pt>
                <c:pt idx="3955">
                  <c:v>31.5486</c:v>
                </c:pt>
                <c:pt idx="3956">
                  <c:v>31.647099999999998</c:v>
                </c:pt>
                <c:pt idx="3957">
                  <c:v>31.635000000000002</c:v>
                </c:pt>
                <c:pt idx="3958">
                  <c:v>31.535499999999999</c:v>
                </c:pt>
                <c:pt idx="3959">
                  <c:v>31.436299999999999</c:v>
                </c:pt>
                <c:pt idx="3960">
                  <c:v>31.327200000000001</c:v>
                </c:pt>
                <c:pt idx="3961">
                  <c:v>31.192900000000002</c:v>
                </c:pt>
                <c:pt idx="3962">
                  <c:v>31.0717</c:v>
                </c:pt>
                <c:pt idx="3963">
                  <c:v>31.038799999999998</c:v>
                </c:pt>
                <c:pt idx="3964">
                  <c:v>31.1157</c:v>
                </c:pt>
                <c:pt idx="3965">
                  <c:v>31.216799999999999</c:v>
                </c:pt>
                <c:pt idx="3966">
                  <c:v>31.345199999999998</c:v>
                </c:pt>
                <c:pt idx="3967">
                  <c:v>31.504799999999999</c:v>
                </c:pt>
                <c:pt idx="3968">
                  <c:v>31.7042</c:v>
                </c:pt>
                <c:pt idx="3969">
                  <c:v>31.7821</c:v>
                </c:pt>
                <c:pt idx="3970">
                  <c:v>31.915199999999999</c:v>
                </c:pt>
                <c:pt idx="3971">
                  <c:v>31.949000000000002</c:v>
                </c:pt>
                <c:pt idx="3972">
                  <c:v>31.941600000000001</c:v>
                </c:pt>
                <c:pt idx="3973">
                  <c:v>31.9619</c:v>
                </c:pt>
                <c:pt idx="3974">
                  <c:v>32.104999999999997</c:v>
                </c:pt>
                <c:pt idx="3975">
                  <c:v>32.2866</c:v>
                </c:pt>
                <c:pt idx="3976">
                  <c:v>32.322099999999999</c:v>
                </c:pt>
                <c:pt idx="3977">
                  <c:v>32.343000000000004</c:v>
                </c:pt>
                <c:pt idx="3978">
                  <c:v>32.269599999999997</c:v>
                </c:pt>
                <c:pt idx="3979">
                  <c:v>31.941099999999999</c:v>
                </c:pt>
                <c:pt idx="3980">
                  <c:v>32.0869</c:v>
                </c:pt>
                <c:pt idx="3981">
                  <c:v>32.195</c:v>
                </c:pt>
                <c:pt idx="3982">
                  <c:v>32.184899999999999</c:v>
                </c:pt>
                <c:pt idx="3983">
                  <c:v>32.195900000000002</c:v>
                </c:pt>
                <c:pt idx="3984">
                  <c:v>32.199300000000001</c:v>
                </c:pt>
                <c:pt idx="3985">
                  <c:v>32.137599999999999</c:v>
                </c:pt>
                <c:pt idx="3986">
                  <c:v>31.9895</c:v>
                </c:pt>
                <c:pt idx="3987">
                  <c:v>31.841000000000001</c:v>
                </c:pt>
                <c:pt idx="3988">
                  <c:v>31.644400000000001</c:v>
                </c:pt>
                <c:pt idx="3989">
                  <c:v>31.468800000000002</c:v>
                </c:pt>
                <c:pt idx="3990">
                  <c:v>31.310400000000001</c:v>
                </c:pt>
                <c:pt idx="3991">
                  <c:v>31.193300000000001</c:v>
                </c:pt>
                <c:pt idx="3992">
                  <c:v>31.183199999999999</c:v>
                </c:pt>
                <c:pt idx="3993">
                  <c:v>31.205300000000001</c:v>
                </c:pt>
                <c:pt idx="3994">
                  <c:v>31.1418</c:v>
                </c:pt>
                <c:pt idx="3995">
                  <c:v>31.0823</c:v>
                </c:pt>
                <c:pt idx="3996">
                  <c:v>31.079899999999999</c:v>
                </c:pt>
                <c:pt idx="3997">
                  <c:v>31.089400000000001</c:v>
                </c:pt>
                <c:pt idx="3998">
                  <c:v>31.116700000000002</c:v>
                </c:pt>
                <c:pt idx="3999">
                  <c:v>31.189800000000002</c:v>
                </c:pt>
                <c:pt idx="4000">
                  <c:v>31.243200000000002</c:v>
                </c:pt>
                <c:pt idx="4001">
                  <c:v>31.4819</c:v>
                </c:pt>
                <c:pt idx="4002">
                  <c:v>31.8415</c:v>
                </c:pt>
                <c:pt idx="4003">
                  <c:v>31.849900000000002</c:v>
                </c:pt>
                <c:pt idx="4004">
                  <c:v>31.73</c:v>
                </c:pt>
                <c:pt idx="4005">
                  <c:v>31.835799999999999</c:v>
                </c:pt>
                <c:pt idx="4006">
                  <c:v>32.124699999999997</c:v>
                </c:pt>
                <c:pt idx="4007">
                  <c:v>32.627000000000002</c:v>
                </c:pt>
                <c:pt idx="4008">
                  <c:v>32.641199999999998</c:v>
                </c:pt>
                <c:pt idx="4009">
                  <c:v>32.446300000000001</c:v>
                </c:pt>
                <c:pt idx="4010">
                  <c:v>32.243400000000001</c:v>
                </c:pt>
                <c:pt idx="4011">
                  <c:v>31.7866</c:v>
                </c:pt>
                <c:pt idx="4012">
                  <c:v>31.1874</c:v>
                </c:pt>
                <c:pt idx="4013">
                  <c:v>30.831099999999999</c:v>
                </c:pt>
                <c:pt idx="4014">
                  <c:v>30.8462</c:v>
                </c:pt>
                <c:pt idx="4015">
                  <c:v>30.9678</c:v>
                </c:pt>
                <c:pt idx="4016">
                  <c:v>31.1843</c:v>
                </c:pt>
                <c:pt idx="4017">
                  <c:v>31.284600000000001</c:v>
                </c:pt>
                <c:pt idx="4018">
                  <c:v>31.47</c:v>
                </c:pt>
                <c:pt idx="4019">
                  <c:v>31.435500000000001</c:v>
                </c:pt>
                <c:pt idx="4020">
                  <c:v>31.8185</c:v>
                </c:pt>
                <c:pt idx="4021">
                  <c:v>31.968399999999999</c:v>
                </c:pt>
                <c:pt idx="4022">
                  <c:v>31.999300000000002</c:v>
                </c:pt>
                <c:pt idx="4023">
                  <c:v>31.967500000000001</c:v>
                </c:pt>
                <c:pt idx="4024">
                  <c:v>31.892299999999999</c:v>
                </c:pt>
                <c:pt idx="4025">
                  <c:v>31.843</c:v>
                </c:pt>
                <c:pt idx="4026">
                  <c:v>31.8047</c:v>
                </c:pt>
                <c:pt idx="4027">
                  <c:v>31.736999999999998</c:v>
                </c:pt>
                <c:pt idx="4028">
                  <c:v>31.8933</c:v>
                </c:pt>
                <c:pt idx="4029">
                  <c:v>31.919699999999999</c:v>
                </c:pt>
                <c:pt idx="4030">
                  <c:v>31.837700000000002</c:v>
                </c:pt>
                <c:pt idx="4031">
                  <c:v>31.733000000000001</c:v>
                </c:pt>
                <c:pt idx="4032">
                  <c:v>31.5212</c:v>
                </c:pt>
                <c:pt idx="4033">
                  <c:v>31.185099999999998</c:v>
                </c:pt>
                <c:pt idx="4034">
                  <c:v>31.028600000000001</c:v>
                </c:pt>
                <c:pt idx="4035">
                  <c:v>31.167200000000001</c:v>
                </c:pt>
                <c:pt idx="4036">
                  <c:v>31.236799999999999</c:v>
                </c:pt>
                <c:pt idx="4037">
                  <c:v>31.292300000000001</c:v>
                </c:pt>
                <c:pt idx="4038">
                  <c:v>31.287800000000001</c:v>
                </c:pt>
                <c:pt idx="4039">
                  <c:v>31.0169</c:v>
                </c:pt>
                <c:pt idx="4040">
                  <c:v>30.757100000000001</c:v>
                </c:pt>
                <c:pt idx="4041">
                  <c:v>30.709299999999999</c:v>
                </c:pt>
                <c:pt idx="4042">
                  <c:v>30.747199999999999</c:v>
                </c:pt>
                <c:pt idx="4043">
                  <c:v>30.852499999999999</c:v>
                </c:pt>
                <c:pt idx="4044">
                  <c:v>31.027100000000001</c:v>
                </c:pt>
                <c:pt idx="4045">
                  <c:v>31.143799999999999</c:v>
                </c:pt>
                <c:pt idx="4046">
                  <c:v>31.165099999999999</c:v>
                </c:pt>
                <c:pt idx="4047">
                  <c:v>31.188600000000001</c:v>
                </c:pt>
                <c:pt idx="4048">
                  <c:v>31.191299999999998</c:v>
                </c:pt>
                <c:pt idx="4049">
                  <c:v>31.188700000000001</c:v>
                </c:pt>
                <c:pt idx="4050">
                  <c:v>31.213999999999999</c:v>
                </c:pt>
                <c:pt idx="4051">
                  <c:v>31.245899999999999</c:v>
                </c:pt>
                <c:pt idx="4052">
                  <c:v>31.232199999999999</c:v>
                </c:pt>
                <c:pt idx="4053">
                  <c:v>31.267499999999998</c:v>
                </c:pt>
                <c:pt idx="4054">
                  <c:v>31.309200000000001</c:v>
                </c:pt>
                <c:pt idx="4055">
                  <c:v>31.360399999999998</c:v>
                </c:pt>
                <c:pt idx="4056">
                  <c:v>31.398299999999999</c:v>
                </c:pt>
                <c:pt idx="4057">
                  <c:v>31.4499</c:v>
                </c:pt>
                <c:pt idx="4058">
                  <c:v>31.506699999999999</c:v>
                </c:pt>
                <c:pt idx="4059">
                  <c:v>31.5733</c:v>
                </c:pt>
                <c:pt idx="4060">
                  <c:v>31.591100000000001</c:v>
                </c:pt>
                <c:pt idx="4061">
                  <c:v>31.568200000000001</c:v>
                </c:pt>
                <c:pt idx="4062">
                  <c:v>31.532</c:v>
                </c:pt>
                <c:pt idx="4063">
                  <c:v>31.514600000000002</c:v>
                </c:pt>
                <c:pt idx="4064">
                  <c:v>31.501799999999999</c:v>
                </c:pt>
                <c:pt idx="4065">
                  <c:v>31.493400000000001</c:v>
                </c:pt>
                <c:pt idx="4066">
                  <c:v>31.4405</c:v>
                </c:pt>
                <c:pt idx="4067">
                  <c:v>31.401399999999999</c:v>
                </c:pt>
                <c:pt idx="4068">
                  <c:v>31.3749</c:v>
                </c:pt>
                <c:pt idx="4069">
                  <c:v>31.311900000000001</c:v>
                </c:pt>
                <c:pt idx="4070">
                  <c:v>31.197199999999999</c:v>
                </c:pt>
                <c:pt idx="4071">
                  <c:v>31.173999999999999</c:v>
                </c:pt>
                <c:pt idx="4072">
                  <c:v>31.1738</c:v>
                </c:pt>
                <c:pt idx="4073">
                  <c:v>31.1678</c:v>
                </c:pt>
                <c:pt idx="4074">
                  <c:v>31.1418</c:v>
                </c:pt>
                <c:pt idx="4075">
                  <c:v>31.1023</c:v>
                </c:pt>
                <c:pt idx="4076">
                  <c:v>31.138200000000001</c:v>
                </c:pt>
                <c:pt idx="4077">
                  <c:v>31.1417</c:v>
                </c:pt>
                <c:pt idx="4078">
                  <c:v>31.2166</c:v>
                </c:pt>
                <c:pt idx="4079">
                  <c:v>31.270199999999999</c:v>
                </c:pt>
                <c:pt idx="4080">
                  <c:v>31.405999999999999</c:v>
                </c:pt>
                <c:pt idx="4081">
                  <c:v>31.557300000000001</c:v>
                </c:pt>
                <c:pt idx="4082">
                  <c:v>31.542100000000001</c:v>
                </c:pt>
                <c:pt idx="4083">
                  <c:v>31.535</c:v>
                </c:pt>
                <c:pt idx="4084">
                  <c:v>31.625699999999998</c:v>
                </c:pt>
                <c:pt idx="4085">
                  <c:v>31.691400000000002</c:v>
                </c:pt>
                <c:pt idx="4086">
                  <c:v>31.6585</c:v>
                </c:pt>
                <c:pt idx="4087">
                  <c:v>31.606300000000001</c:v>
                </c:pt>
                <c:pt idx="4088">
                  <c:v>31.583400000000001</c:v>
                </c:pt>
                <c:pt idx="4089">
                  <c:v>31.529499999999999</c:v>
                </c:pt>
                <c:pt idx="4090">
                  <c:v>31.415400000000002</c:v>
                </c:pt>
                <c:pt idx="4091">
                  <c:v>31.390699999999999</c:v>
                </c:pt>
                <c:pt idx="4092">
                  <c:v>31.358899999999998</c:v>
                </c:pt>
                <c:pt idx="4093">
                  <c:v>31.555700000000002</c:v>
                </c:pt>
                <c:pt idx="4094">
                  <c:v>31.7334</c:v>
                </c:pt>
                <c:pt idx="4095">
                  <c:v>31.886900000000001</c:v>
                </c:pt>
                <c:pt idx="4096">
                  <c:v>32.009</c:v>
                </c:pt>
                <c:pt idx="4097">
                  <c:v>32.107500000000002</c:v>
                </c:pt>
                <c:pt idx="4098">
                  <c:v>32.125399999999999</c:v>
                </c:pt>
                <c:pt idx="4099">
                  <c:v>32.096200000000003</c:v>
                </c:pt>
                <c:pt idx="4100">
                  <c:v>32.049300000000002</c:v>
                </c:pt>
                <c:pt idx="4101">
                  <c:v>31.991399999999999</c:v>
                </c:pt>
                <c:pt idx="4102">
                  <c:v>31.993200000000002</c:v>
                </c:pt>
                <c:pt idx="4103">
                  <c:v>32.018799999999999</c:v>
                </c:pt>
                <c:pt idx="4104">
                  <c:v>32.067700000000002</c:v>
                </c:pt>
                <c:pt idx="4105">
                  <c:v>32.150199999999998</c:v>
                </c:pt>
                <c:pt idx="4106">
                  <c:v>32.248100000000001</c:v>
                </c:pt>
                <c:pt idx="4107">
                  <c:v>32.350499999999997</c:v>
                </c:pt>
                <c:pt idx="4108">
                  <c:v>32.477899999999998</c:v>
                </c:pt>
                <c:pt idx="4109">
                  <c:v>32.590600000000002</c:v>
                </c:pt>
                <c:pt idx="4110">
                  <c:v>32.637599999999999</c:v>
                </c:pt>
                <c:pt idx="4111">
                  <c:v>32.656599999999997</c:v>
                </c:pt>
                <c:pt idx="4112">
                  <c:v>32.683500000000002</c:v>
                </c:pt>
                <c:pt idx="4113">
                  <c:v>32.729300000000002</c:v>
                </c:pt>
                <c:pt idx="4114">
                  <c:v>32.719299999999997</c:v>
                </c:pt>
                <c:pt idx="4115">
                  <c:v>32.665300000000002</c:v>
                </c:pt>
                <c:pt idx="4116">
                  <c:v>32.580399999999997</c:v>
                </c:pt>
                <c:pt idx="4117">
                  <c:v>32.481999999999999</c:v>
                </c:pt>
                <c:pt idx="4118">
                  <c:v>32.381999999999998</c:v>
                </c:pt>
                <c:pt idx="4119">
                  <c:v>32.252200000000002</c:v>
                </c:pt>
                <c:pt idx="4120">
                  <c:v>32.126399999999997</c:v>
                </c:pt>
                <c:pt idx="4121">
                  <c:v>31.9998</c:v>
                </c:pt>
                <c:pt idx="4122">
                  <c:v>31.835000000000001</c:v>
                </c:pt>
                <c:pt idx="4123">
                  <c:v>31.678000000000001</c:v>
                </c:pt>
                <c:pt idx="4124">
                  <c:v>31.541899999999998</c:v>
                </c:pt>
                <c:pt idx="4125">
                  <c:v>31.4207</c:v>
                </c:pt>
                <c:pt idx="4126">
                  <c:v>31.3263</c:v>
                </c:pt>
                <c:pt idx="4127">
                  <c:v>31.392600000000002</c:v>
                </c:pt>
                <c:pt idx="4128">
                  <c:v>31.4468</c:v>
                </c:pt>
                <c:pt idx="4129">
                  <c:v>31.561599999999999</c:v>
                </c:pt>
                <c:pt idx="4130">
                  <c:v>31.7652</c:v>
                </c:pt>
                <c:pt idx="4131">
                  <c:v>31.930299999999999</c:v>
                </c:pt>
                <c:pt idx="4132">
                  <c:v>31.979800000000001</c:v>
                </c:pt>
                <c:pt idx="4133">
                  <c:v>32.0822</c:v>
                </c:pt>
                <c:pt idx="4134">
                  <c:v>32.244399999999999</c:v>
                </c:pt>
                <c:pt idx="4135">
                  <c:v>32.3459</c:v>
                </c:pt>
                <c:pt idx="4136">
                  <c:v>32.396099999999997</c:v>
                </c:pt>
                <c:pt idx="4137">
                  <c:v>32.440600000000003</c:v>
                </c:pt>
                <c:pt idx="4138">
                  <c:v>32.485300000000002</c:v>
                </c:pt>
                <c:pt idx="4139">
                  <c:v>32.365000000000002</c:v>
                </c:pt>
                <c:pt idx="4140">
                  <c:v>32.167999999999999</c:v>
                </c:pt>
                <c:pt idx="4141">
                  <c:v>32.000799999999998</c:v>
                </c:pt>
                <c:pt idx="4142">
                  <c:v>31.846699999999998</c:v>
                </c:pt>
                <c:pt idx="4143">
                  <c:v>31.7182</c:v>
                </c:pt>
                <c:pt idx="4144">
                  <c:v>31.8293</c:v>
                </c:pt>
                <c:pt idx="4145">
                  <c:v>31.803799999999999</c:v>
                </c:pt>
                <c:pt idx="4146">
                  <c:v>31.764700000000001</c:v>
                </c:pt>
                <c:pt idx="4147">
                  <c:v>31.718800000000002</c:v>
                </c:pt>
                <c:pt idx="4148">
                  <c:v>31.8035</c:v>
                </c:pt>
                <c:pt idx="4149">
                  <c:v>31.863800000000001</c:v>
                </c:pt>
                <c:pt idx="4150">
                  <c:v>32.139099999999999</c:v>
                </c:pt>
                <c:pt idx="4151">
                  <c:v>32.444600000000001</c:v>
                </c:pt>
                <c:pt idx="4152">
                  <c:v>33.160499999999999</c:v>
                </c:pt>
                <c:pt idx="4153">
                  <c:v>32.262700000000002</c:v>
                </c:pt>
                <c:pt idx="4154">
                  <c:v>32.368400000000001</c:v>
                </c:pt>
                <c:pt idx="4155">
                  <c:v>32.384500000000003</c:v>
                </c:pt>
                <c:pt idx="4156">
                  <c:v>32.839700000000001</c:v>
                </c:pt>
                <c:pt idx="4157">
                  <c:v>33.2271</c:v>
                </c:pt>
                <c:pt idx="4158">
                  <c:v>33.242800000000003</c:v>
                </c:pt>
                <c:pt idx="4159">
                  <c:v>33.131900000000002</c:v>
                </c:pt>
                <c:pt idx="4160">
                  <c:v>33.038800000000002</c:v>
                </c:pt>
                <c:pt idx="4161">
                  <c:v>32.911900000000003</c:v>
                </c:pt>
                <c:pt idx="4162">
                  <c:v>32.7149</c:v>
                </c:pt>
                <c:pt idx="4163">
                  <c:v>32.637799999999999</c:v>
                </c:pt>
                <c:pt idx="4164">
                  <c:v>32.662599999999998</c:v>
                </c:pt>
                <c:pt idx="4165">
                  <c:v>32.463299999999997</c:v>
                </c:pt>
                <c:pt idx="4166">
                  <c:v>31.933299999999999</c:v>
                </c:pt>
                <c:pt idx="4167">
                  <c:v>31.6754</c:v>
                </c:pt>
                <c:pt idx="4168">
                  <c:v>31.3293</c:v>
                </c:pt>
                <c:pt idx="4169">
                  <c:v>31.6541</c:v>
                </c:pt>
                <c:pt idx="4170">
                  <c:v>32.183900000000001</c:v>
                </c:pt>
                <c:pt idx="4171">
                  <c:v>32.244500000000002</c:v>
                </c:pt>
                <c:pt idx="4172">
                  <c:v>31.946999999999999</c:v>
                </c:pt>
                <c:pt idx="4173">
                  <c:v>31.912600000000001</c:v>
                </c:pt>
                <c:pt idx="4174">
                  <c:v>31.910599999999999</c:v>
                </c:pt>
                <c:pt idx="4175">
                  <c:v>31.926100000000002</c:v>
                </c:pt>
                <c:pt idx="4176">
                  <c:v>31.938700000000001</c:v>
                </c:pt>
                <c:pt idx="4177">
                  <c:v>31.962199999999999</c:v>
                </c:pt>
                <c:pt idx="4178">
                  <c:v>31.950199999999999</c:v>
                </c:pt>
                <c:pt idx="4179">
                  <c:v>31.915199999999999</c:v>
                </c:pt>
                <c:pt idx="4180">
                  <c:v>31.779699999999998</c:v>
                </c:pt>
                <c:pt idx="4181">
                  <c:v>31.731000000000002</c:v>
                </c:pt>
                <c:pt idx="4182">
                  <c:v>31.7178</c:v>
                </c:pt>
                <c:pt idx="4183">
                  <c:v>31.788499999999999</c:v>
                </c:pt>
                <c:pt idx="4184">
                  <c:v>31.8431</c:v>
                </c:pt>
                <c:pt idx="4185">
                  <c:v>31.982800000000001</c:v>
                </c:pt>
                <c:pt idx="4186">
                  <c:v>32.0426</c:v>
                </c:pt>
                <c:pt idx="4187">
                  <c:v>32.038800000000002</c:v>
                </c:pt>
                <c:pt idx="4188">
                  <c:v>32.040399999999998</c:v>
                </c:pt>
                <c:pt idx="4189">
                  <c:v>32.064900000000002</c:v>
                </c:pt>
                <c:pt idx="4190">
                  <c:v>32.073900000000002</c:v>
                </c:pt>
                <c:pt idx="4191">
                  <c:v>32.0869</c:v>
                </c:pt>
                <c:pt idx="4192">
                  <c:v>32.047499999999999</c:v>
                </c:pt>
                <c:pt idx="4193">
                  <c:v>32.020699999999998</c:v>
                </c:pt>
                <c:pt idx="4194">
                  <c:v>31.9499</c:v>
                </c:pt>
                <c:pt idx="4195">
                  <c:v>31.934000000000001</c:v>
                </c:pt>
                <c:pt idx="4196">
                  <c:v>31.9405</c:v>
                </c:pt>
                <c:pt idx="4197">
                  <c:v>31.953499999999998</c:v>
                </c:pt>
                <c:pt idx="4198">
                  <c:v>31.978000000000002</c:v>
                </c:pt>
                <c:pt idx="4199">
                  <c:v>32.002600000000001</c:v>
                </c:pt>
                <c:pt idx="4200">
                  <c:v>32.0578</c:v>
                </c:pt>
                <c:pt idx="4201">
                  <c:v>32.126600000000003</c:v>
                </c:pt>
                <c:pt idx="4202">
                  <c:v>32.235999999999997</c:v>
                </c:pt>
                <c:pt idx="4203">
                  <c:v>32.262900000000002</c:v>
                </c:pt>
                <c:pt idx="4204">
                  <c:v>32.3215</c:v>
                </c:pt>
                <c:pt idx="4205">
                  <c:v>32.407699999999998</c:v>
                </c:pt>
                <c:pt idx="4206">
                  <c:v>32.455599999999997</c:v>
                </c:pt>
                <c:pt idx="4207">
                  <c:v>32.408499999999997</c:v>
                </c:pt>
                <c:pt idx="4208">
                  <c:v>32.4422</c:v>
                </c:pt>
                <c:pt idx="4209">
                  <c:v>32.456600000000002</c:v>
                </c:pt>
                <c:pt idx="4210">
                  <c:v>32.479399999999998</c:v>
                </c:pt>
                <c:pt idx="4211">
                  <c:v>32.076900000000002</c:v>
                </c:pt>
                <c:pt idx="4212">
                  <c:v>31.984500000000001</c:v>
                </c:pt>
                <c:pt idx="4213">
                  <c:v>32.013500000000001</c:v>
                </c:pt>
                <c:pt idx="4214">
                  <c:v>32.207599999999999</c:v>
                </c:pt>
                <c:pt idx="4215">
                  <c:v>32.4497</c:v>
                </c:pt>
                <c:pt idx="4216">
                  <c:v>32.676699999999997</c:v>
                </c:pt>
                <c:pt idx="4217">
                  <c:v>32.899799999999999</c:v>
                </c:pt>
                <c:pt idx="4218">
                  <c:v>33.002200000000002</c:v>
                </c:pt>
                <c:pt idx="4219">
                  <c:v>33.014699999999998</c:v>
                </c:pt>
                <c:pt idx="4220">
                  <c:v>32.9938</c:v>
                </c:pt>
                <c:pt idx="4221">
                  <c:v>32.923200000000001</c:v>
                </c:pt>
                <c:pt idx="4222">
                  <c:v>32.829099999999997</c:v>
                </c:pt>
                <c:pt idx="4223">
                  <c:v>32.772399999999998</c:v>
                </c:pt>
                <c:pt idx="4224">
                  <c:v>32.709000000000003</c:v>
                </c:pt>
                <c:pt idx="4225">
                  <c:v>32.623399999999997</c:v>
                </c:pt>
                <c:pt idx="4226">
                  <c:v>32.485199999999999</c:v>
                </c:pt>
                <c:pt idx="4227">
                  <c:v>32.219799999999999</c:v>
                </c:pt>
                <c:pt idx="4228">
                  <c:v>32.008400000000002</c:v>
                </c:pt>
                <c:pt idx="4229">
                  <c:v>31.8752</c:v>
                </c:pt>
                <c:pt idx="4230">
                  <c:v>31.777899999999999</c:v>
                </c:pt>
                <c:pt idx="4231">
                  <c:v>31.763200000000001</c:v>
                </c:pt>
                <c:pt idx="4232">
                  <c:v>31.700600000000001</c:v>
                </c:pt>
                <c:pt idx="4233">
                  <c:v>31.527799999999999</c:v>
                </c:pt>
                <c:pt idx="4234">
                  <c:v>31.322299999999998</c:v>
                </c:pt>
                <c:pt idx="4235">
                  <c:v>31.4008</c:v>
                </c:pt>
                <c:pt idx="4236">
                  <c:v>31.459399999999999</c:v>
                </c:pt>
                <c:pt idx="4237">
                  <c:v>31.5808</c:v>
                </c:pt>
                <c:pt idx="4238">
                  <c:v>31.760100000000001</c:v>
                </c:pt>
                <c:pt idx="4239">
                  <c:v>31.9558</c:v>
                </c:pt>
                <c:pt idx="4240">
                  <c:v>32.032699999999998</c:v>
                </c:pt>
                <c:pt idx="4241">
                  <c:v>32.099299999999999</c:v>
                </c:pt>
                <c:pt idx="4242">
                  <c:v>32.208500000000001</c:v>
                </c:pt>
                <c:pt idx="4243">
                  <c:v>32.223599999999998</c:v>
                </c:pt>
                <c:pt idx="4244">
                  <c:v>32.307499999999997</c:v>
                </c:pt>
                <c:pt idx="4245">
                  <c:v>32.433799999999998</c:v>
                </c:pt>
                <c:pt idx="4246">
                  <c:v>32.6203</c:v>
                </c:pt>
                <c:pt idx="4247">
                  <c:v>32.851999999999997</c:v>
                </c:pt>
                <c:pt idx="4248">
                  <c:v>33.047699999999999</c:v>
                </c:pt>
                <c:pt idx="4249">
                  <c:v>33.172499999999999</c:v>
                </c:pt>
                <c:pt idx="4250">
                  <c:v>33.316899999999997</c:v>
                </c:pt>
                <c:pt idx="4251">
                  <c:v>33.467500000000001</c:v>
                </c:pt>
                <c:pt idx="4252">
                  <c:v>33.401600000000002</c:v>
                </c:pt>
                <c:pt idx="4253">
                  <c:v>33.2346</c:v>
                </c:pt>
                <c:pt idx="4254">
                  <c:v>33.0139</c:v>
                </c:pt>
                <c:pt idx="4255">
                  <c:v>32.805500000000002</c:v>
                </c:pt>
                <c:pt idx="4256">
                  <c:v>32.701599999999999</c:v>
                </c:pt>
                <c:pt idx="4257">
                  <c:v>32.546700000000001</c:v>
                </c:pt>
                <c:pt idx="4258">
                  <c:v>32.483499999999999</c:v>
                </c:pt>
                <c:pt idx="4259">
                  <c:v>32.5075</c:v>
                </c:pt>
                <c:pt idx="4260">
                  <c:v>32.556899999999999</c:v>
                </c:pt>
                <c:pt idx="4261">
                  <c:v>32.613599999999998</c:v>
                </c:pt>
                <c:pt idx="4262">
                  <c:v>32.686999999999998</c:v>
                </c:pt>
                <c:pt idx="4263">
                  <c:v>32.7117</c:v>
                </c:pt>
                <c:pt idx="4264">
                  <c:v>32.607900000000001</c:v>
                </c:pt>
                <c:pt idx="4265">
                  <c:v>32.500100000000003</c:v>
                </c:pt>
                <c:pt idx="4266">
                  <c:v>32.4375</c:v>
                </c:pt>
                <c:pt idx="4267">
                  <c:v>32.396799999999999</c:v>
                </c:pt>
                <c:pt idx="4268">
                  <c:v>32.348300000000002</c:v>
                </c:pt>
                <c:pt idx="4269">
                  <c:v>32.2697</c:v>
                </c:pt>
                <c:pt idx="4270">
                  <c:v>32.198900000000002</c:v>
                </c:pt>
                <c:pt idx="4271">
                  <c:v>32.198799999999999</c:v>
                </c:pt>
                <c:pt idx="4272">
                  <c:v>32.216099999999997</c:v>
                </c:pt>
                <c:pt idx="4273">
                  <c:v>32.2498</c:v>
                </c:pt>
                <c:pt idx="4274">
                  <c:v>32.292499999999997</c:v>
                </c:pt>
                <c:pt idx="4275">
                  <c:v>32.345199999999998</c:v>
                </c:pt>
                <c:pt idx="4276">
                  <c:v>32.407600000000002</c:v>
                </c:pt>
                <c:pt idx="4277">
                  <c:v>32.483400000000003</c:v>
                </c:pt>
                <c:pt idx="4278">
                  <c:v>32.556399999999996</c:v>
                </c:pt>
                <c:pt idx="4279">
                  <c:v>32.657899999999998</c:v>
                </c:pt>
                <c:pt idx="4280">
                  <c:v>32.734099999999998</c:v>
                </c:pt>
                <c:pt idx="4281">
                  <c:v>32.781599999999997</c:v>
                </c:pt>
                <c:pt idx="4282">
                  <c:v>32.819299999999998</c:v>
                </c:pt>
                <c:pt idx="4283">
                  <c:v>32.840299999999999</c:v>
                </c:pt>
                <c:pt idx="4284">
                  <c:v>32.861600000000003</c:v>
                </c:pt>
                <c:pt idx="4285">
                  <c:v>32.876300000000001</c:v>
                </c:pt>
                <c:pt idx="4286">
                  <c:v>32.9026</c:v>
                </c:pt>
                <c:pt idx="4287">
                  <c:v>32.917499999999997</c:v>
                </c:pt>
                <c:pt idx="4288">
                  <c:v>32.932899999999997</c:v>
                </c:pt>
                <c:pt idx="4289">
                  <c:v>32.976799999999997</c:v>
                </c:pt>
                <c:pt idx="4290">
                  <c:v>33.110700000000001</c:v>
                </c:pt>
                <c:pt idx="4291">
                  <c:v>33.116</c:v>
                </c:pt>
                <c:pt idx="4292">
                  <c:v>33.070900000000002</c:v>
                </c:pt>
                <c:pt idx="4293">
                  <c:v>33.03</c:v>
                </c:pt>
                <c:pt idx="4294">
                  <c:v>32.996600000000001</c:v>
                </c:pt>
                <c:pt idx="4295">
                  <c:v>33.030999999999999</c:v>
                </c:pt>
                <c:pt idx="4296">
                  <c:v>33.0366</c:v>
                </c:pt>
                <c:pt idx="4297">
                  <c:v>32.985599999999998</c:v>
                </c:pt>
                <c:pt idx="4298">
                  <c:v>32.9375</c:v>
                </c:pt>
                <c:pt idx="4299">
                  <c:v>32.907699999999998</c:v>
                </c:pt>
                <c:pt idx="4300">
                  <c:v>32.892400000000002</c:v>
                </c:pt>
                <c:pt idx="4301">
                  <c:v>32.904000000000003</c:v>
                </c:pt>
                <c:pt idx="4302">
                  <c:v>32.936399999999999</c:v>
                </c:pt>
                <c:pt idx="4303">
                  <c:v>32.971699999999998</c:v>
                </c:pt>
                <c:pt idx="4304">
                  <c:v>33.054299999999998</c:v>
                </c:pt>
                <c:pt idx="4305">
                  <c:v>33.146599999999999</c:v>
                </c:pt>
                <c:pt idx="4306">
                  <c:v>33.229700000000001</c:v>
                </c:pt>
                <c:pt idx="4307">
                  <c:v>33.278500000000001</c:v>
                </c:pt>
                <c:pt idx="4308">
                  <c:v>33.276800000000001</c:v>
                </c:pt>
                <c:pt idx="4309">
                  <c:v>33.245600000000003</c:v>
                </c:pt>
                <c:pt idx="4310">
                  <c:v>33.191899999999997</c:v>
                </c:pt>
                <c:pt idx="4311">
                  <c:v>33.107100000000003</c:v>
                </c:pt>
                <c:pt idx="4312">
                  <c:v>33.019100000000002</c:v>
                </c:pt>
                <c:pt idx="4313">
                  <c:v>32.940199999999997</c:v>
                </c:pt>
                <c:pt idx="4314">
                  <c:v>32.880600000000001</c:v>
                </c:pt>
                <c:pt idx="4315">
                  <c:v>32.860300000000002</c:v>
                </c:pt>
                <c:pt idx="4316">
                  <c:v>32.676600000000001</c:v>
                </c:pt>
                <c:pt idx="4317">
                  <c:v>32.590400000000002</c:v>
                </c:pt>
                <c:pt idx="4318">
                  <c:v>32.607599999999998</c:v>
                </c:pt>
                <c:pt idx="4319">
                  <c:v>32.720199999999998</c:v>
                </c:pt>
                <c:pt idx="4320">
                  <c:v>32.672499999999999</c:v>
                </c:pt>
                <c:pt idx="4321">
                  <c:v>32.600299999999997</c:v>
                </c:pt>
                <c:pt idx="4322">
                  <c:v>32.433199999999999</c:v>
                </c:pt>
                <c:pt idx="4323">
                  <c:v>32.314900000000002</c:v>
                </c:pt>
                <c:pt idx="4324">
                  <c:v>32.651299999999999</c:v>
                </c:pt>
                <c:pt idx="4325">
                  <c:v>32.749899999999997</c:v>
                </c:pt>
                <c:pt idx="4326">
                  <c:v>32.732300000000002</c:v>
                </c:pt>
                <c:pt idx="4327">
                  <c:v>32.733199999999997</c:v>
                </c:pt>
                <c:pt idx="4328">
                  <c:v>32.750399999999999</c:v>
                </c:pt>
                <c:pt idx="4329">
                  <c:v>32.799700000000001</c:v>
                </c:pt>
                <c:pt idx="4330">
                  <c:v>32.7776</c:v>
                </c:pt>
                <c:pt idx="4331">
                  <c:v>32.815899999999999</c:v>
                </c:pt>
                <c:pt idx="4332">
                  <c:v>33.001300000000001</c:v>
                </c:pt>
                <c:pt idx="4333">
                  <c:v>33.060699999999997</c:v>
                </c:pt>
                <c:pt idx="4334">
                  <c:v>33.067399999999999</c:v>
                </c:pt>
                <c:pt idx="4335">
                  <c:v>33.039000000000001</c:v>
                </c:pt>
                <c:pt idx="4336">
                  <c:v>33.009500000000003</c:v>
                </c:pt>
                <c:pt idx="4337">
                  <c:v>33.133400000000002</c:v>
                </c:pt>
                <c:pt idx="4338">
                  <c:v>32.914200000000001</c:v>
                </c:pt>
                <c:pt idx="4339">
                  <c:v>33.257399999999997</c:v>
                </c:pt>
                <c:pt idx="4340">
                  <c:v>33.663400000000003</c:v>
                </c:pt>
                <c:pt idx="4341">
                  <c:v>33.768099999999997</c:v>
                </c:pt>
                <c:pt idx="4342">
                  <c:v>33.800899999999999</c:v>
                </c:pt>
                <c:pt idx="4343">
                  <c:v>33.831499999999998</c:v>
                </c:pt>
                <c:pt idx="4344">
                  <c:v>33.801200000000001</c:v>
                </c:pt>
                <c:pt idx="4345">
                  <c:v>33.7378</c:v>
                </c:pt>
                <c:pt idx="4346">
                  <c:v>33.623600000000003</c:v>
                </c:pt>
                <c:pt idx="4347">
                  <c:v>33.427100000000003</c:v>
                </c:pt>
                <c:pt idx="4348">
                  <c:v>33.304400000000001</c:v>
                </c:pt>
                <c:pt idx="4349">
                  <c:v>33.251399999999997</c:v>
                </c:pt>
                <c:pt idx="4350">
                  <c:v>33.140099999999997</c:v>
                </c:pt>
                <c:pt idx="4351">
                  <c:v>33.070599999999999</c:v>
                </c:pt>
                <c:pt idx="4352">
                  <c:v>32.984099999999998</c:v>
                </c:pt>
                <c:pt idx="4353">
                  <c:v>32.910200000000003</c:v>
                </c:pt>
                <c:pt idx="4354">
                  <c:v>32.832099999999997</c:v>
                </c:pt>
                <c:pt idx="4355">
                  <c:v>32.827300000000001</c:v>
                </c:pt>
                <c:pt idx="4356">
                  <c:v>32.826599999999999</c:v>
                </c:pt>
                <c:pt idx="4357">
                  <c:v>32.832500000000003</c:v>
                </c:pt>
                <c:pt idx="4358">
                  <c:v>32.851999999999997</c:v>
                </c:pt>
                <c:pt idx="4359">
                  <c:v>32.905000000000001</c:v>
                </c:pt>
                <c:pt idx="4360">
                  <c:v>33.044899999999998</c:v>
                </c:pt>
                <c:pt idx="4361">
                  <c:v>33.194400000000002</c:v>
                </c:pt>
                <c:pt idx="4362">
                  <c:v>33.355800000000002</c:v>
                </c:pt>
                <c:pt idx="4363">
                  <c:v>33.487900000000003</c:v>
                </c:pt>
                <c:pt idx="4364">
                  <c:v>33.637599999999999</c:v>
                </c:pt>
                <c:pt idx="4365">
                  <c:v>33.846699999999998</c:v>
                </c:pt>
                <c:pt idx="4366">
                  <c:v>33.996299999999998</c:v>
                </c:pt>
                <c:pt idx="4367">
                  <c:v>33.969299999999997</c:v>
                </c:pt>
                <c:pt idx="4368">
                  <c:v>33.872399999999999</c:v>
                </c:pt>
                <c:pt idx="4369">
                  <c:v>33.813600000000001</c:v>
                </c:pt>
                <c:pt idx="4370">
                  <c:v>33.813899999999997</c:v>
                </c:pt>
                <c:pt idx="4371">
                  <c:v>33.826000000000001</c:v>
                </c:pt>
                <c:pt idx="4372">
                  <c:v>33.869</c:v>
                </c:pt>
                <c:pt idx="4373">
                  <c:v>33.793100000000003</c:v>
                </c:pt>
                <c:pt idx="4374">
                  <c:v>33.594700000000003</c:v>
                </c:pt>
                <c:pt idx="4375">
                  <c:v>33.477200000000003</c:v>
                </c:pt>
                <c:pt idx="4376">
                  <c:v>33.407299999999999</c:v>
                </c:pt>
                <c:pt idx="4377">
                  <c:v>33.337699999999998</c:v>
                </c:pt>
                <c:pt idx="4378">
                  <c:v>33.274999999999999</c:v>
                </c:pt>
                <c:pt idx="4379">
                  <c:v>33.223399999999998</c:v>
                </c:pt>
                <c:pt idx="4380">
                  <c:v>33.1905</c:v>
                </c:pt>
                <c:pt idx="4381">
                  <c:v>33.167999999999999</c:v>
                </c:pt>
                <c:pt idx="4382">
                  <c:v>33.162300000000002</c:v>
                </c:pt>
                <c:pt idx="4383">
                  <c:v>33.159599999999998</c:v>
                </c:pt>
                <c:pt idx="4384">
                  <c:v>33.200099999999999</c:v>
                </c:pt>
                <c:pt idx="4385">
                  <c:v>33.250300000000003</c:v>
                </c:pt>
                <c:pt idx="4386">
                  <c:v>33.294699999999999</c:v>
                </c:pt>
                <c:pt idx="4387">
                  <c:v>33.313400000000001</c:v>
                </c:pt>
                <c:pt idx="4388">
                  <c:v>33.297499999999999</c:v>
                </c:pt>
                <c:pt idx="4389">
                  <c:v>33.223799999999997</c:v>
                </c:pt>
                <c:pt idx="4390">
                  <c:v>33.505800000000001</c:v>
                </c:pt>
                <c:pt idx="4391">
                  <c:v>33.462000000000003</c:v>
                </c:pt>
                <c:pt idx="4392">
                  <c:v>33.436900000000001</c:v>
                </c:pt>
                <c:pt idx="4393">
                  <c:v>33.2988</c:v>
                </c:pt>
                <c:pt idx="4394">
                  <c:v>32.988300000000002</c:v>
                </c:pt>
                <c:pt idx="4395">
                  <c:v>32.918399999999998</c:v>
                </c:pt>
                <c:pt idx="4396">
                  <c:v>32.923299999999998</c:v>
                </c:pt>
                <c:pt idx="4397">
                  <c:v>32.995899999999999</c:v>
                </c:pt>
                <c:pt idx="4398">
                  <c:v>33.152299999999997</c:v>
                </c:pt>
                <c:pt idx="4399">
                  <c:v>33.273899999999998</c:v>
                </c:pt>
                <c:pt idx="4400">
                  <c:v>33.285699999999999</c:v>
                </c:pt>
                <c:pt idx="4401">
                  <c:v>33.280200000000001</c:v>
                </c:pt>
                <c:pt idx="4402">
                  <c:v>33.296599999999998</c:v>
                </c:pt>
                <c:pt idx="4403">
                  <c:v>33.328400000000002</c:v>
                </c:pt>
                <c:pt idx="4404">
                  <c:v>33.344000000000001</c:v>
                </c:pt>
                <c:pt idx="4405">
                  <c:v>33.3172</c:v>
                </c:pt>
                <c:pt idx="4406">
                  <c:v>33.169899999999998</c:v>
                </c:pt>
                <c:pt idx="4407">
                  <c:v>33.1</c:v>
                </c:pt>
                <c:pt idx="4408">
                  <c:v>33.055700000000002</c:v>
                </c:pt>
                <c:pt idx="4409">
                  <c:v>33.028199999999998</c:v>
                </c:pt>
                <c:pt idx="4410">
                  <c:v>33.029499999999999</c:v>
                </c:pt>
                <c:pt idx="4411">
                  <c:v>33.043100000000003</c:v>
                </c:pt>
                <c:pt idx="4412">
                  <c:v>33.133299999999998</c:v>
                </c:pt>
                <c:pt idx="4413">
                  <c:v>33.273800000000001</c:v>
                </c:pt>
                <c:pt idx="4414">
                  <c:v>33.327100000000002</c:v>
                </c:pt>
                <c:pt idx="4415">
                  <c:v>33.430999999999997</c:v>
                </c:pt>
                <c:pt idx="4416">
                  <c:v>33.513199999999998</c:v>
                </c:pt>
                <c:pt idx="4417">
                  <c:v>33.5565</c:v>
                </c:pt>
                <c:pt idx="4418">
                  <c:v>33.6036</c:v>
                </c:pt>
                <c:pt idx="4419">
                  <c:v>33.630299999999998</c:v>
                </c:pt>
                <c:pt idx="4420">
                  <c:v>33.633499999999998</c:v>
                </c:pt>
                <c:pt idx="4421">
                  <c:v>33.595500000000001</c:v>
                </c:pt>
                <c:pt idx="4422">
                  <c:v>33.547499999999999</c:v>
                </c:pt>
                <c:pt idx="4423">
                  <c:v>33.484200000000001</c:v>
                </c:pt>
                <c:pt idx="4424">
                  <c:v>33.394199999999998</c:v>
                </c:pt>
                <c:pt idx="4425">
                  <c:v>33.291400000000003</c:v>
                </c:pt>
                <c:pt idx="4426">
                  <c:v>33.1723</c:v>
                </c:pt>
                <c:pt idx="4427">
                  <c:v>33.055599999999998</c:v>
                </c:pt>
                <c:pt idx="4428">
                  <c:v>32.939700000000002</c:v>
                </c:pt>
                <c:pt idx="4429">
                  <c:v>32.793700000000001</c:v>
                </c:pt>
                <c:pt idx="4430">
                  <c:v>32.6357</c:v>
                </c:pt>
                <c:pt idx="4431">
                  <c:v>32.478900000000003</c:v>
                </c:pt>
                <c:pt idx="4432">
                  <c:v>32.347200000000001</c:v>
                </c:pt>
                <c:pt idx="4433">
                  <c:v>32.234299999999998</c:v>
                </c:pt>
                <c:pt idx="4434">
                  <c:v>32.2149</c:v>
                </c:pt>
                <c:pt idx="4435">
                  <c:v>32.410299999999999</c:v>
                </c:pt>
                <c:pt idx="4436">
                  <c:v>32.643799999999999</c:v>
                </c:pt>
                <c:pt idx="4437">
                  <c:v>32.992100000000001</c:v>
                </c:pt>
                <c:pt idx="4438">
                  <c:v>33.552199999999999</c:v>
                </c:pt>
                <c:pt idx="4439">
                  <c:v>34.476599999999998</c:v>
                </c:pt>
                <c:pt idx="4440">
                  <c:v>34.247100000000003</c:v>
                </c:pt>
                <c:pt idx="4441">
                  <c:v>34.239699999999999</c:v>
                </c:pt>
                <c:pt idx="4442">
                  <c:v>34.314300000000003</c:v>
                </c:pt>
                <c:pt idx="4443">
                  <c:v>34.350099999999998</c:v>
                </c:pt>
                <c:pt idx="4444">
                  <c:v>34.315300000000001</c:v>
                </c:pt>
                <c:pt idx="4445">
                  <c:v>34.257899999999999</c:v>
                </c:pt>
                <c:pt idx="4446">
                  <c:v>34.145400000000002</c:v>
                </c:pt>
                <c:pt idx="4447">
                  <c:v>34.360799999999998</c:v>
                </c:pt>
                <c:pt idx="4448">
                  <c:v>34.6188</c:v>
                </c:pt>
                <c:pt idx="4449">
                  <c:v>34.713000000000001</c:v>
                </c:pt>
                <c:pt idx="4450">
                  <c:v>34.664499999999997</c:v>
                </c:pt>
                <c:pt idx="4451">
                  <c:v>34.5199</c:v>
                </c:pt>
                <c:pt idx="4452">
                  <c:v>34.268599999999999</c:v>
                </c:pt>
                <c:pt idx="4453">
                  <c:v>33.872999999999998</c:v>
                </c:pt>
                <c:pt idx="4454">
                  <c:v>33.469700000000003</c:v>
                </c:pt>
                <c:pt idx="4455">
                  <c:v>33.172400000000003</c:v>
                </c:pt>
                <c:pt idx="4456">
                  <c:v>32.901400000000002</c:v>
                </c:pt>
                <c:pt idx="4457">
                  <c:v>32.707500000000003</c:v>
                </c:pt>
                <c:pt idx="4458">
                  <c:v>32.564900000000002</c:v>
                </c:pt>
                <c:pt idx="4459">
                  <c:v>32.795000000000002</c:v>
                </c:pt>
                <c:pt idx="4460">
                  <c:v>33.0595</c:v>
                </c:pt>
                <c:pt idx="4461">
                  <c:v>33.271299999999997</c:v>
                </c:pt>
                <c:pt idx="4462">
                  <c:v>33.448599999999999</c:v>
                </c:pt>
                <c:pt idx="4463">
                  <c:v>33.564700000000002</c:v>
                </c:pt>
                <c:pt idx="4464">
                  <c:v>33.484200000000001</c:v>
                </c:pt>
                <c:pt idx="4465">
                  <c:v>33.281199999999998</c:v>
                </c:pt>
                <c:pt idx="4466">
                  <c:v>33.224400000000003</c:v>
                </c:pt>
                <c:pt idx="4467">
                  <c:v>33.4236</c:v>
                </c:pt>
                <c:pt idx="4468">
                  <c:v>33.64</c:v>
                </c:pt>
                <c:pt idx="4469">
                  <c:v>33.366300000000003</c:v>
                </c:pt>
                <c:pt idx="4470">
                  <c:v>33.636200000000002</c:v>
                </c:pt>
                <c:pt idx="4471">
                  <c:v>34.253900000000002</c:v>
                </c:pt>
                <c:pt idx="4472">
                  <c:v>33.7226</c:v>
                </c:pt>
                <c:pt idx="4473">
                  <c:v>33.800600000000003</c:v>
                </c:pt>
                <c:pt idx="4474">
                  <c:v>33.5443</c:v>
                </c:pt>
                <c:pt idx="4475">
                  <c:v>33.252200000000002</c:v>
                </c:pt>
                <c:pt idx="4476">
                  <c:v>33.178600000000003</c:v>
                </c:pt>
                <c:pt idx="4477">
                  <c:v>33.1111</c:v>
                </c:pt>
                <c:pt idx="4478">
                  <c:v>32.976599999999998</c:v>
                </c:pt>
                <c:pt idx="4479">
                  <c:v>32.790799999999997</c:v>
                </c:pt>
                <c:pt idx="4480">
                  <c:v>32.532299999999999</c:v>
                </c:pt>
                <c:pt idx="4481">
                  <c:v>32.692399999999999</c:v>
                </c:pt>
                <c:pt idx="4482">
                  <c:v>32.983199999999997</c:v>
                </c:pt>
                <c:pt idx="4483">
                  <c:v>33.307499999999997</c:v>
                </c:pt>
                <c:pt idx="4484">
                  <c:v>33.6419</c:v>
                </c:pt>
                <c:pt idx="4485">
                  <c:v>33.796700000000001</c:v>
                </c:pt>
                <c:pt idx="4486">
                  <c:v>33.956800000000001</c:v>
                </c:pt>
                <c:pt idx="4487">
                  <c:v>34.293599999999998</c:v>
                </c:pt>
                <c:pt idx="4488">
                  <c:v>35.1053</c:v>
                </c:pt>
                <c:pt idx="4489">
                  <c:v>34.799799999999998</c:v>
                </c:pt>
                <c:pt idx="4490">
                  <c:v>34.888300000000001</c:v>
                </c:pt>
                <c:pt idx="4491">
                  <c:v>34.993499999999997</c:v>
                </c:pt>
                <c:pt idx="4492">
                  <c:v>34.999699999999997</c:v>
                </c:pt>
                <c:pt idx="4493">
                  <c:v>34.8872</c:v>
                </c:pt>
                <c:pt idx="4494">
                  <c:v>34.768900000000002</c:v>
                </c:pt>
                <c:pt idx="4495">
                  <c:v>34.664999999999999</c:v>
                </c:pt>
                <c:pt idx="4496">
                  <c:v>34.612299999999998</c:v>
                </c:pt>
                <c:pt idx="4497">
                  <c:v>34.560899999999997</c:v>
                </c:pt>
                <c:pt idx="4498">
                  <c:v>34.493699999999997</c:v>
                </c:pt>
                <c:pt idx="4499">
                  <c:v>34.308900000000001</c:v>
                </c:pt>
                <c:pt idx="4500">
                  <c:v>34.1556</c:v>
                </c:pt>
                <c:pt idx="4501">
                  <c:v>34.0398</c:v>
                </c:pt>
                <c:pt idx="4502">
                  <c:v>33.946100000000001</c:v>
                </c:pt>
                <c:pt idx="4503">
                  <c:v>33.860500000000002</c:v>
                </c:pt>
                <c:pt idx="4504">
                  <c:v>33.811300000000003</c:v>
                </c:pt>
                <c:pt idx="4505">
                  <c:v>33.743000000000002</c:v>
                </c:pt>
                <c:pt idx="4506">
                  <c:v>33.654400000000003</c:v>
                </c:pt>
                <c:pt idx="4507">
                  <c:v>33.523499999999999</c:v>
                </c:pt>
                <c:pt idx="4508">
                  <c:v>33.410200000000003</c:v>
                </c:pt>
                <c:pt idx="4509">
                  <c:v>33.328299999999999</c:v>
                </c:pt>
                <c:pt idx="4510">
                  <c:v>33.287999999999997</c:v>
                </c:pt>
                <c:pt idx="4511">
                  <c:v>33.272100000000002</c:v>
                </c:pt>
                <c:pt idx="4512">
                  <c:v>33.250100000000003</c:v>
                </c:pt>
                <c:pt idx="4513">
                  <c:v>33.198599999999999</c:v>
                </c:pt>
                <c:pt idx="4514">
                  <c:v>33.209600000000002</c:v>
                </c:pt>
                <c:pt idx="4515">
                  <c:v>33.251800000000003</c:v>
                </c:pt>
                <c:pt idx="4516">
                  <c:v>33.315199999999997</c:v>
                </c:pt>
                <c:pt idx="4517">
                  <c:v>33.369</c:v>
                </c:pt>
                <c:pt idx="4518">
                  <c:v>33.459200000000003</c:v>
                </c:pt>
                <c:pt idx="4519">
                  <c:v>33.575000000000003</c:v>
                </c:pt>
                <c:pt idx="4520">
                  <c:v>33.697800000000001</c:v>
                </c:pt>
                <c:pt idx="4521">
                  <c:v>33.818800000000003</c:v>
                </c:pt>
                <c:pt idx="4522">
                  <c:v>33.941899999999997</c:v>
                </c:pt>
                <c:pt idx="4523">
                  <c:v>34.047199999999997</c:v>
                </c:pt>
                <c:pt idx="4524">
                  <c:v>34.142099999999999</c:v>
                </c:pt>
                <c:pt idx="4525">
                  <c:v>34.2378</c:v>
                </c:pt>
                <c:pt idx="4526">
                  <c:v>34.316099999999999</c:v>
                </c:pt>
                <c:pt idx="4527">
                  <c:v>34.346800000000002</c:v>
                </c:pt>
                <c:pt idx="4528">
                  <c:v>34.359400000000001</c:v>
                </c:pt>
                <c:pt idx="4529">
                  <c:v>34.304600000000001</c:v>
                </c:pt>
                <c:pt idx="4530">
                  <c:v>34.168999999999997</c:v>
                </c:pt>
                <c:pt idx="4531">
                  <c:v>33.921900000000001</c:v>
                </c:pt>
                <c:pt idx="4532">
                  <c:v>33.902200000000001</c:v>
                </c:pt>
                <c:pt idx="4533">
                  <c:v>33.918900000000001</c:v>
                </c:pt>
                <c:pt idx="4534">
                  <c:v>33.846699999999998</c:v>
                </c:pt>
                <c:pt idx="4535">
                  <c:v>33.878300000000003</c:v>
                </c:pt>
                <c:pt idx="4536">
                  <c:v>33.913200000000003</c:v>
                </c:pt>
                <c:pt idx="4537">
                  <c:v>33.8352</c:v>
                </c:pt>
                <c:pt idx="4538">
                  <c:v>33.8461</c:v>
                </c:pt>
                <c:pt idx="4539">
                  <c:v>33.818300000000001</c:v>
                </c:pt>
                <c:pt idx="4540">
                  <c:v>33.804600000000001</c:v>
                </c:pt>
                <c:pt idx="4541">
                  <c:v>33.910899999999998</c:v>
                </c:pt>
                <c:pt idx="4542">
                  <c:v>34.079900000000002</c:v>
                </c:pt>
                <c:pt idx="4543">
                  <c:v>34.2654</c:v>
                </c:pt>
                <c:pt idx="4544">
                  <c:v>34.301499999999997</c:v>
                </c:pt>
                <c:pt idx="4545">
                  <c:v>34.253399999999999</c:v>
                </c:pt>
                <c:pt idx="4546">
                  <c:v>34.192599999999999</c:v>
                </c:pt>
                <c:pt idx="4547">
                  <c:v>34.145000000000003</c:v>
                </c:pt>
                <c:pt idx="4548">
                  <c:v>34.103700000000003</c:v>
                </c:pt>
                <c:pt idx="4549">
                  <c:v>34.096699999999998</c:v>
                </c:pt>
                <c:pt idx="4550">
                  <c:v>34.161900000000003</c:v>
                </c:pt>
                <c:pt idx="4551">
                  <c:v>34.228400000000001</c:v>
                </c:pt>
                <c:pt idx="4552">
                  <c:v>34.312100000000001</c:v>
                </c:pt>
                <c:pt idx="4553">
                  <c:v>34.4191</c:v>
                </c:pt>
                <c:pt idx="4554">
                  <c:v>34.494</c:v>
                </c:pt>
                <c:pt idx="4555">
                  <c:v>34.513399999999997</c:v>
                </c:pt>
                <c:pt idx="4556">
                  <c:v>34.524999999999999</c:v>
                </c:pt>
                <c:pt idx="4557">
                  <c:v>34.528199999999998</c:v>
                </c:pt>
                <c:pt idx="4558">
                  <c:v>34.540599999999998</c:v>
                </c:pt>
                <c:pt idx="4559">
                  <c:v>34.531599999999997</c:v>
                </c:pt>
                <c:pt idx="4560">
                  <c:v>34.533799999999999</c:v>
                </c:pt>
                <c:pt idx="4561">
                  <c:v>34.468400000000003</c:v>
                </c:pt>
                <c:pt idx="4562">
                  <c:v>34.4129</c:v>
                </c:pt>
                <c:pt idx="4563">
                  <c:v>34.359000000000002</c:v>
                </c:pt>
                <c:pt idx="4564">
                  <c:v>34.298900000000003</c:v>
                </c:pt>
                <c:pt idx="4565">
                  <c:v>34.292000000000002</c:v>
                </c:pt>
                <c:pt idx="4566">
                  <c:v>34.351700000000001</c:v>
                </c:pt>
                <c:pt idx="4567">
                  <c:v>34.254100000000001</c:v>
                </c:pt>
                <c:pt idx="4568">
                  <c:v>34.1464</c:v>
                </c:pt>
                <c:pt idx="4569">
                  <c:v>33.954500000000003</c:v>
                </c:pt>
                <c:pt idx="4570">
                  <c:v>33.674500000000002</c:v>
                </c:pt>
                <c:pt idx="4571">
                  <c:v>33.478499999999997</c:v>
                </c:pt>
                <c:pt idx="4572">
                  <c:v>33.395200000000003</c:v>
                </c:pt>
                <c:pt idx="4573">
                  <c:v>33.352699999999999</c:v>
                </c:pt>
                <c:pt idx="4574">
                  <c:v>33.3688</c:v>
                </c:pt>
                <c:pt idx="4575">
                  <c:v>33.410800000000002</c:v>
                </c:pt>
                <c:pt idx="4576">
                  <c:v>33.457700000000003</c:v>
                </c:pt>
                <c:pt idx="4577">
                  <c:v>33.512</c:v>
                </c:pt>
                <c:pt idx="4578">
                  <c:v>33.5702</c:v>
                </c:pt>
                <c:pt idx="4579">
                  <c:v>33.631</c:v>
                </c:pt>
                <c:pt idx="4580">
                  <c:v>33.688600000000001</c:v>
                </c:pt>
                <c:pt idx="4581">
                  <c:v>33.747900000000001</c:v>
                </c:pt>
                <c:pt idx="4582">
                  <c:v>33.8123</c:v>
                </c:pt>
                <c:pt idx="4583">
                  <c:v>33.881</c:v>
                </c:pt>
                <c:pt idx="4584">
                  <c:v>33.940899999999999</c:v>
                </c:pt>
                <c:pt idx="4585">
                  <c:v>33.976500000000001</c:v>
                </c:pt>
                <c:pt idx="4586">
                  <c:v>34.007100000000001</c:v>
                </c:pt>
                <c:pt idx="4587">
                  <c:v>34.061500000000002</c:v>
                </c:pt>
                <c:pt idx="4588">
                  <c:v>34.105499999999999</c:v>
                </c:pt>
                <c:pt idx="4589">
                  <c:v>34.154699999999998</c:v>
                </c:pt>
                <c:pt idx="4590">
                  <c:v>34.202100000000002</c:v>
                </c:pt>
                <c:pt idx="4591">
                  <c:v>34.251300000000001</c:v>
                </c:pt>
                <c:pt idx="4592">
                  <c:v>34.239699999999999</c:v>
                </c:pt>
                <c:pt idx="4593">
                  <c:v>34.265700000000002</c:v>
                </c:pt>
                <c:pt idx="4594">
                  <c:v>34.293900000000001</c:v>
                </c:pt>
                <c:pt idx="4595">
                  <c:v>34.297800000000002</c:v>
                </c:pt>
                <c:pt idx="4596">
                  <c:v>34.268700000000003</c:v>
                </c:pt>
                <c:pt idx="4597">
                  <c:v>34.192399999999999</c:v>
                </c:pt>
                <c:pt idx="4598">
                  <c:v>34.078899999999997</c:v>
                </c:pt>
                <c:pt idx="4599">
                  <c:v>33.9621</c:v>
                </c:pt>
                <c:pt idx="4600">
                  <c:v>33.843600000000002</c:v>
                </c:pt>
                <c:pt idx="4601">
                  <c:v>33.736899999999999</c:v>
                </c:pt>
                <c:pt idx="4602">
                  <c:v>33.619900000000001</c:v>
                </c:pt>
                <c:pt idx="4603">
                  <c:v>33.488799999999998</c:v>
                </c:pt>
                <c:pt idx="4604">
                  <c:v>33.405900000000003</c:v>
                </c:pt>
                <c:pt idx="4605">
                  <c:v>33.362400000000001</c:v>
                </c:pt>
                <c:pt idx="4606">
                  <c:v>33.392099999999999</c:v>
                </c:pt>
                <c:pt idx="4607">
                  <c:v>33.426299999999998</c:v>
                </c:pt>
                <c:pt idx="4608">
                  <c:v>33.5595</c:v>
                </c:pt>
                <c:pt idx="4609">
                  <c:v>33.718200000000003</c:v>
                </c:pt>
                <c:pt idx="4610">
                  <c:v>33.865600000000001</c:v>
                </c:pt>
                <c:pt idx="4611">
                  <c:v>34.062899999999999</c:v>
                </c:pt>
                <c:pt idx="4612">
                  <c:v>34.115600000000001</c:v>
                </c:pt>
                <c:pt idx="4613">
                  <c:v>34.083300000000001</c:v>
                </c:pt>
                <c:pt idx="4614">
                  <c:v>34.060400000000001</c:v>
                </c:pt>
                <c:pt idx="4615">
                  <c:v>34.060400000000001</c:v>
                </c:pt>
                <c:pt idx="4616">
                  <c:v>34.026899999999998</c:v>
                </c:pt>
                <c:pt idx="4617">
                  <c:v>33.982700000000001</c:v>
                </c:pt>
                <c:pt idx="4618">
                  <c:v>33.958500000000001</c:v>
                </c:pt>
                <c:pt idx="4619">
                  <c:v>33.906399999999998</c:v>
                </c:pt>
                <c:pt idx="4620">
                  <c:v>33.857799999999997</c:v>
                </c:pt>
                <c:pt idx="4621">
                  <c:v>33.799599999999998</c:v>
                </c:pt>
                <c:pt idx="4622">
                  <c:v>33.7562</c:v>
                </c:pt>
                <c:pt idx="4623">
                  <c:v>33.713700000000003</c:v>
                </c:pt>
                <c:pt idx="4624">
                  <c:v>33.738700000000001</c:v>
                </c:pt>
                <c:pt idx="4625">
                  <c:v>33.850900000000003</c:v>
                </c:pt>
                <c:pt idx="4626">
                  <c:v>33.962299999999999</c:v>
                </c:pt>
                <c:pt idx="4627">
                  <c:v>34.064700000000002</c:v>
                </c:pt>
                <c:pt idx="4628">
                  <c:v>34.173699999999997</c:v>
                </c:pt>
                <c:pt idx="4629">
                  <c:v>34.293900000000001</c:v>
                </c:pt>
                <c:pt idx="4630">
                  <c:v>34.419199999999996</c:v>
                </c:pt>
                <c:pt idx="4631">
                  <c:v>34.553400000000003</c:v>
                </c:pt>
                <c:pt idx="4632">
                  <c:v>34.579000000000001</c:v>
                </c:pt>
                <c:pt idx="4633">
                  <c:v>34.590699999999998</c:v>
                </c:pt>
                <c:pt idx="4634">
                  <c:v>34.596499999999999</c:v>
                </c:pt>
                <c:pt idx="4635">
                  <c:v>34.5929</c:v>
                </c:pt>
                <c:pt idx="4636">
                  <c:v>34.5732</c:v>
                </c:pt>
                <c:pt idx="4637">
                  <c:v>34.565300000000001</c:v>
                </c:pt>
                <c:pt idx="4638">
                  <c:v>34.581600000000002</c:v>
                </c:pt>
                <c:pt idx="4639">
                  <c:v>34.594999999999999</c:v>
                </c:pt>
                <c:pt idx="4640">
                  <c:v>34.6021</c:v>
                </c:pt>
                <c:pt idx="4641">
                  <c:v>34.625599999999999</c:v>
                </c:pt>
                <c:pt idx="4642">
                  <c:v>34.656599999999997</c:v>
                </c:pt>
                <c:pt idx="4643">
                  <c:v>34.678600000000003</c:v>
                </c:pt>
                <c:pt idx="4644">
                  <c:v>34.673900000000003</c:v>
                </c:pt>
                <c:pt idx="4645">
                  <c:v>34.648400000000002</c:v>
                </c:pt>
                <c:pt idx="4646">
                  <c:v>34.623100000000001</c:v>
                </c:pt>
                <c:pt idx="4647">
                  <c:v>34.627200000000002</c:v>
                </c:pt>
                <c:pt idx="4648">
                  <c:v>34.703499999999998</c:v>
                </c:pt>
                <c:pt idx="4649">
                  <c:v>34.727400000000003</c:v>
                </c:pt>
                <c:pt idx="4650">
                  <c:v>34.710500000000003</c:v>
                </c:pt>
                <c:pt idx="4651">
                  <c:v>34.561599999999999</c:v>
                </c:pt>
                <c:pt idx="4652">
                  <c:v>34.288699999999999</c:v>
                </c:pt>
                <c:pt idx="4653">
                  <c:v>34.012700000000002</c:v>
                </c:pt>
                <c:pt idx="4654">
                  <c:v>33.86</c:v>
                </c:pt>
                <c:pt idx="4655">
                  <c:v>33.6571</c:v>
                </c:pt>
                <c:pt idx="4656">
                  <c:v>33.735799999999998</c:v>
                </c:pt>
                <c:pt idx="4657">
                  <c:v>33.923900000000003</c:v>
                </c:pt>
                <c:pt idx="4658">
                  <c:v>34.131700000000002</c:v>
                </c:pt>
                <c:pt idx="4659">
                  <c:v>34.287199999999999</c:v>
                </c:pt>
                <c:pt idx="4660">
                  <c:v>34.4208</c:v>
                </c:pt>
                <c:pt idx="4661">
                  <c:v>34.565100000000001</c:v>
                </c:pt>
                <c:pt idx="4662">
                  <c:v>34.6631</c:v>
                </c:pt>
                <c:pt idx="4663">
                  <c:v>34.626100000000001</c:v>
                </c:pt>
                <c:pt idx="4664">
                  <c:v>34.593600000000002</c:v>
                </c:pt>
                <c:pt idx="4665">
                  <c:v>34.6693</c:v>
                </c:pt>
                <c:pt idx="4666">
                  <c:v>34.785299999999999</c:v>
                </c:pt>
                <c:pt idx="4667">
                  <c:v>34.929000000000002</c:v>
                </c:pt>
                <c:pt idx="4668">
                  <c:v>35.033499999999997</c:v>
                </c:pt>
                <c:pt idx="4669">
                  <c:v>35.047400000000003</c:v>
                </c:pt>
                <c:pt idx="4670">
                  <c:v>35.002499999999998</c:v>
                </c:pt>
                <c:pt idx="4671">
                  <c:v>34.9876</c:v>
                </c:pt>
                <c:pt idx="4672">
                  <c:v>35.015599999999999</c:v>
                </c:pt>
                <c:pt idx="4673">
                  <c:v>35.078400000000002</c:v>
                </c:pt>
                <c:pt idx="4674">
                  <c:v>35.130200000000002</c:v>
                </c:pt>
                <c:pt idx="4675">
                  <c:v>34.903300000000002</c:v>
                </c:pt>
                <c:pt idx="4676">
                  <c:v>34.891100000000002</c:v>
                </c:pt>
                <c:pt idx="4677">
                  <c:v>34.990200000000002</c:v>
                </c:pt>
                <c:pt idx="4678">
                  <c:v>34.957700000000003</c:v>
                </c:pt>
                <c:pt idx="4679">
                  <c:v>34.933300000000003</c:v>
                </c:pt>
                <c:pt idx="4680">
                  <c:v>34.946100000000001</c:v>
                </c:pt>
                <c:pt idx="4681">
                  <c:v>34.9786</c:v>
                </c:pt>
                <c:pt idx="4682">
                  <c:v>34.9572</c:v>
                </c:pt>
                <c:pt idx="4683">
                  <c:v>34.914499999999997</c:v>
                </c:pt>
                <c:pt idx="4684">
                  <c:v>34.855800000000002</c:v>
                </c:pt>
                <c:pt idx="4685">
                  <c:v>34.782600000000002</c:v>
                </c:pt>
                <c:pt idx="4686">
                  <c:v>34.653300000000002</c:v>
                </c:pt>
                <c:pt idx="4687">
                  <c:v>34.516800000000003</c:v>
                </c:pt>
                <c:pt idx="4688">
                  <c:v>34.396500000000003</c:v>
                </c:pt>
                <c:pt idx="4689">
                  <c:v>34.312600000000003</c:v>
                </c:pt>
                <c:pt idx="4690">
                  <c:v>34.226799999999997</c:v>
                </c:pt>
                <c:pt idx="4691">
                  <c:v>34.1235</c:v>
                </c:pt>
                <c:pt idx="4692">
                  <c:v>34.004300000000001</c:v>
                </c:pt>
                <c:pt idx="4693">
                  <c:v>33.923499999999997</c:v>
                </c:pt>
                <c:pt idx="4694">
                  <c:v>33.9739</c:v>
                </c:pt>
                <c:pt idx="4695">
                  <c:v>34.053600000000003</c:v>
                </c:pt>
                <c:pt idx="4696">
                  <c:v>34.112200000000001</c:v>
                </c:pt>
                <c:pt idx="4697">
                  <c:v>34.167200000000001</c:v>
                </c:pt>
                <c:pt idx="4698">
                  <c:v>34.239699999999999</c:v>
                </c:pt>
                <c:pt idx="4699">
                  <c:v>34.307600000000001</c:v>
                </c:pt>
                <c:pt idx="4700">
                  <c:v>34.376199999999997</c:v>
                </c:pt>
                <c:pt idx="4701">
                  <c:v>34.343200000000003</c:v>
                </c:pt>
                <c:pt idx="4702">
                  <c:v>34.386499999999998</c:v>
                </c:pt>
                <c:pt idx="4703">
                  <c:v>34.398600000000002</c:v>
                </c:pt>
                <c:pt idx="4704">
                  <c:v>34.360599999999998</c:v>
                </c:pt>
                <c:pt idx="4705">
                  <c:v>34.310699999999997</c:v>
                </c:pt>
                <c:pt idx="4706">
                  <c:v>34.2941</c:v>
                </c:pt>
                <c:pt idx="4707">
                  <c:v>34.3157</c:v>
                </c:pt>
                <c:pt idx="4708">
                  <c:v>34.362900000000003</c:v>
                </c:pt>
                <c:pt idx="4709">
                  <c:v>34.333599999999997</c:v>
                </c:pt>
                <c:pt idx="4710">
                  <c:v>34.270499999999998</c:v>
                </c:pt>
                <c:pt idx="4711">
                  <c:v>34.145499999999998</c:v>
                </c:pt>
                <c:pt idx="4712">
                  <c:v>34.0214</c:v>
                </c:pt>
                <c:pt idx="4713">
                  <c:v>33.869999999999997</c:v>
                </c:pt>
                <c:pt idx="4714">
                  <c:v>33.7714</c:v>
                </c:pt>
                <c:pt idx="4715">
                  <c:v>33.706800000000001</c:v>
                </c:pt>
                <c:pt idx="4716">
                  <c:v>33.674399999999999</c:v>
                </c:pt>
                <c:pt idx="4717">
                  <c:v>33.627699999999997</c:v>
                </c:pt>
                <c:pt idx="4718">
                  <c:v>33.638300000000001</c:v>
                </c:pt>
                <c:pt idx="4719">
                  <c:v>33.691699999999997</c:v>
                </c:pt>
                <c:pt idx="4720">
                  <c:v>33.803600000000003</c:v>
                </c:pt>
                <c:pt idx="4721">
                  <c:v>33.942599999999999</c:v>
                </c:pt>
                <c:pt idx="4722">
                  <c:v>34.350999999999999</c:v>
                </c:pt>
                <c:pt idx="4723">
                  <c:v>34.421599999999998</c:v>
                </c:pt>
                <c:pt idx="4724">
                  <c:v>34.502099999999999</c:v>
                </c:pt>
                <c:pt idx="4725">
                  <c:v>34.5685</c:v>
                </c:pt>
                <c:pt idx="4726">
                  <c:v>34.624200000000002</c:v>
                </c:pt>
                <c:pt idx="4727">
                  <c:v>34.624499999999998</c:v>
                </c:pt>
                <c:pt idx="4728">
                  <c:v>34.594799999999999</c:v>
                </c:pt>
                <c:pt idx="4729">
                  <c:v>34.528599999999997</c:v>
                </c:pt>
                <c:pt idx="4730">
                  <c:v>34.487200000000001</c:v>
                </c:pt>
                <c:pt idx="4731">
                  <c:v>34.446100000000001</c:v>
                </c:pt>
                <c:pt idx="4732">
                  <c:v>34.428199999999997</c:v>
                </c:pt>
                <c:pt idx="4733">
                  <c:v>34.462600000000002</c:v>
                </c:pt>
                <c:pt idx="4734">
                  <c:v>34.510100000000001</c:v>
                </c:pt>
                <c:pt idx="4735">
                  <c:v>34.571899999999999</c:v>
                </c:pt>
                <c:pt idx="4736">
                  <c:v>34.656999999999996</c:v>
                </c:pt>
                <c:pt idx="4737">
                  <c:v>34.7684</c:v>
                </c:pt>
                <c:pt idx="4738">
                  <c:v>34.843299999999999</c:v>
                </c:pt>
                <c:pt idx="4739">
                  <c:v>34.870899999999999</c:v>
                </c:pt>
                <c:pt idx="4740">
                  <c:v>34.803800000000003</c:v>
                </c:pt>
                <c:pt idx="4741">
                  <c:v>34.330500000000001</c:v>
                </c:pt>
                <c:pt idx="4742">
                  <c:v>34.356299999999997</c:v>
                </c:pt>
                <c:pt idx="4743">
                  <c:v>34.445099999999996</c:v>
                </c:pt>
                <c:pt idx="4744">
                  <c:v>34.577199999999998</c:v>
                </c:pt>
                <c:pt idx="4745">
                  <c:v>34.690100000000001</c:v>
                </c:pt>
                <c:pt idx="4746">
                  <c:v>34.649099999999997</c:v>
                </c:pt>
                <c:pt idx="4747">
                  <c:v>34.627899999999997</c:v>
                </c:pt>
                <c:pt idx="4748">
                  <c:v>34.627600000000001</c:v>
                </c:pt>
                <c:pt idx="4749">
                  <c:v>34.627699999999997</c:v>
                </c:pt>
                <c:pt idx="4750">
                  <c:v>34.619</c:v>
                </c:pt>
                <c:pt idx="4751">
                  <c:v>34.612200000000001</c:v>
                </c:pt>
                <c:pt idx="4752">
                  <c:v>34.664400000000001</c:v>
                </c:pt>
                <c:pt idx="4753">
                  <c:v>34.740400000000001</c:v>
                </c:pt>
                <c:pt idx="4754">
                  <c:v>34.724800000000002</c:v>
                </c:pt>
                <c:pt idx="4755">
                  <c:v>34.648000000000003</c:v>
                </c:pt>
                <c:pt idx="4756">
                  <c:v>34.575200000000002</c:v>
                </c:pt>
                <c:pt idx="4757">
                  <c:v>34.430500000000002</c:v>
                </c:pt>
                <c:pt idx="4758">
                  <c:v>34.263199999999998</c:v>
                </c:pt>
                <c:pt idx="4759">
                  <c:v>34.091700000000003</c:v>
                </c:pt>
                <c:pt idx="4760">
                  <c:v>33.945399999999999</c:v>
                </c:pt>
                <c:pt idx="4761">
                  <c:v>33.803699999999999</c:v>
                </c:pt>
                <c:pt idx="4762">
                  <c:v>33.727600000000002</c:v>
                </c:pt>
                <c:pt idx="4763">
                  <c:v>33.7288</c:v>
                </c:pt>
                <c:pt idx="4764">
                  <c:v>33.785899999999998</c:v>
                </c:pt>
                <c:pt idx="4765">
                  <c:v>33.817999999999998</c:v>
                </c:pt>
                <c:pt idx="4766">
                  <c:v>33.860399999999998</c:v>
                </c:pt>
                <c:pt idx="4767">
                  <c:v>33.911099999999998</c:v>
                </c:pt>
                <c:pt idx="4768">
                  <c:v>33.979900000000001</c:v>
                </c:pt>
                <c:pt idx="4769">
                  <c:v>34.1143</c:v>
                </c:pt>
                <c:pt idx="4770">
                  <c:v>34.368499999999997</c:v>
                </c:pt>
                <c:pt idx="4771">
                  <c:v>34.457500000000003</c:v>
                </c:pt>
                <c:pt idx="4772">
                  <c:v>34.57</c:v>
                </c:pt>
                <c:pt idx="4773">
                  <c:v>34.6785</c:v>
                </c:pt>
                <c:pt idx="4774">
                  <c:v>34.808599999999998</c:v>
                </c:pt>
                <c:pt idx="4775">
                  <c:v>34.9116</c:v>
                </c:pt>
                <c:pt idx="4776">
                  <c:v>34.979300000000002</c:v>
                </c:pt>
                <c:pt idx="4777">
                  <c:v>35.061599999999999</c:v>
                </c:pt>
                <c:pt idx="4778">
                  <c:v>35.099400000000003</c:v>
                </c:pt>
                <c:pt idx="4779">
                  <c:v>35.084000000000003</c:v>
                </c:pt>
                <c:pt idx="4780">
                  <c:v>35.082799999999999</c:v>
                </c:pt>
                <c:pt idx="4781">
                  <c:v>35.098300000000002</c:v>
                </c:pt>
                <c:pt idx="4782">
                  <c:v>35.097299999999997</c:v>
                </c:pt>
                <c:pt idx="4783">
                  <c:v>34.942799999999998</c:v>
                </c:pt>
                <c:pt idx="4784">
                  <c:v>34.864899999999999</c:v>
                </c:pt>
                <c:pt idx="4785">
                  <c:v>34.804600000000001</c:v>
                </c:pt>
                <c:pt idx="4786">
                  <c:v>34.884900000000002</c:v>
                </c:pt>
                <c:pt idx="4787">
                  <c:v>34.9756</c:v>
                </c:pt>
                <c:pt idx="4788">
                  <c:v>35.082299999999996</c:v>
                </c:pt>
                <c:pt idx="4789">
                  <c:v>35.138599999999997</c:v>
                </c:pt>
                <c:pt idx="4790">
                  <c:v>35.142200000000003</c:v>
                </c:pt>
                <c:pt idx="4791">
                  <c:v>35.103400000000001</c:v>
                </c:pt>
                <c:pt idx="4792">
                  <c:v>35.032699999999998</c:v>
                </c:pt>
                <c:pt idx="4793">
                  <c:v>34.924700000000001</c:v>
                </c:pt>
                <c:pt idx="4794">
                  <c:v>34.814700000000002</c:v>
                </c:pt>
                <c:pt idx="4795">
                  <c:v>34.766399999999997</c:v>
                </c:pt>
                <c:pt idx="4796">
                  <c:v>34.787799999999997</c:v>
                </c:pt>
                <c:pt idx="4797">
                  <c:v>34.727499999999999</c:v>
                </c:pt>
                <c:pt idx="4798">
                  <c:v>34.711599999999997</c:v>
                </c:pt>
                <c:pt idx="4799">
                  <c:v>34.760199999999998</c:v>
                </c:pt>
                <c:pt idx="4800">
                  <c:v>34.837600000000002</c:v>
                </c:pt>
                <c:pt idx="4801">
                  <c:v>34.862900000000003</c:v>
                </c:pt>
                <c:pt idx="4802">
                  <c:v>34.904899999999998</c:v>
                </c:pt>
                <c:pt idx="4803">
                  <c:v>35.191600000000001</c:v>
                </c:pt>
                <c:pt idx="4804">
                  <c:v>35.441600000000001</c:v>
                </c:pt>
                <c:pt idx="4805">
                  <c:v>35.514899999999997</c:v>
                </c:pt>
                <c:pt idx="4806">
                  <c:v>35.514400000000002</c:v>
                </c:pt>
                <c:pt idx="4807">
                  <c:v>35.451900000000002</c:v>
                </c:pt>
                <c:pt idx="4808">
                  <c:v>35.413899999999998</c:v>
                </c:pt>
                <c:pt idx="4809">
                  <c:v>35.368600000000001</c:v>
                </c:pt>
                <c:pt idx="4810">
                  <c:v>35.313200000000002</c:v>
                </c:pt>
                <c:pt idx="4811">
                  <c:v>35.246299999999998</c:v>
                </c:pt>
                <c:pt idx="4812">
                  <c:v>35.154899999999998</c:v>
                </c:pt>
                <c:pt idx="4813">
                  <c:v>35.001600000000003</c:v>
                </c:pt>
                <c:pt idx="4814">
                  <c:v>34.929099999999998</c:v>
                </c:pt>
                <c:pt idx="4815">
                  <c:v>34.607100000000003</c:v>
                </c:pt>
                <c:pt idx="4816">
                  <c:v>34.198099999999997</c:v>
                </c:pt>
                <c:pt idx="4817">
                  <c:v>34.016599999999997</c:v>
                </c:pt>
                <c:pt idx="4818">
                  <c:v>34.1571</c:v>
                </c:pt>
                <c:pt idx="4819">
                  <c:v>34.051900000000003</c:v>
                </c:pt>
                <c:pt idx="4820">
                  <c:v>36.403399999999998</c:v>
                </c:pt>
                <c:pt idx="4821">
                  <c:v>34.040599999999998</c:v>
                </c:pt>
                <c:pt idx="4822">
                  <c:v>34.376199999999997</c:v>
                </c:pt>
                <c:pt idx="4823">
                  <c:v>34.383899999999997</c:v>
                </c:pt>
                <c:pt idx="4824">
                  <c:v>34.54</c:v>
                </c:pt>
                <c:pt idx="4825">
                  <c:v>34.5884</c:v>
                </c:pt>
                <c:pt idx="4826">
                  <c:v>34.7697</c:v>
                </c:pt>
                <c:pt idx="4827">
                  <c:v>34.970599999999997</c:v>
                </c:pt>
                <c:pt idx="4828">
                  <c:v>35.194800000000001</c:v>
                </c:pt>
                <c:pt idx="4829">
                  <c:v>35.509900000000002</c:v>
                </c:pt>
                <c:pt idx="4830">
                  <c:v>35.597200000000001</c:v>
                </c:pt>
                <c:pt idx="4831">
                  <c:v>35.676400000000001</c:v>
                </c:pt>
                <c:pt idx="4832">
                  <c:v>35.677799999999998</c:v>
                </c:pt>
                <c:pt idx="4833">
                  <c:v>35.624299999999998</c:v>
                </c:pt>
                <c:pt idx="4834">
                  <c:v>35.6205</c:v>
                </c:pt>
                <c:pt idx="4835">
                  <c:v>35.624299999999998</c:v>
                </c:pt>
                <c:pt idx="4836">
                  <c:v>35.6492</c:v>
                </c:pt>
                <c:pt idx="4837">
                  <c:v>35.678199999999997</c:v>
                </c:pt>
                <c:pt idx="4838">
                  <c:v>35.669699999999999</c:v>
                </c:pt>
                <c:pt idx="4839">
                  <c:v>35.514499999999998</c:v>
                </c:pt>
                <c:pt idx="4840">
                  <c:v>35.3857</c:v>
                </c:pt>
                <c:pt idx="4841">
                  <c:v>35.354100000000003</c:v>
                </c:pt>
                <c:pt idx="4842">
                  <c:v>35.440100000000001</c:v>
                </c:pt>
                <c:pt idx="4843">
                  <c:v>35.529200000000003</c:v>
                </c:pt>
                <c:pt idx="4844">
                  <c:v>35.564999999999998</c:v>
                </c:pt>
                <c:pt idx="4845">
                  <c:v>35.569600000000001</c:v>
                </c:pt>
                <c:pt idx="4846">
                  <c:v>35.549100000000003</c:v>
                </c:pt>
                <c:pt idx="4847">
                  <c:v>35.530900000000003</c:v>
                </c:pt>
                <c:pt idx="4848">
                  <c:v>35.503700000000002</c:v>
                </c:pt>
                <c:pt idx="4849">
                  <c:v>35.465800000000002</c:v>
                </c:pt>
                <c:pt idx="4850">
                  <c:v>35.435299999999998</c:v>
                </c:pt>
                <c:pt idx="4851">
                  <c:v>35.3979</c:v>
                </c:pt>
                <c:pt idx="4852">
                  <c:v>35.366</c:v>
                </c:pt>
                <c:pt idx="4853">
                  <c:v>35.299900000000001</c:v>
                </c:pt>
                <c:pt idx="4854">
                  <c:v>35.232999999999997</c:v>
                </c:pt>
                <c:pt idx="4855">
                  <c:v>35.176400000000001</c:v>
                </c:pt>
                <c:pt idx="4856">
                  <c:v>35.115000000000002</c:v>
                </c:pt>
                <c:pt idx="4857">
                  <c:v>35.037399999999998</c:v>
                </c:pt>
                <c:pt idx="4858">
                  <c:v>35.009599999999999</c:v>
                </c:pt>
                <c:pt idx="4859">
                  <c:v>34.987900000000003</c:v>
                </c:pt>
                <c:pt idx="4860">
                  <c:v>34.967199999999998</c:v>
                </c:pt>
                <c:pt idx="4861">
                  <c:v>34.933500000000002</c:v>
                </c:pt>
                <c:pt idx="4862">
                  <c:v>34.8857</c:v>
                </c:pt>
                <c:pt idx="4863">
                  <c:v>34.816899999999997</c:v>
                </c:pt>
                <c:pt idx="4864">
                  <c:v>34.762900000000002</c:v>
                </c:pt>
                <c:pt idx="4865">
                  <c:v>34.697699999999998</c:v>
                </c:pt>
                <c:pt idx="4866">
                  <c:v>34.646599999999999</c:v>
                </c:pt>
                <c:pt idx="4867">
                  <c:v>34.622100000000003</c:v>
                </c:pt>
                <c:pt idx="4868">
                  <c:v>34.640599999999999</c:v>
                </c:pt>
                <c:pt idx="4869">
                  <c:v>34.659399999999998</c:v>
                </c:pt>
                <c:pt idx="4870">
                  <c:v>34.702500000000001</c:v>
                </c:pt>
                <c:pt idx="4871">
                  <c:v>34.754199999999997</c:v>
                </c:pt>
                <c:pt idx="4872">
                  <c:v>34.834499999999998</c:v>
                </c:pt>
                <c:pt idx="4873">
                  <c:v>34.938800000000001</c:v>
                </c:pt>
                <c:pt idx="4874">
                  <c:v>35.068399999999997</c:v>
                </c:pt>
                <c:pt idx="4875">
                  <c:v>35.232999999999997</c:v>
                </c:pt>
                <c:pt idx="4876">
                  <c:v>35.341299999999997</c:v>
                </c:pt>
                <c:pt idx="4877">
                  <c:v>35.413600000000002</c:v>
                </c:pt>
                <c:pt idx="4878">
                  <c:v>35.479599999999998</c:v>
                </c:pt>
                <c:pt idx="4879">
                  <c:v>35.456299999999999</c:v>
                </c:pt>
                <c:pt idx="4880">
                  <c:v>35.419600000000003</c:v>
                </c:pt>
                <c:pt idx="4881">
                  <c:v>35.380899999999997</c:v>
                </c:pt>
                <c:pt idx="4882">
                  <c:v>35.303100000000001</c:v>
                </c:pt>
                <c:pt idx="4883">
                  <c:v>35.2669</c:v>
                </c:pt>
                <c:pt idx="4884">
                  <c:v>35.309699999999999</c:v>
                </c:pt>
                <c:pt idx="4885">
                  <c:v>35.372399999999999</c:v>
                </c:pt>
                <c:pt idx="4886">
                  <c:v>35.5</c:v>
                </c:pt>
                <c:pt idx="4887">
                  <c:v>35.631100000000004</c:v>
                </c:pt>
                <c:pt idx="4888">
                  <c:v>35.758600000000001</c:v>
                </c:pt>
                <c:pt idx="4889">
                  <c:v>35.875700000000002</c:v>
                </c:pt>
                <c:pt idx="4890">
                  <c:v>35.985700000000001</c:v>
                </c:pt>
                <c:pt idx="4891">
                  <c:v>36.204599999999999</c:v>
                </c:pt>
                <c:pt idx="4892">
                  <c:v>36.367400000000004</c:v>
                </c:pt>
                <c:pt idx="4893">
                  <c:v>36.417000000000002</c:v>
                </c:pt>
                <c:pt idx="4894">
                  <c:v>36.383400000000002</c:v>
                </c:pt>
                <c:pt idx="4895">
                  <c:v>36.345100000000002</c:v>
                </c:pt>
                <c:pt idx="4896">
                  <c:v>36.2408</c:v>
                </c:pt>
                <c:pt idx="4897">
                  <c:v>36.155200000000001</c:v>
                </c:pt>
                <c:pt idx="4898">
                  <c:v>36.0687</c:v>
                </c:pt>
                <c:pt idx="4899">
                  <c:v>36.125399999999999</c:v>
                </c:pt>
                <c:pt idx="4900">
                  <c:v>36.178600000000003</c:v>
                </c:pt>
                <c:pt idx="4901">
                  <c:v>35.849800000000002</c:v>
                </c:pt>
                <c:pt idx="4902">
                  <c:v>35.687100000000001</c:v>
                </c:pt>
                <c:pt idx="4903">
                  <c:v>35.539900000000003</c:v>
                </c:pt>
                <c:pt idx="4904">
                  <c:v>35.432600000000001</c:v>
                </c:pt>
                <c:pt idx="4905">
                  <c:v>35.332299999999996</c:v>
                </c:pt>
                <c:pt idx="4906">
                  <c:v>35.260899999999999</c:v>
                </c:pt>
                <c:pt idx="4907">
                  <c:v>35.192100000000003</c:v>
                </c:pt>
                <c:pt idx="4908">
                  <c:v>35.092500000000001</c:v>
                </c:pt>
                <c:pt idx="4909">
                  <c:v>34.872599999999998</c:v>
                </c:pt>
                <c:pt idx="4910">
                  <c:v>34.864600000000003</c:v>
                </c:pt>
                <c:pt idx="4911">
                  <c:v>34.854300000000002</c:v>
                </c:pt>
                <c:pt idx="4912">
                  <c:v>34.861199999999997</c:v>
                </c:pt>
                <c:pt idx="4913">
                  <c:v>34.935000000000002</c:v>
                </c:pt>
                <c:pt idx="4914">
                  <c:v>35.082099999999997</c:v>
                </c:pt>
                <c:pt idx="4915">
                  <c:v>35.209400000000002</c:v>
                </c:pt>
                <c:pt idx="4916">
                  <c:v>35.377699999999997</c:v>
                </c:pt>
                <c:pt idx="4917">
                  <c:v>35.5244</c:v>
                </c:pt>
                <c:pt idx="4918">
                  <c:v>35.633499999999998</c:v>
                </c:pt>
                <c:pt idx="4919">
                  <c:v>35.698999999999998</c:v>
                </c:pt>
                <c:pt idx="4920">
                  <c:v>35.751800000000003</c:v>
                </c:pt>
                <c:pt idx="4921">
                  <c:v>35.823999999999998</c:v>
                </c:pt>
                <c:pt idx="4922">
                  <c:v>35.871400000000001</c:v>
                </c:pt>
                <c:pt idx="4923">
                  <c:v>35.832299999999996</c:v>
                </c:pt>
                <c:pt idx="4924">
                  <c:v>35.783499999999997</c:v>
                </c:pt>
                <c:pt idx="4925">
                  <c:v>35.7624</c:v>
                </c:pt>
                <c:pt idx="4926">
                  <c:v>35.724200000000003</c:v>
                </c:pt>
                <c:pt idx="4927">
                  <c:v>35.670999999999999</c:v>
                </c:pt>
                <c:pt idx="4928">
                  <c:v>35.611899999999999</c:v>
                </c:pt>
                <c:pt idx="4929">
                  <c:v>35.545000000000002</c:v>
                </c:pt>
                <c:pt idx="4930">
                  <c:v>35.481400000000001</c:v>
                </c:pt>
                <c:pt idx="4931">
                  <c:v>35.471499999999999</c:v>
                </c:pt>
                <c:pt idx="4932">
                  <c:v>35.455500000000001</c:v>
                </c:pt>
                <c:pt idx="4933">
                  <c:v>35.458100000000002</c:v>
                </c:pt>
                <c:pt idx="4934">
                  <c:v>35.439599999999999</c:v>
                </c:pt>
                <c:pt idx="4935">
                  <c:v>35.439799999999998</c:v>
                </c:pt>
                <c:pt idx="4936">
                  <c:v>35.442700000000002</c:v>
                </c:pt>
                <c:pt idx="4937">
                  <c:v>35.451999999999998</c:v>
                </c:pt>
                <c:pt idx="4938">
                  <c:v>35.486800000000002</c:v>
                </c:pt>
                <c:pt idx="4939">
                  <c:v>35.542099999999998</c:v>
                </c:pt>
                <c:pt idx="4940">
                  <c:v>35.608199999999997</c:v>
                </c:pt>
                <c:pt idx="4941">
                  <c:v>35.662799999999997</c:v>
                </c:pt>
                <c:pt idx="4942">
                  <c:v>35.707799999999999</c:v>
                </c:pt>
                <c:pt idx="4943">
                  <c:v>35.752800000000001</c:v>
                </c:pt>
                <c:pt idx="4944">
                  <c:v>35.793799999999997</c:v>
                </c:pt>
                <c:pt idx="4945">
                  <c:v>35.821399999999997</c:v>
                </c:pt>
                <c:pt idx="4946">
                  <c:v>35.834400000000002</c:v>
                </c:pt>
                <c:pt idx="4947">
                  <c:v>35.832700000000003</c:v>
                </c:pt>
                <c:pt idx="4948">
                  <c:v>35.844200000000001</c:v>
                </c:pt>
                <c:pt idx="4949">
                  <c:v>35.864100000000001</c:v>
                </c:pt>
                <c:pt idx="4950">
                  <c:v>35.9011</c:v>
                </c:pt>
                <c:pt idx="4951">
                  <c:v>35.9377</c:v>
                </c:pt>
                <c:pt idx="4952">
                  <c:v>36.024900000000002</c:v>
                </c:pt>
                <c:pt idx="4953">
                  <c:v>35.970199999999998</c:v>
                </c:pt>
                <c:pt idx="4954">
                  <c:v>35.9221</c:v>
                </c:pt>
                <c:pt idx="4955">
                  <c:v>35.926299999999998</c:v>
                </c:pt>
                <c:pt idx="4956">
                  <c:v>35.944099999999999</c:v>
                </c:pt>
                <c:pt idx="4957">
                  <c:v>35.992899999999999</c:v>
                </c:pt>
                <c:pt idx="4958">
                  <c:v>35.990600000000001</c:v>
                </c:pt>
                <c:pt idx="4959">
                  <c:v>35.928600000000003</c:v>
                </c:pt>
                <c:pt idx="4960">
                  <c:v>35.864800000000002</c:v>
                </c:pt>
                <c:pt idx="4961">
                  <c:v>35.767699999999998</c:v>
                </c:pt>
                <c:pt idx="4962">
                  <c:v>35.633800000000001</c:v>
                </c:pt>
                <c:pt idx="4963">
                  <c:v>35.5197</c:v>
                </c:pt>
                <c:pt idx="4964">
                  <c:v>35.439700000000002</c:v>
                </c:pt>
                <c:pt idx="4965">
                  <c:v>35.404299999999999</c:v>
                </c:pt>
                <c:pt idx="4966">
                  <c:v>35.356699999999996</c:v>
                </c:pt>
                <c:pt idx="4967">
                  <c:v>35.275799999999997</c:v>
                </c:pt>
                <c:pt idx="4968">
                  <c:v>35.186799999999998</c:v>
                </c:pt>
                <c:pt idx="4969">
                  <c:v>35.193399999999997</c:v>
                </c:pt>
                <c:pt idx="4970">
                  <c:v>35.0837</c:v>
                </c:pt>
                <c:pt idx="4971">
                  <c:v>35.038899999999998</c:v>
                </c:pt>
                <c:pt idx="4972">
                  <c:v>35.075299999999999</c:v>
                </c:pt>
                <c:pt idx="4973">
                  <c:v>35.120800000000003</c:v>
                </c:pt>
                <c:pt idx="4974">
                  <c:v>35.195</c:v>
                </c:pt>
                <c:pt idx="4975">
                  <c:v>35.301299999999998</c:v>
                </c:pt>
                <c:pt idx="4976">
                  <c:v>35.404899999999998</c:v>
                </c:pt>
                <c:pt idx="4977">
                  <c:v>35.502800000000001</c:v>
                </c:pt>
                <c:pt idx="4978">
                  <c:v>35.614400000000003</c:v>
                </c:pt>
                <c:pt idx="4979">
                  <c:v>35.725000000000001</c:v>
                </c:pt>
                <c:pt idx="4980">
                  <c:v>35.792400000000001</c:v>
                </c:pt>
                <c:pt idx="4981">
                  <c:v>35.865400000000001</c:v>
                </c:pt>
                <c:pt idx="4982">
                  <c:v>35.940300000000001</c:v>
                </c:pt>
                <c:pt idx="4983">
                  <c:v>36.000799999999998</c:v>
                </c:pt>
                <c:pt idx="4984">
                  <c:v>35.9557</c:v>
                </c:pt>
                <c:pt idx="4985">
                  <c:v>35.845599999999997</c:v>
                </c:pt>
                <c:pt idx="4986">
                  <c:v>35.7181</c:v>
                </c:pt>
                <c:pt idx="4987">
                  <c:v>35.662500000000001</c:v>
                </c:pt>
                <c:pt idx="4988">
                  <c:v>35.646599999999999</c:v>
                </c:pt>
                <c:pt idx="4989">
                  <c:v>35.654800000000002</c:v>
                </c:pt>
                <c:pt idx="4990">
                  <c:v>35.7226</c:v>
                </c:pt>
                <c:pt idx="4991">
                  <c:v>35.802799999999998</c:v>
                </c:pt>
                <c:pt idx="4992">
                  <c:v>35.853200000000001</c:v>
                </c:pt>
                <c:pt idx="4993">
                  <c:v>35.884599999999999</c:v>
                </c:pt>
                <c:pt idx="4994">
                  <c:v>35.8416</c:v>
                </c:pt>
                <c:pt idx="4995">
                  <c:v>35.817100000000003</c:v>
                </c:pt>
                <c:pt idx="4996">
                  <c:v>35.812100000000001</c:v>
                </c:pt>
                <c:pt idx="4997">
                  <c:v>35.793500000000002</c:v>
                </c:pt>
                <c:pt idx="4998">
                  <c:v>35.781100000000002</c:v>
                </c:pt>
                <c:pt idx="4999">
                  <c:v>35.765799999999999</c:v>
                </c:pt>
                <c:pt idx="5000">
                  <c:v>35.755800000000001</c:v>
                </c:pt>
                <c:pt idx="5001">
                  <c:v>35.774999999999999</c:v>
                </c:pt>
                <c:pt idx="5002">
                  <c:v>35.794400000000003</c:v>
                </c:pt>
                <c:pt idx="5003">
                  <c:v>35.851100000000002</c:v>
                </c:pt>
                <c:pt idx="5004">
                  <c:v>35.885899999999999</c:v>
                </c:pt>
                <c:pt idx="5005">
                  <c:v>35.933900000000001</c:v>
                </c:pt>
                <c:pt idx="5006">
                  <c:v>35.994199999999999</c:v>
                </c:pt>
                <c:pt idx="5007">
                  <c:v>36.065600000000003</c:v>
                </c:pt>
                <c:pt idx="5008">
                  <c:v>36.122500000000002</c:v>
                </c:pt>
                <c:pt idx="5009">
                  <c:v>36.194499999999998</c:v>
                </c:pt>
                <c:pt idx="5010">
                  <c:v>36.241900000000001</c:v>
                </c:pt>
                <c:pt idx="5011">
                  <c:v>36.330399999999997</c:v>
                </c:pt>
                <c:pt idx="5012">
                  <c:v>36.2577</c:v>
                </c:pt>
                <c:pt idx="5013">
                  <c:v>36.162199999999999</c:v>
                </c:pt>
                <c:pt idx="5014">
                  <c:v>36.115699999999997</c:v>
                </c:pt>
                <c:pt idx="5015">
                  <c:v>36.162599999999998</c:v>
                </c:pt>
                <c:pt idx="5016">
                  <c:v>36.3033</c:v>
                </c:pt>
                <c:pt idx="5017">
                  <c:v>36.2057</c:v>
                </c:pt>
                <c:pt idx="5018">
                  <c:v>36.037599999999998</c:v>
                </c:pt>
                <c:pt idx="5019">
                  <c:v>35.823300000000003</c:v>
                </c:pt>
                <c:pt idx="5020">
                  <c:v>35.682400000000001</c:v>
                </c:pt>
                <c:pt idx="5021">
                  <c:v>35.5379</c:v>
                </c:pt>
                <c:pt idx="5022">
                  <c:v>35.447200000000002</c:v>
                </c:pt>
                <c:pt idx="5023">
                  <c:v>35.461799999999997</c:v>
                </c:pt>
                <c:pt idx="5024">
                  <c:v>35.497700000000002</c:v>
                </c:pt>
                <c:pt idx="5025">
                  <c:v>35.439399999999999</c:v>
                </c:pt>
                <c:pt idx="5026">
                  <c:v>35.368200000000002</c:v>
                </c:pt>
                <c:pt idx="5027">
                  <c:v>35.299500000000002</c:v>
                </c:pt>
                <c:pt idx="5028">
                  <c:v>35.260199999999998</c:v>
                </c:pt>
                <c:pt idx="5029">
                  <c:v>35.235999999999997</c:v>
                </c:pt>
                <c:pt idx="5030">
                  <c:v>35.2241</c:v>
                </c:pt>
                <c:pt idx="5031">
                  <c:v>35.238599999999998</c:v>
                </c:pt>
                <c:pt idx="5032">
                  <c:v>35.263599999999997</c:v>
                </c:pt>
                <c:pt idx="5033">
                  <c:v>35.298499999999997</c:v>
                </c:pt>
                <c:pt idx="5034">
                  <c:v>35.431199999999997</c:v>
                </c:pt>
                <c:pt idx="5035">
                  <c:v>35.502499999999998</c:v>
                </c:pt>
                <c:pt idx="5036">
                  <c:v>35.565199999999997</c:v>
                </c:pt>
                <c:pt idx="5037">
                  <c:v>35.625599999999999</c:v>
                </c:pt>
                <c:pt idx="5038">
                  <c:v>35.682299999999998</c:v>
                </c:pt>
                <c:pt idx="5039">
                  <c:v>35.708300000000001</c:v>
                </c:pt>
                <c:pt idx="5040">
                  <c:v>35.7423</c:v>
                </c:pt>
                <c:pt idx="5041">
                  <c:v>35.7804</c:v>
                </c:pt>
                <c:pt idx="5042">
                  <c:v>35.8003</c:v>
                </c:pt>
                <c:pt idx="5043">
                  <c:v>35.733400000000003</c:v>
                </c:pt>
                <c:pt idx="5044">
                  <c:v>35.765300000000003</c:v>
                </c:pt>
                <c:pt idx="5045">
                  <c:v>35.851100000000002</c:v>
                </c:pt>
                <c:pt idx="5046">
                  <c:v>35.8857</c:v>
                </c:pt>
                <c:pt idx="5047">
                  <c:v>35.901400000000002</c:v>
                </c:pt>
                <c:pt idx="5048">
                  <c:v>35.889899999999997</c:v>
                </c:pt>
                <c:pt idx="5049">
                  <c:v>35.871099999999998</c:v>
                </c:pt>
                <c:pt idx="5050">
                  <c:v>35.876399999999997</c:v>
                </c:pt>
                <c:pt idx="5051">
                  <c:v>35.872999999999998</c:v>
                </c:pt>
                <c:pt idx="5052">
                  <c:v>35.903599999999997</c:v>
                </c:pt>
                <c:pt idx="5053">
                  <c:v>35.889699999999998</c:v>
                </c:pt>
                <c:pt idx="5054">
                  <c:v>35.867199999999997</c:v>
                </c:pt>
                <c:pt idx="5055">
                  <c:v>35.8399</c:v>
                </c:pt>
                <c:pt idx="5056">
                  <c:v>35.812800000000003</c:v>
                </c:pt>
                <c:pt idx="5057">
                  <c:v>35.782899999999998</c:v>
                </c:pt>
                <c:pt idx="5058">
                  <c:v>35.748600000000003</c:v>
                </c:pt>
                <c:pt idx="5059">
                  <c:v>35.711599999999997</c:v>
                </c:pt>
                <c:pt idx="5060">
                  <c:v>35.680700000000002</c:v>
                </c:pt>
                <c:pt idx="5061">
                  <c:v>35.652999999999999</c:v>
                </c:pt>
                <c:pt idx="5062">
                  <c:v>35.6188</c:v>
                </c:pt>
                <c:pt idx="5063">
                  <c:v>35.584200000000003</c:v>
                </c:pt>
                <c:pt idx="5064">
                  <c:v>35.574399999999997</c:v>
                </c:pt>
                <c:pt idx="5065">
                  <c:v>35.585099999999997</c:v>
                </c:pt>
                <c:pt idx="5066">
                  <c:v>35.567100000000003</c:v>
                </c:pt>
                <c:pt idx="5067">
                  <c:v>35.523699999999998</c:v>
                </c:pt>
                <c:pt idx="5068">
                  <c:v>35.484400000000001</c:v>
                </c:pt>
                <c:pt idx="5069">
                  <c:v>35.452399999999997</c:v>
                </c:pt>
                <c:pt idx="5070">
                  <c:v>35.414700000000003</c:v>
                </c:pt>
                <c:pt idx="5071">
                  <c:v>35.378599999999999</c:v>
                </c:pt>
                <c:pt idx="5072">
                  <c:v>35.447600000000001</c:v>
                </c:pt>
                <c:pt idx="5073">
                  <c:v>35.507399999999997</c:v>
                </c:pt>
                <c:pt idx="5074">
                  <c:v>35.504100000000001</c:v>
                </c:pt>
                <c:pt idx="5075">
                  <c:v>35.475200000000001</c:v>
                </c:pt>
                <c:pt idx="5076">
                  <c:v>35.435200000000002</c:v>
                </c:pt>
                <c:pt idx="5077">
                  <c:v>35.379199999999997</c:v>
                </c:pt>
                <c:pt idx="5078">
                  <c:v>35.288800000000002</c:v>
                </c:pt>
                <c:pt idx="5079">
                  <c:v>35.193199999999997</c:v>
                </c:pt>
                <c:pt idx="5080">
                  <c:v>35.1282</c:v>
                </c:pt>
                <c:pt idx="5081">
                  <c:v>35.0182</c:v>
                </c:pt>
                <c:pt idx="5082">
                  <c:v>34.948</c:v>
                </c:pt>
                <c:pt idx="5083">
                  <c:v>34.9251</c:v>
                </c:pt>
                <c:pt idx="5084">
                  <c:v>34.8688</c:v>
                </c:pt>
                <c:pt idx="5085">
                  <c:v>34.779699999999998</c:v>
                </c:pt>
                <c:pt idx="5086">
                  <c:v>34.731200000000001</c:v>
                </c:pt>
                <c:pt idx="5087">
                  <c:v>34.713900000000002</c:v>
                </c:pt>
                <c:pt idx="5088">
                  <c:v>34.7697</c:v>
                </c:pt>
                <c:pt idx="5089">
                  <c:v>34.859499999999997</c:v>
                </c:pt>
                <c:pt idx="5090">
                  <c:v>34.980800000000002</c:v>
                </c:pt>
                <c:pt idx="5091">
                  <c:v>35.262500000000003</c:v>
                </c:pt>
                <c:pt idx="5092">
                  <c:v>35.461599999999997</c:v>
                </c:pt>
                <c:pt idx="5093">
                  <c:v>35.664000000000001</c:v>
                </c:pt>
                <c:pt idx="5094">
                  <c:v>35.783700000000003</c:v>
                </c:pt>
                <c:pt idx="5095">
                  <c:v>35.754300000000001</c:v>
                </c:pt>
                <c:pt idx="5096">
                  <c:v>35.648299999999999</c:v>
                </c:pt>
                <c:pt idx="5097">
                  <c:v>35.571800000000003</c:v>
                </c:pt>
                <c:pt idx="5098">
                  <c:v>35.652099999999997</c:v>
                </c:pt>
                <c:pt idx="5099">
                  <c:v>35.808599999999998</c:v>
                </c:pt>
                <c:pt idx="5100">
                  <c:v>36.028500000000001</c:v>
                </c:pt>
                <c:pt idx="5101">
                  <c:v>36.147599999999997</c:v>
                </c:pt>
                <c:pt idx="5102">
                  <c:v>36.166899999999998</c:v>
                </c:pt>
                <c:pt idx="5103">
                  <c:v>36.093600000000002</c:v>
                </c:pt>
                <c:pt idx="5104">
                  <c:v>35.930199999999999</c:v>
                </c:pt>
                <c:pt idx="5105">
                  <c:v>35.761600000000001</c:v>
                </c:pt>
                <c:pt idx="5106">
                  <c:v>35.5764</c:v>
                </c:pt>
                <c:pt idx="5107">
                  <c:v>35.435299999999998</c:v>
                </c:pt>
                <c:pt idx="5108">
                  <c:v>35.445599999999999</c:v>
                </c:pt>
                <c:pt idx="5109">
                  <c:v>35.46</c:v>
                </c:pt>
                <c:pt idx="5110">
                  <c:v>35.591000000000001</c:v>
                </c:pt>
                <c:pt idx="5111">
                  <c:v>35.734299999999998</c:v>
                </c:pt>
                <c:pt idx="5112">
                  <c:v>35.8964</c:v>
                </c:pt>
                <c:pt idx="5113">
                  <c:v>36.073099999999997</c:v>
                </c:pt>
                <c:pt idx="5114">
                  <c:v>36.234999999999999</c:v>
                </c:pt>
                <c:pt idx="5115">
                  <c:v>36.379800000000003</c:v>
                </c:pt>
                <c:pt idx="5116">
                  <c:v>36.506100000000004</c:v>
                </c:pt>
                <c:pt idx="5117">
                  <c:v>36.595300000000002</c:v>
                </c:pt>
                <c:pt idx="5118">
                  <c:v>36.5593</c:v>
                </c:pt>
                <c:pt idx="5119">
                  <c:v>36.5077</c:v>
                </c:pt>
                <c:pt idx="5120">
                  <c:v>36.437600000000003</c:v>
                </c:pt>
                <c:pt idx="5121">
                  <c:v>36.311799999999998</c:v>
                </c:pt>
                <c:pt idx="5122">
                  <c:v>36.165100000000002</c:v>
                </c:pt>
                <c:pt idx="5123">
                  <c:v>36.0015</c:v>
                </c:pt>
                <c:pt idx="5124">
                  <c:v>35.823599999999999</c:v>
                </c:pt>
                <c:pt idx="5125">
                  <c:v>35.6526</c:v>
                </c:pt>
                <c:pt idx="5126">
                  <c:v>35.490400000000001</c:v>
                </c:pt>
                <c:pt idx="5127">
                  <c:v>35.349800000000002</c:v>
                </c:pt>
                <c:pt idx="5128">
                  <c:v>35.232900000000001</c:v>
                </c:pt>
                <c:pt idx="5129">
                  <c:v>35.1479</c:v>
                </c:pt>
                <c:pt idx="5130">
                  <c:v>35.045099999999998</c:v>
                </c:pt>
                <c:pt idx="5131">
                  <c:v>35.005699999999997</c:v>
                </c:pt>
                <c:pt idx="5132">
                  <c:v>35.0501</c:v>
                </c:pt>
                <c:pt idx="5133">
                  <c:v>35.129399999999997</c:v>
                </c:pt>
                <c:pt idx="5134">
                  <c:v>35.192300000000003</c:v>
                </c:pt>
                <c:pt idx="5135">
                  <c:v>35.262</c:v>
                </c:pt>
                <c:pt idx="5136">
                  <c:v>35.361199999999997</c:v>
                </c:pt>
                <c:pt idx="5137">
                  <c:v>35.480200000000004</c:v>
                </c:pt>
                <c:pt idx="5138">
                  <c:v>35.597299999999997</c:v>
                </c:pt>
                <c:pt idx="5139">
                  <c:v>35.728299999999997</c:v>
                </c:pt>
                <c:pt idx="5140">
                  <c:v>35.862200000000001</c:v>
                </c:pt>
                <c:pt idx="5141">
                  <c:v>36.003</c:v>
                </c:pt>
                <c:pt idx="5142">
                  <c:v>36.163400000000003</c:v>
                </c:pt>
                <c:pt idx="5143">
                  <c:v>36.267699999999998</c:v>
                </c:pt>
                <c:pt idx="5144">
                  <c:v>36.298999999999999</c:v>
                </c:pt>
                <c:pt idx="5145">
                  <c:v>36.268900000000002</c:v>
                </c:pt>
                <c:pt idx="5146">
                  <c:v>36.225000000000001</c:v>
                </c:pt>
                <c:pt idx="5147">
                  <c:v>36.271700000000003</c:v>
                </c:pt>
                <c:pt idx="5148">
                  <c:v>36.259500000000003</c:v>
                </c:pt>
                <c:pt idx="5149">
                  <c:v>36.072299999999998</c:v>
                </c:pt>
                <c:pt idx="5150">
                  <c:v>35.897300000000001</c:v>
                </c:pt>
                <c:pt idx="5151">
                  <c:v>35.710999999999999</c:v>
                </c:pt>
                <c:pt idx="5152">
                  <c:v>35.431699999999999</c:v>
                </c:pt>
                <c:pt idx="5153">
                  <c:v>35.194699999999997</c:v>
                </c:pt>
                <c:pt idx="5154">
                  <c:v>36.275700000000001</c:v>
                </c:pt>
                <c:pt idx="5155">
                  <c:v>35.4407</c:v>
                </c:pt>
                <c:pt idx="5156">
                  <c:v>35.165300000000002</c:v>
                </c:pt>
                <c:pt idx="5157">
                  <c:v>35.051400000000001</c:v>
                </c:pt>
                <c:pt idx="5158">
                  <c:v>35.204599999999999</c:v>
                </c:pt>
                <c:pt idx="5159">
                  <c:v>35.497700000000002</c:v>
                </c:pt>
                <c:pt idx="5160">
                  <c:v>35.8185</c:v>
                </c:pt>
                <c:pt idx="5161">
                  <c:v>36.101900000000001</c:v>
                </c:pt>
                <c:pt idx="5162">
                  <c:v>36.349499999999999</c:v>
                </c:pt>
                <c:pt idx="5163">
                  <c:v>36.578200000000002</c:v>
                </c:pt>
                <c:pt idx="5164">
                  <c:v>36.659999999999997</c:v>
                </c:pt>
                <c:pt idx="5165">
                  <c:v>36.651899999999998</c:v>
                </c:pt>
                <c:pt idx="5166">
                  <c:v>36.629800000000003</c:v>
                </c:pt>
                <c:pt idx="5167">
                  <c:v>36.601799999999997</c:v>
                </c:pt>
                <c:pt idx="5168">
                  <c:v>36.4983</c:v>
                </c:pt>
                <c:pt idx="5169">
                  <c:v>36.354500000000002</c:v>
                </c:pt>
                <c:pt idx="5170">
                  <c:v>36.180900000000001</c:v>
                </c:pt>
                <c:pt idx="5171">
                  <c:v>35.776600000000002</c:v>
                </c:pt>
                <c:pt idx="5172">
                  <c:v>35.593499999999999</c:v>
                </c:pt>
                <c:pt idx="5173">
                  <c:v>35.463299999999997</c:v>
                </c:pt>
                <c:pt idx="5174">
                  <c:v>35.433900000000001</c:v>
                </c:pt>
                <c:pt idx="5175">
                  <c:v>35.450699999999998</c:v>
                </c:pt>
                <c:pt idx="5176">
                  <c:v>35.459499999999998</c:v>
                </c:pt>
                <c:pt idx="5177">
                  <c:v>35.409199999999998</c:v>
                </c:pt>
                <c:pt idx="5178">
                  <c:v>35.378900000000002</c:v>
                </c:pt>
                <c:pt idx="5179">
                  <c:v>35.474800000000002</c:v>
                </c:pt>
                <c:pt idx="5180">
                  <c:v>35.500500000000002</c:v>
                </c:pt>
                <c:pt idx="5181">
                  <c:v>35.468200000000003</c:v>
                </c:pt>
                <c:pt idx="5182">
                  <c:v>35.466000000000001</c:v>
                </c:pt>
                <c:pt idx="5183">
                  <c:v>35.491999999999997</c:v>
                </c:pt>
                <c:pt idx="5184">
                  <c:v>35.5197</c:v>
                </c:pt>
                <c:pt idx="5185">
                  <c:v>35.5471</c:v>
                </c:pt>
                <c:pt idx="5186">
                  <c:v>35.556199999999997</c:v>
                </c:pt>
                <c:pt idx="5187">
                  <c:v>35.5077</c:v>
                </c:pt>
                <c:pt idx="5188">
                  <c:v>35.466999999999999</c:v>
                </c:pt>
                <c:pt idx="5189">
                  <c:v>35.4285</c:v>
                </c:pt>
                <c:pt idx="5190">
                  <c:v>35.423200000000001</c:v>
                </c:pt>
                <c:pt idx="5191">
                  <c:v>35.418599999999998</c:v>
                </c:pt>
                <c:pt idx="5192">
                  <c:v>35.420999999999999</c:v>
                </c:pt>
                <c:pt idx="5193">
                  <c:v>35.438899999999997</c:v>
                </c:pt>
                <c:pt idx="5194">
                  <c:v>35.418599999999998</c:v>
                </c:pt>
                <c:pt idx="5195">
                  <c:v>35.397399999999998</c:v>
                </c:pt>
                <c:pt idx="5196">
                  <c:v>35.405700000000003</c:v>
                </c:pt>
                <c:pt idx="5197">
                  <c:v>35.451599999999999</c:v>
                </c:pt>
                <c:pt idx="5198">
                  <c:v>35.479599999999998</c:v>
                </c:pt>
                <c:pt idx="5199">
                  <c:v>35.524900000000002</c:v>
                </c:pt>
                <c:pt idx="5200">
                  <c:v>35.582000000000001</c:v>
                </c:pt>
                <c:pt idx="5201">
                  <c:v>35.650199999999998</c:v>
                </c:pt>
                <c:pt idx="5202">
                  <c:v>35.713999999999999</c:v>
                </c:pt>
                <c:pt idx="5203">
                  <c:v>35.777799999999999</c:v>
                </c:pt>
                <c:pt idx="5204">
                  <c:v>35.842300000000002</c:v>
                </c:pt>
                <c:pt idx="5205">
                  <c:v>35.8962</c:v>
                </c:pt>
                <c:pt idx="5206">
                  <c:v>35.939799999999998</c:v>
                </c:pt>
                <c:pt idx="5207">
                  <c:v>35.979199999999999</c:v>
                </c:pt>
                <c:pt idx="5208">
                  <c:v>35.991300000000003</c:v>
                </c:pt>
                <c:pt idx="5209">
                  <c:v>35.984999999999999</c:v>
                </c:pt>
                <c:pt idx="5210">
                  <c:v>35.917400000000001</c:v>
                </c:pt>
                <c:pt idx="5211">
                  <c:v>35.905500000000004</c:v>
                </c:pt>
                <c:pt idx="5212">
                  <c:v>35.8887</c:v>
                </c:pt>
                <c:pt idx="5213">
                  <c:v>35.947800000000001</c:v>
                </c:pt>
                <c:pt idx="5214">
                  <c:v>35.861499999999999</c:v>
                </c:pt>
                <c:pt idx="5215">
                  <c:v>35.7438</c:v>
                </c:pt>
                <c:pt idx="5216">
                  <c:v>35.436300000000003</c:v>
                </c:pt>
                <c:pt idx="5217">
                  <c:v>35.385800000000003</c:v>
                </c:pt>
                <c:pt idx="5218">
                  <c:v>35.475999999999999</c:v>
                </c:pt>
                <c:pt idx="5219">
                  <c:v>35.658499999999997</c:v>
                </c:pt>
                <c:pt idx="5220">
                  <c:v>35.723999999999997</c:v>
                </c:pt>
                <c:pt idx="5221">
                  <c:v>35.747100000000003</c:v>
                </c:pt>
                <c:pt idx="5222">
                  <c:v>35.913499999999999</c:v>
                </c:pt>
                <c:pt idx="5223">
                  <c:v>36.170499999999997</c:v>
                </c:pt>
                <c:pt idx="5224">
                  <c:v>36.343699999999998</c:v>
                </c:pt>
                <c:pt idx="5225">
                  <c:v>36.379399999999997</c:v>
                </c:pt>
                <c:pt idx="5226">
                  <c:v>36.433300000000003</c:v>
                </c:pt>
                <c:pt idx="5227">
                  <c:v>36.491199999999999</c:v>
                </c:pt>
                <c:pt idx="5228">
                  <c:v>36.537700000000001</c:v>
                </c:pt>
                <c:pt idx="5229">
                  <c:v>36.532800000000002</c:v>
                </c:pt>
                <c:pt idx="5230">
                  <c:v>36.503999999999998</c:v>
                </c:pt>
                <c:pt idx="5231">
                  <c:v>36.470700000000001</c:v>
                </c:pt>
                <c:pt idx="5232">
                  <c:v>36.390799999999999</c:v>
                </c:pt>
                <c:pt idx="5233">
                  <c:v>36.215299999999999</c:v>
                </c:pt>
                <c:pt idx="5234">
                  <c:v>36.049399999999999</c:v>
                </c:pt>
                <c:pt idx="5235">
                  <c:v>35.859400000000001</c:v>
                </c:pt>
                <c:pt idx="5236">
                  <c:v>35.7806</c:v>
                </c:pt>
                <c:pt idx="5237">
                  <c:v>35.706600000000002</c:v>
                </c:pt>
                <c:pt idx="5238">
                  <c:v>35.625</c:v>
                </c:pt>
                <c:pt idx="5239">
                  <c:v>35.524999999999999</c:v>
                </c:pt>
                <c:pt idx="5240">
                  <c:v>35.365299999999998</c:v>
                </c:pt>
                <c:pt idx="5241">
                  <c:v>35.204300000000003</c:v>
                </c:pt>
                <c:pt idx="5242">
                  <c:v>35.030900000000003</c:v>
                </c:pt>
                <c:pt idx="5243">
                  <c:v>34.826500000000003</c:v>
                </c:pt>
                <c:pt idx="5244">
                  <c:v>34.732300000000002</c:v>
                </c:pt>
                <c:pt idx="5245">
                  <c:v>34.592599999999997</c:v>
                </c:pt>
                <c:pt idx="5246">
                  <c:v>34.478499999999997</c:v>
                </c:pt>
                <c:pt idx="5247">
                  <c:v>34.366599999999998</c:v>
                </c:pt>
                <c:pt idx="5248">
                  <c:v>34.331200000000003</c:v>
                </c:pt>
                <c:pt idx="5249">
                  <c:v>34.282699999999998</c:v>
                </c:pt>
                <c:pt idx="5250">
                  <c:v>34.372999999999998</c:v>
                </c:pt>
                <c:pt idx="5251">
                  <c:v>34.571100000000001</c:v>
                </c:pt>
                <c:pt idx="5252">
                  <c:v>34.783900000000003</c:v>
                </c:pt>
                <c:pt idx="5253">
                  <c:v>35.015700000000002</c:v>
                </c:pt>
                <c:pt idx="5254">
                  <c:v>35.247300000000003</c:v>
                </c:pt>
                <c:pt idx="5255">
                  <c:v>35.490499999999997</c:v>
                </c:pt>
                <c:pt idx="5256">
                  <c:v>35.685000000000002</c:v>
                </c:pt>
                <c:pt idx="5257">
                  <c:v>35.836799999999997</c:v>
                </c:pt>
                <c:pt idx="5258">
                  <c:v>35.953899999999997</c:v>
                </c:pt>
                <c:pt idx="5259">
                  <c:v>36.000500000000002</c:v>
                </c:pt>
                <c:pt idx="5260">
                  <c:v>35.988100000000003</c:v>
                </c:pt>
                <c:pt idx="5261">
                  <c:v>35.974299999999999</c:v>
                </c:pt>
                <c:pt idx="5262">
                  <c:v>35.959899999999998</c:v>
                </c:pt>
                <c:pt idx="5263">
                  <c:v>35.931199999999997</c:v>
                </c:pt>
                <c:pt idx="5264">
                  <c:v>35.873399999999997</c:v>
                </c:pt>
                <c:pt idx="5265">
                  <c:v>35.763800000000003</c:v>
                </c:pt>
                <c:pt idx="5266">
                  <c:v>35.674399999999999</c:v>
                </c:pt>
                <c:pt idx="5267">
                  <c:v>35.583100000000002</c:v>
                </c:pt>
                <c:pt idx="5268">
                  <c:v>35.460099999999997</c:v>
                </c:pt>
                <c:pt idx="5269">
                  <c:v>35.434100000000001</c:v>
                </c:pt>
                <c:pt idx="5270">
                  <c:v>35.382800000000003</c:v>
                </c:pt>
                <c:pt idx="5271">
                  <c:v>35.427599999999998</c:v>
                </c:pt>
                <c:pt idx="5272">
                  <c:v>35.452399999999997</c:v>
                </c:pt>
                <c:pt idx="5273">
                  <c:v>35.476599999999998</c:v>
                </c:pt>
                <c:pt idx="5274">
                  <c:v>35.527200000000001</c:v>
                </c:pt>
                <c:pt idx="5275">
                  <c:v>35.565300000000001</c:v>
                </c:pt>
                <c:pt idx="5276">
                  <c:v>35.580800000000004</c:v>
                </c:pt>
                <c:pt idx="5277">
                  <c:v>35.5869</c:v>
                </c:pt>
                <c:pt idx="5278">
                  <c:v>35.595700000000001</c:v>
                </c:pt>
                <c:pt idx="5279">
                  <c:v>35.633099999999999</c:v>
                </c:pt>
                <c:pt idx="5280">
                  <c:v>35.666699999999999</c:v>
                </c:pt>
                <c:pt idx="5281">
                  <c:v>35.664900000000003</c:v>
                </c:pt>
                <c:pt idx="5282">
                  <c:v>35.659100000000002</c:v>
                </c:pt>
                <c:pt idx="5283">
                  <c:v>35.6252</c:v>
                </c:pt>
                <c:pt idx="5284">
                  <c:v>35.268799999999999</c:v>
                </c:pt>
                <c:pt idx="5285">
                  <c:v>35.3476</c:v>
                </c:pt>
                <c:pt idx="5286">
                  <c:v>35.530700000000003</c:v>
                </c:pt>
                <c:pt idx="5287">
                  <c:v>35.560200000000002</c:v>
                </c:pt>
                <c:pt idx="5288">
                  <c:v>35.562199999999997</c:v>
                </c:pt>
                <c:pt idx="5289">
                  <c:v>35.5702</c:v>
                </c:pt>
                <c:pt idx="5290">
                  <c:v>35.596499999999999</c:v>
                </c:pt>
                <c:pt idx="5291">
                  <c:v>35.630699999999997</c:v>
                </c:pt>
                <c:pt idx="5292">
                  <c:v>35.671999999999997</c:v>
                </c:pt>
                <c:pt idx="5293">
                  <c:v>35.716799999999999</c:v>
                </c:pt>
                <c:pt idx="5294">
                  <c:v>35.777999999999999</c:v>
                </c:pt>
                <c:pt idx="5295">
                  <c:v>35.809899999999999</c:v>
                </c:pt>
                <c:pt idx="5296">
                  <c:v>35.844700000000003</c:v>
                </c:pt>
                <c:pt idx="5297">
                  <c:v>35.8598</c:v>
                </c:pt>
                <c:pt idx="5298">
                  <c:v>35.855200000000004</c:v>
                </c:pt>
                <c:pt idx="5299">
                  <c:v>35.858800000000002</c:v>
                </c:pt>
                <c:pt idx="5300">
                  <c:v>35.833300000000001</c:v>
                </c:pt>
                <c:pt idx="5301">
                  <c:v>35.863300000000002</c:v>
                </c:pt>
                <c:pt idx="5302">
                  <c:v>35.903799999999997</c:v>
                </c:pt>
                <c:pt idx="5303">
                  <c:v>35.9664</c:v>
                </c:pt>
                <c:pt idx="5304">
                  <c:v>36.004899999999999</c:v>
                </c:pt>
                <c:pt idx="5305">
                  <c:v>35.933599999999998</c:v>
                </c:pt>
                <c:pt idx="5306">
                  <c:v>35.846899999999998</c:v>
                </c:pt>
                <c:pt idx="5307">
                  <c:v>35.7438</c:v>
                </c:pt>
                <c:pt idx="5308">
                  <c:v>35.617699999999999</c:v>
                </c:pt>
                <c:pt idx="5309">
                  <c:v>35.581200000000003</c:v>
                </c:pt>
                <c:pt idx="5310">
                  <c:v>35.7166</c:v>
                </c:pt>
                <c:pt idx="5311">
                  <c:v>35.904800000000002</c:v>
                </c:pt>
                <c:pt idx="5312">
                  <c:v>35.951700000000002</c:v>
                </c:pt>
                <c:pt idx="5313">
                  <c:v>35.988300000000002</c:v>
                </c:pt>
                <c:pt idx="5314">
                  <c:v>36.012900000000002</c:v>
                </c:pt>
                <c:pt idx="5315">
                  <c:v>36.018900000000002</c:v>
                </c:pt>
                <c:pt idx="5316">
                  <c:v>36.035699999999999</c:v>
                </c:pt>
                <c:pt idx="5317">
                  <c:v>36.035800000000002</c:v>
                </c:pt>
                <c:pt idx="5318">
                  <c:v>35.963900000000002</c:v>
                </c:pt>
                <c:pt idx="5319">
                  <c:v>35.817300000000003</c:v>
                </c:pt>
                <c:pt idx="5320">
                  <c:v>35.71</c:v>
                </c:pt>
                <c:pt idx="5321">
                  <c:v>35.747300000000003</c:v>
                </c:pt>
                <c:pt idx="5322">
                  <c:v>35.825899999999997</c:v>
                </c:pt>
                <c:pt idx="5323">
                  <c:v>35.897599999999997</c:v>
                </c:pt>
                <c:pt idx="5324">
                  <c:v>35.933399999999999</c:v>
                </c:pt>
                <c:pt idx="5325">
                  <c:v>35.956000000000003</c:v>
                </c:pt>
                <c:pt idx="5326">
                  <c:v>35.9602</c:v>
                </c:pt>
                <c:pt idx="5327">
                  <c:v>35.990499999999997</c:v>
                </c:pt>
                <c:pt idx="5328">
                  <c:v>35.969099999999997</c:v>
                </c:pt>
                <c:pt idx="5329">
                  <c:v>35.9283</c:v>
                </c:pt>
                <c:pt idx="5330">
                  <c:v>35.878100000000003</c:v>
                </c:pt>
                <c:pt idx="5331">
                  <c:v>35.831000000000003</c:v>
                </c:pt>
                <c:pt idx="5332">
                  <c:v>35.7714</c:v>
                </c:pt>
                <c:pt idx="5333">
                  <c:v>35.784399999999998</c:v>
                </c:pt>
                <c:pt idx="5334">
                  <c:v>35.822499999999998</c:v>
                </c:pt>
                <c:pt idx="5335">
                  <c:v>35.866900000000001</c:v>
                </c:pt>
                <c:pt idx="5336">
                  <c:v>35.960700000000003</c:v>
                </c:pt>
                <c:pt idx="5337">
                  <c:v>36.035400000000003</c:v>
                </c:pt>
                <c:pt idx="5338">
                  <c:v>36.110199999999999</c:v>
                </c:pt>
                <c:pt idx="5339">
                  <c:v>36.188499999999998</c:v>
                </c:pt>
                <c:pt idx="5340">
                  <c:v>36.271500000000003</c:v>
                </c:pt>
                <c:pt idx="5341">
                  <c:v>36.385899999999999</c:v>
                </c:pt>
                <c:pt idx="5342">
                  <c:v>36.4694</c:v>
                </c:pt>
                <c:pt idx="5343">
                  <c:v>36.5458</c:v>
                </c:pt>
                <c:pt idx="5344">
                  <c:v>36.628599999999999</c:v>
                </c:pt>
                <c:pt idx="5345">
                  <c:v>36.6783</c:v>
                </c:pt>
                <c:pt idx="5346">
                  <c:v>36.665500000000002</c:v>
                </c:pt>
                <c:pt idx="5347">
                  <c:v>36.6355</c:v>
                </c:pt>
                <c:pt idx="5348">
                  <c:v>36.610300000000002</c:v>
                </c:pt>
                <c:pt idx="5349">
                  <c:v>36.459800000000001</c:v>
                </c:pt>
                <c:pt idx="5350">
                  <c:v>36.331499999999998</c:v>
                </c:pt>
                <c:pt idx="5351">
                  <c:v>36.235199999999999</c:v>
                </c:pt>
                <c:pt idx="5352">
                  <c:v>36.131100000000004</c:v>
                </c:pt>
                <c:pt idx="5353">
                  <c:v>36.0533</c:v>
                </c:pt>
                <c:pt idx="5354">
                  <c:v>35.9848</c:v>
                </c:pt>
                <c:pt idx="5355">
                  <c:v>35.9238</c:v>
                </c:pt>
                <c:pt idx="5356">
                  <c:v>35.921799999999998</c:v>
                </c:pt>
                <c:pt idx="5357">
                  <c:v>35.925800000000002</c:v>
                </c:pt>
                <c:pt idx="5358">
                  <c:v>35.9741</c:v>
                </c:pt>
                <c:pt idx="5359">
                  <c:v>36.082999999999998</c:v>
                </c:pt>
                <c:pt idx="5360">
                  <c:v>36.100700000000003</c:v>
                </c:pt>
                <c:pt idx="5361">
                  <c:v>36.125900000000001</c:v>
                </c:pt>
                <c:pt idx="5362">
                  <c:v>36.2014</c:v>
                </c:pt>
                <c:pt idx="5363">
                  <c:v>36.1629</c:v>
                </c:pt>
                <c:pt idx="5364">
                  <c:v>36.113900000000001</c:v>
                </c:pt>
                <c:pt idx="5365">
                  <c:v>36.041600000000003</c:v>
                </c:pt>
                <c:pt idx="5366">
                  <c:v>35.978099999999998</c:v>
                </c:pt>
                <c:pt idx="5367">
                  <c:v>35.939700000000002</c:v>
                </c:pt>
                <c:pt idx="5368">
                  <c:v>35.855899999999998</c:v>
                </c:pt>
                <c:pt idx="5369">
                  <c:v>35.802900000000001</c:v>
                </c:pt>
                <c:pt idx="5370">
                  <c:v>35.726799999999997</c:v>
                </c:pt>
                <c:pt idx="5371">
                  <c:v>35.646900000000002</c:v>
                </c:pt>
                <c:pt idx="5372">
                  <c:v>35.635199999999998</c:v>
                </c:pt>
                <c:pt idx="5373">
                  <c:v>35.641800000000003</c:v>
                </c:pt>
                <c:pt idx="5374">
                  <c:v>35.671700000000001</c:v>
                </c:pt>
                <c:pt idx="5375">
                  <c:v>35.712400000000002</c:v>
                </c:pt>
                <c:pt idx="5376">
                  <c:v>35.761299999999999</c:v>
                </c:pt>
                <c:pt idx="5377">
                  <c:v>35.822699999999998</c:v>
                </c:pt>
                <c:pt idx="5378">
                  <c:v>35.883800000000001</c:v>
                </c:pt>
                <c:pt idx="5379">
                  <c:v>35.954799999999999</c:v>
                </c:pt>
                <c:pt idx="5380">
                  <c:v>36.052500000000002</c:v>
                </c:pt>
                <c:pt idx="5381">
                  <c:v>36.1203</c:v>
                </c:pt>
                <c:pt idx="5382">
                  <c:v>36.194400000000002</c:v>
                </c:pt>
                <c:pt idx="5383">
                  <c:v>36.247799999999998</c:v>
                </c:pt>
                <c:pt idx="5384">
                  <c:v>36.278500000000001</c:v>
                </c:pt>
                <c:pt idx="5385">
                  <c:v>36.318600000000004</c:v>
                </c:pt>
                <c:pt idx="5386">
                  <c:v>36.375399999999999</c:v>
                </c:pt>
                <c:pt idx="5387">
                  <c:v>36.43</c:v>
                </c:pt>
                <c:pt idx="5388">
                  <c:v>36.450800000000001</c:v>
                </c:pt>
                <c:pt idx="5389">
                  <c:v>36.473599999999998</c:v>
                </c:pt>
                <c:pt idx="5390">
                  <c:v>36.495199999999997</c:v>
                </c:pt>
                <c:pt idx="5391">
                  <c:v>36.499600000000001</c:v>
                </c:pt>
                <c:pt idx="5392">
                  <c:v>36.4831</c:v>
                </c:pt>
                <c:pt idx="5393">
                  <c:v>36.4803</c:v>
                </c:pt>
                <c:pt idx="5394">
                  <c:v>36.476500000000001</c:v>
                </c:pt>
                <c:pt idx="5395">
                  <c:v>36.467300000000002</c:v>
                </c:pt>
                <c:pt idx="5396">
                  <c:v>36.4375</c:v>
                </c:pt>
                <c:pt idx="5397">
                  <c:v>36.411799999999999</c:v>
                </c:pt>
                <c:pt idx="5398">
                  <c:v>36.371200000000002</c:v>
                </c:pt>
                <c:pt idx="5399">
                  <c:v>36.314500000000002</c:v>
                </c:pt>
                <c:pt idx="5400">
                  <c:v>36.291499999999999</c:v>
                </c:pt>
                <c:pt idx="5401">
                  <c:v>36.2774</c:v>
                </c:pt>
                <c:pt idx="5402">
                  <c:v>36.299300000000002</c:v>
                </c:pt>
                <c:pt idx="5403">
                  <c:v>36.264400000000002</c:v>
                </c:pt>
                <c:pt idx="5404">
                  <c:v>36.2134</c:v>
                </c:pt>
                <c:pt idx="5405">
                  <c:v>36.165100000000002</c:v>
                </c:pt>
                <c:pt idx="5406">
                  <c:v>36.133800000000001</c:v>
                </c:pt>
                <c:pt idx="5407">
                  <c:v>36.088999999999999</c:v>
                </c:pt>
                <c:pt idx="5408">
                  <c:v>36.052500000000002</c:v>
                </c:pt>
                <c:pt idx="5409">
                  <c:v>36.043700000000001</c:v>
                </c:pt>
                <c:pt idx="5410">
                  <c:v>36.028399999999998</c:v>
                </c:pt>
                <c:pt idx="5411">
                  <c:v>36.021500000000003</c:v>
                </c:pt>
                <c:pt idx="5412">
                  <c:v>35.993600000000001</c:v>
                </c:pt>
                <c:pt idx="5413">
                  <c:v>35.941299999999998</c:v>
                </c:pt>
                <c:pt idx="5414">
                  <c:v>35.864800000000002</c:v>
                </c:pt>
                <c:pt idx="5415">
                  <c:v>35.826999999999998</c:v>
                </c:pt>
                <c:pt idx="5416">
                  <c:v>35.808900000000001</c:v>
                </c:pt>
                <c:pt idx="5417">
                  <c:v>35.8078</c:v>
                </c:pt>
                <c:pt idx="5418">
                  <c:v>35.782699999999998</c:v>
                </c:pt>
                <c:pt idx="5419">
                  <c:v>35.747300000000003</c:v>
                </c:pt>
                <c:pt idx="5420">
                  <c:v>35.728400000000001</c:v>
                </c:pt>
                <c:pt idx="5421">
                  <c:v>35.722000000000001</c:v>
                </c:pt>
                <c:pt idx="5422">
                  <c:v>35.714300000000001</c:v>
                </c:pt>
                <c:pt idx="5423">
                  <c:v>35.705300000000001</c:v>
                </c:pt>
                <c:pt idx="5424">
                  <c:v>35.623899999999999</c:v>
                </c:pt>
                <c:pt idx="5425">
                  <c:v>35.533999999999999</c:v>
                </c:pt>
                <c:pt idx="5426">
                  <c:v>35.471200000000003</c:v>
                </c:pt>
                <c:pt idx="5427">
                  <c:v>35.380800000000001</c:v>
                </c:pt>
                <c:pt idx="5428">
                  <c:v>35.337299999999999</c:v>
                </c:pt>
                <c:pt idx="5429">
                  <c:v>35.452800000000003</c:v>
                </c:pt>
                <c:pt idx="5430">
                  <c:v>35.558999999999997</c:v>
                </c:pt>
                <c:pt idx="5431">
                  <c:v>35.664299999999997</c:v>
                </c:pt>
                <c:pt idx="5432">
                  <c:v>35.784199999999998</c:v>
                </c:pt>
                <c:pt idx="5433">
                  <c:v>35.831400000000002</c:v>
                </c:pt>
                <c:pt idx="5434">
                  <c:v>35.955800000000004</c:v>
                </c:pt>
                <c:pt idx="5435">
                  <c:v>36.033499999999997</c:v>
                </c:pt>
                <c:pt idx="5436">
                  <c:v>36.176000000000002</c:v>
                </c:pt>
                <c:pt idx="5437">
                  <c:v>36.232599999999998</c:v>
                </c:pt>
                <c:pt idx="5438">
                  <c:v>36.264400000000002</c:v>
                </c:pt>
                <c:pt idx="5439">
                  <c:v>36.232199999999999</c:v>
                </c:pt>
                <c:pt idx="5440">
                  <c:v>36.197800000000001</c:v>
                </c:pt>
                <c:pt idx="5441">
                  <c:v>36.134</c:v>
                </c:pt>
                <c:pt idx="5442">
                  <c:v>36.077500000000001</c:v>
                </c:pt>
                <c:pt idx="5443">
                  <c:v>36.065600000000003</c:v>
                </c:pt>
                <c:pt idx="5444">
                  <c:v>36.058</c:v>
                </c:pt>
                <c:pt idx="5445">
                  <c:v>36.096499999999999</c:v>
                </c:pt>
                <c:pt idx="5446">
                  <c:v>36.205599999999997</c:v>
                </c:pt>
                <c:pt idx="5447">
                  <c:v>36.376800000000003</c:v>
                </c:pt>
                <c:pt idx="5448">
                  <c:v>36.493200000000002</c:v>
                </c:pt>
                <c:pt idx="5449">
                  <c:v>36.608899999999998</c:v>
                </c:pt>
                <c:pt idx="5450">
                  <c:v>36.745399999999997</c:v>
                </c:pt>
                <c:pt idx="5451">
                  <c:v>36.868299999999998</c:v>
                </c:pt>
                <c:pt idx="5452">
                  <c:v>36.9589</c:v>
                </c:pt>
                <c:pt idx="5453">
                  <c:v>36.086500000000001</c:v>
                </c:pt>
                <c:pt idx="5454">
                  <c:v>35.939700000000002</c:v>
                </c:pt>
                <c:pt idx="5455">
                  <c:v>36.394500000000001</c:v>
                </c:pt>
                <c:pt idx="5456">
                  <c:v>36.328200000000002</c:v>
                </c:pt>
                <c:pt idx="5457">
                  <c:v>36.131999999999998</c:v>
                </c:pt>
                <c:pt idx="5458">
                  <c:v>36.31</c:v>
                </c:pt>
                <c:pt idx="5459">
                  <c:v>36.616700000000002</c:v>
                </c:pt>
                <c:pt idx="5460">
                  <c:v>36.748800000000003</c:v>
                </c:pt>
                <c:pt idx="5461">
                  <c:v>36.702399999999997</c:v>
                </c:pt>
                <c:pt idx="5462">
                  <c:v>36.650500000000001</c:v>
                </c:pt>
                <c:pt idx="5463">
                  <c:v>36.6023</c:v>
                </c:pt>
                <c:pt idx="5464">
                  <c:v>36.461100000000002</c:v>
                </c:pt>
                <c:pt idx="5465">
                  <c:v>36.204799999999999</c:v>
                </c:pt>
                <c:pt idx="5466">
                  <c:v>36.307699999999997</c:v>
                </c:pt>
                <c:pt idx="5467">
                  <c:v>36.376600000000003</c:v>
                </c:pt>
                <c:pt idx="5468">
                  <c:v>36.366399999999999</c:v>
                </c:pt>
                <c:pt idx="5469">
                  <c:v>36.315899999999999</c:v>
                </c:pt>
                <c:pt idx="5470">
                  <c:v>36.250999999999998</c:v>
                </c:pt>
                <c:pt idx="5471">
                  <c:v>36.179699999999997</c:v>
                </c:pt>
                <c:pt idx="5472">
                  <c:v>36.089799999999997</c:v>
                </c:pt>
                <c:pt idx="5473">
                  <c:v>36.0229</c:v>
                </c:pt>
                <c:pt idx="5474">
                  <c:v>35.980600000000003</c:v>
                </c:pt>
                <c:pt idx="5475">
                  <c:v>35.944499999999998</c:v>
                </c:pt>
                <c:pt idx="5476">
                  <c:v>35.923000000000002</c:v>
                </c:pt>
                <c:pt idx="5477">
                  <c:v>35.942</c:v>
                </c:pt>
                <c:pt idx="5478">
                  <c:v>35.982199999999999</c:v>
                </c:pt>
                <c:pt idx="5479">
                  <c:v>36.013599999999997</c:v>
                </c:pt>
                <c:pt idx="5480">
                  <c:v>36.110199999999999</c:v>
                </c:pt>
                <c:pt idx="5481">
                  <c:v>36.183700000000002</c:v>
                </c:pt>
                <c:pt idx="5482">
                  <c:v>36.265599999999999</c:v>
                </c:pt>
                <c:pt idx="5483">
                  <c:v>36.352400000000003</c:v>
                </c:pt>
                <c:pt idx="5484">
                  <c:v>36.330199999999998</c:v>
                </c:pt>
                <c:pt idx="5485">
                  <c:v>36.239199999999997</c:v>
                </c:pt>
                <c:pt idx="5486">
                  <c:v>36.203800000000001</c:v>
                </c:pt>
                <c:pt idx="5487">
                  <c:v>36.3292</c:v>
                </c:pt>
                <c:pt idx="5488">
                  <c:v>36.405299999999997</c:v>
                </c:pt>
                <c:pt idx="5489">
                  <c:v>36.380600000000001</c:v>
                </c:pt>
                <c:pt idx="5490">
                  <c:v>36.457900000000002</c:v>
                </c:pt>
                <c:pt idx="5491">
                  <c:v>36.4998</c:v>
                </c:pt>
                <c:pt idx="5492">
                  <c:v>36.432000000000002</c:v>
                </c:pt>
                <c:pt idx="5493">
                  <c:v>36.373600000000003</c:v>
                </c:pt>
                <c:pt idx="5494">
                  <c:v>37.0779</c:v>
                </c:pt>
                <c:pt idx="5495">
                  <c:v>36.235500000000002</c:v>
                </c:pt>
                <c:pt idx="5496">
                  <c:v>36.423000000000002</c:v>
                </c:pt>
                <c:pt idx="5497">
                  <c:v>36.379199999999997</c:v>
                </c:pt>
                <c:pt idx="5498">
                  <c:v>36.545299999999997</c:v>
                </c:pt>
                <c:pt idx="5499">
                  <c:v>36.461799999999997</c:v>
                </c:pt>
                <c:pt idx="5500">
                  <c:v>36.247999999999998</c:v>
                </c:pt>
                <c:pt idx="5501">
                  <c:v>36.550199999999997</c:v>
                </c:pt>
                <c:pt idx="5502">
                  <c:v>36.739800000000002</c:v>
                </c:pt>
                <c:pt idx="5503">
                  <c:v>36.750799999999998</c:v>
                </c:pt>
                <c:pt idx="5504">
                  <c:v>36.729100000000003</c:v>
                </c:pt>
                <c:pt idx="5505">
                  <c:v>36.480899999999998</c:v>
                </c:pt>
                <c:pt idx="5506">
                  <c:v>36.178199999999997</c:v>
                </c:pt>
                <c:pt idx="5507">
                  <c:v>36.238</c:v>
                </c:pt>
                <c:pt idx="5508">
                  <c:v>36.357500000000002</c:v>
                </c:pt>
                <c:pt idx="5509">
                  <c:v>36.435699999999997</c:v>
                </c:pt>
                <c:pt idx="5510">
                  <c:v>36.439300000000003</c:v>
                </c:pt>
                <c:pt idx="5511">
                  <c:v>36.4375</c:v>
                </c:pt>
                <c:pt idx="5512">
                  <c:v>36.459000000000003</c:v>
                </c:pt>
                <c:pt idx="5513">
                  <c:v>36.526299999999999</c:v>
                </c:pt>
                <c:pt idx="5514">
                  <c:v>36.459299999999999</c:v>
                </c:pt>
                <c:pt idx="5515">
                  <c:v>36.099899999999998</c:v>
                </c:pt>
                <c:pt idx="5516">
                  <c:v>35.6098</c:v>
                </c:pt>
                <c:pt idx="5517">
                  <c:v>35.329099999999997</c:v>
                </c:pt>
                <c:pt idx="5518">
                  <c:v>35.2258</c:v>
                </c:pt>
                <c:pt idx="5519">
                  <c:v>35.3309</c:v>
                </c:pt>
                <c:pt idx="5520">
                  <c:v>35.617400000000004</c:v>
                </c:pt>
                <c:pt idx="5521">
                  <c:v>35.7547</c:v>
                </c:pt>
                <c:pt idx="5522">
                  <c:v>35.866900000000001</c:v>
                </c:pt>
                <c:pt idx="5523">
                  <c:v>35.973199999999999</c:v>
                </c:pt>
                <c:pt idx="5524">
                  <c:v>36.105899999999998</c:v>
                </c:pt>
                <c:pt idx="5525">
                  <c:v>36.221400000000003</c:v>
                </c:pt>
                <c:pt idx="5526">
                  <c:v>36.270499999999998</c:v>
                </c:pt>
                <c:pt idx="5527">
                  <c:v>36.269799999999996</c:v>
                </c:pt>
                <c:pt idx="5528">
                  <c:v>36.277299999999997</c:v>
                </c:pt>
                <c:pt idx="5529">
                  <c:v>36.264099999999999</c:v>
                </c:pt>
                <c:pt idx="5530">
                  <c:v>36.277299999999997</c:v>
                </c:pt>
                <c:pt idx="5531">
                  <c:v>36.2746</c:v>
                </c:pt>
                <c:pt idx="5532">
                  <c:v>36.247900000000001</c:v>
                </c:pt>
                <c:pt idx="5533">
                  <c:v>36.187399999999997</c:v>
                </c:pt>
                <c:pt idx="5534">
                  <c:v>36.117400000000004</c:v>
                </c:pt>
                <c:pt idx="5535">
                  <c:v>36.018999999999998</c:v>
                </c:pt>
                <c:pt idx="5536">
                  <c:v>35.875300000000003</c:v>
                </c:pt>
                <c:pt idx="5537">
                  <c:v>35.744799999999998</c:v>
                </c:pt>
                <c:pt idx="5538">
                  <c:v>35.638199999999998</c:v>
                </c:pt>
                <c:pt idx="5539">
                  <c:v>35.538200000000003</c:v>
                </c:pt>
                <c:pt idx="5540">
                  <c:v>35.503399999999999</c:v>
                </c:pt>
                <c:pt idx="5541">
                  <c:v>35.480899999999998</c:v>
                </c:pt>
                <c:pt idx="5542">
                  <c:v>35.536200000000001</c:v>
                </c:pt>
                <c:pt idx="5543">
                  <c:v>35.6173</c:v>
                </c:pt>
                <c:pt idx="5544">
                  <c:v>35.677</c:v>
                </c:pt>
                <c:pt idx="5545">
                  <c:v>35.7423</c:v>
                </c:pt>
                <c:pt idx="5546">
                  <c:v>35.8279</c:v>
                </c:pt>
                <c:pt idx="5547">
                  <c:v>35.921500000000002</c:v>
                </c:pt>
                <c:pt idx="5548">
                  <c:v>36.022100000000002</c:v>
                </c:pt>
                <c:pt idx="5549">
                  <c:v>36.0518</c:v>
                </c:pt>
                <c:pt idx="5550">
                  <c:v>36.054699999999997</c:v>
                </c:pt>
                <c:pt idx="5551">
                  <c:v>35.994599999999998</c:v>
                </c:pt>
                <c:pt idx="5552">
                  <c:v>35.912799999999997</c:v>
                </c:pt>
                <c:pt idx="5553">
                  <c:v>35.8322</c:v>
                </c:pt>
                <c:pt idx="5554">
                  <c:v>35.734999999999999</c:v>
                </c:pt>
                <c:pt idx="5555">
                  <c:v>35.654800000000002</c:v>
                </c:pt>
                <c:pt idx="5556">
                  <c:v>35.6021</c:v>
                </c:pt>
                <c:pt idx="5557">
                  <c:v>35.584000000000003</c:v>
                </c:pt>
                <c:pt idx="5558">
                  <c:v>35.597299999999997</c:v>
                </c:pt>
                <c:pt idx="5559">
                  <c:v>35.655700000000003</c:v>
                </c:pt>
                <c:pt idx="5560">
                  <c:v>35.757399999999997</c:v>
                </c:pt>
                <c:pt idx="5561">
                  <c:v>35.979700000000001</c:v>
                </c:pt>
                <c:pt idx="5562">
                  <c:v>36.130200000000002</c:v>
                </c:pt>
                <c:pt idx="5563">
                  <c:v>36.182099999999998</c:v>
                </c:pt>
                <c:pt idx="5564">
                  <c:v>36.243899999999996</c:v>
                </c:pt>
                <c:pt idx="5565">
                  <c:v>36.325600000000001</c:v>
                </c:pt>
                <c:pt idx="5566">
                  <c:v>36.387900000000002</c:v>
                </c:pt>
                <c:pt idx="5567">
                  <c:v>36.452399999999997</c:v>
                </c:pt>
                <c:pt idx="5568">
                  <c:v>36.498899999999999</c:v>
                </c:pt>
                <c:pt idx="5569">
                  <c:v>36.546799999999998</c:v>
                </c:pt>
                <c:pt idx="5570">
                  <c:v>36.526200000000003</c:v>
                </c:pt>
                <c:pt idx="5571">
                  <c:v>36.389699999999998</c:v>
                </c:pt>
                <c:pt idx="5572">
                  <c:v>36.183300000000003</c:v>
                </c:pt>
                <c:pt idx="5573">
                  <c:v>35.989400000000003</c:v>
                </c:pt>
                <c:pt idx="5574">
                  <c:v>35.786299999999997</c:v>
                </c:pt>
                <c:pt idx="5575">
                  <c:v>35.616799999999998</c:v>
                </c:pt>
                <c:pt idx="5576">
                  <c:v>35.587699999999998</c:v>
                </c:pt>
                <c:pt idx="5577">
                  <c:v>35.565899999999999</c:v>
                </c:pt>
                <c:pt idx="5578">
                  <c:v>35.658900000000003</c:v>
                </c:pt>
                <c:pt idx="5579">
                  <c:v>35.667999999999999</c:v>
                </c:pt>
                <c:pt idx="5580">
                  <c:v>35.669600000000003</c:v>
                </c:pt>
                <c:pt idx="5581">
                  <c:v>35.673900000000003</c:v>
                </c:pt>
                <c:pt idx="5582">
                  <c:v>35.703099999999999</c:v>
                </c:pt>
                <c:pt idx="5583">
                  <c:v>35.707000000000001</c:v>
                </c:pt>
                <c:pt idx="5584">
                  <c:v>35.6526</c:v>
                </c:pt>
                <c:pt idx="5585">
                  <c:v>35.579300000000003</c:v>
                </c:pt>
                <c:pt idx="5586">
                  <c:v>35.578200000000002</c:v>
                </c:pt>
                <c:pt idx="5587">
                  <c:v>35.5473</c:v>
                </c:pt>
                <c:pt idx="5588">
                  <c:v>35.490200000000002</c:v>
                </c:pt>
                <c:pt idx="5589">
                  <c:v>35.520800000000001</c:v>
                </c:pt>
                <c:pt idx="5590">
                  <c:v>35.596699999999998</c:v>
                </c:pt>
                <c:pt idx="5591">
                  <c:v>35.6295</c:v>
                </c:pt>
                <c:pt idx="5592">
                  <c:v>35.622700000000002</c:v>
                </c:pt>
                <c:pt idx="5593">
                  <c:v>35.544699999999999</c:v>
                </c:pt>
                <c:pt idx="5594">
                  <c:v>35.608400000000003</c:v>
                </c:pt>
                <c:pt idx="5595">
                  <c:v>35.7956</c:v>
                </c:pt>
                <c:pt idx="5596">
                  <c:v>35.9923</c:v>
                </c:pt>
                <c:pt idx="5597">
                  <c:v>36.1905</c:v>
                </c:pt>
                <c:pt idx="5598">
                  <c:v>36.392099999999999</c:v>
                </c:pt>
                <c:pt idx="5599">
                  <c:v>36.524999999999999</c:v>
                </c:pt>
                <c:pt idx="5600">
                  <c:v>36.543900000000001</c:v>
                </c:pt>
                <c:pt idx="5601">
                  <c:v>36.5336</c:v>
                </c:pt>
                <c:pt idx="5602">
                  <c:v>36.499099999999999</c:v>
                </c:pt>
                <c:pt idx="5603">
                  <c:v>36.442900000000002</c:v>
                </c:pt>
                <c:pt idx="5604">
                  <c:v>36.352600000000002</c:v>
                </c:pt>
                <c:pt idx="5605">
                  <c:v>36.265500000000003</c:v>
                </c:pt>
                <c:pt idx="5606">
                  <c:v>36.141800000000003</c:v>
                </c:pt>
                <c:pt idx="5607">
                  <c:v>36.005299999999998</c:v>
                </c:pt>
                <c:pt idx="5608">
                  <c:v>35.859400000000001</c:v>
                </c:pt>
                <c:pt idx="5609">
                  <c:v>35.667999999999999</c:v>
                </c:pt>
                <c:pt idx="5610">
                  <c:v>35.561599999999999</c:v>
                </c:pt>
                <c:pt idx="5611">
                  <c:v>35.478000000000002</c:v>
                </c:pt>
                <c:pt idx="5612">
                  <c:v>35.4039</c:v>
                </c:pt>
                <c:pt idx="5613">
                  <c:v>35.323900000000002</c:v>
                </c:pt>
                <c:pt idx="5614">
                  <c:v>35.325099999999999</c:v>
                </c:pt>
                <c:pt idx="5615">
                  <c:v>35.347900000000003</c:v>
                </c:pt>
                <c:pt idx="5616">
                  <c:v>35.355800000000002</c:v>
                </c:pt>
                <c:pt idx="5617">
                  <c:v>35.341000000000001</c:v>
                </c:pt>
                <c:pt idx="5618">
                  <c:v>35.353400000000001</c:v>
                </c:pt>
                <c:pt idx="5619">
                  <c:v>35.422400000000003</c:v>
                </c:pt>
                <c:pt idx="5620">
                  <c:v>35.493099999999998</c:v>
                </c:pt>
                <c:pt idx="5621">
                  <c:v>35.578699999999998</c:v>
                </c:pt>
                <c:pt idx="5622">
                  <c:v>35.617800000000003</c:v>
                </c:pt>
                <c:pt idx="5623">
                  <c:v>35.612099999999998</c:v>
                </c:pt>
                <c:pt idx="5624">
                  <c:v>35.6068</c:v>
                </c:pt>
                <c:pt idx="5625">
                  <c:v>35.629899999999999</c:v>
                </c:pt>
                <c:pt idx="5626">
                  <c:v>35.686700000000002</c:v>
                </c:pt>
                <c:pt idx="5627">
                  <c:v>35.849200000000003</c:v>
                </c:pt>
                <c:pt idx="5628">
                  <c:v>36.004600000000003</c:v>
                </c:pt>
                <c:pt idx="5629">
                  <c:v>36.090000000000003</c:v>
                </c:pt>
                <c:pt idx="5630">
                  <c:v>36.115600000000001</c:v>
                </c:pt>
                <c:pt idx="5631">
                  <c:v>36.124299999999998</c:v>
                </c:pt>
                <c:pt idx="5632">
                  <c:v>36.119599999999998</c:v>
                </c:pt>
                <c:pt idx="5633">
                  <c:v>36.125399999999999</c:v>
                </c:pt>
                <c:pt idx="5634">
                  <c:v>36.066299999999998</c:v>
                </c:pt>
                <c:pt idx="5635">
                  <c:v>35.920499999999997</c:v>
                </c:pt>
                <c:pt idx="5636">
                  <c:v>35.842399999999998</c:v>
                </c:pt>
                <c:pt idx="5637">
                  <c:v>35.8902</c:v>
                </c:pt>
                <c:pt idx="5638">
                  <c:v>35.9313</c:v>
                </c:pt>
                <c:pt idx="5639">
                  <c:v>35.984099999999998</c:v>
                </c:pt>
                <c:pt idx="5640">
                  <c:v>36.044800000000002</c:v>
                </c:pt>
                <c:pt idx="5641">
                  <c:v>36.083199999999998</c:v>
                </c:pt>
                <c:pt idx="5642">
                  <c:v>36.117400000000004</c:v>
                </c:pt>
                <c:pt idx="5643">
                  <c:v>36.154499999999999</c:v>
                </c:pt>
                <c:pt idx="5644">
                  <c:v>36.201700000000002</c:v>
                </c:pt>
                <c:pt idx="5645">
                  <c:v>36.2376</c:v>
                </c:pt>
                <c:pt idx="5646">
                  <c:v>36.270499999999998</c:v>
                </c:pt>
                <c:pt idx="5647">
                  <c:v>36.295299999999997</c:v>
                </c:pt>
                <c:pt idx="5648">
                  <c:v>36.2012</c:v>
                </c:pt>
                <c:pt idx="5649">
                  <c:v>36.180599999999998</c:v>
                </c:pt>
                <c:pt idx="5650">
                  <c:v>36.170499999999997</c:v>
                </c:pt>
                <c:pt idx="5651">
                  <c:v>36.112900000000003</c:v>
                </c:pt>
                <c:pt idx="5652">
                  <c:v>36.034399999999998</c:v>
                </c:pt>
                <c:pt idx="5653">
                  <c:v>35.950899999999997</c:v>
                </c:pt>
                <c:pt idx="5654">
                  <c:v>35.869500000000002</c:v>
                </c:pt>
                <c:pt idx="5655">
                  <c:v>35.765099999999997</c:v>
                </c:pt>
                <c:pt idx="5656">
                  <c:v>35.660299999999999</c:v>
                </c:pt>
                <c:pt idx="5657">
                  <c:v>35.599299999999999</c:v>
                </c:pt>
                <c:pt idx="5658">
                  <c:v>35.573500000000003</c:v>
                </c:pt>
                <c:pt idx="5659">
                  <c:v>35.551499999999997</c:v>
                </c:pt>
                <c:pt idx="5660">
                  <c:v>35.523099999999999</c:v>
                </c:pt>
                <c:pt idx="5661">
                  <c:v>35.509399999999999</c:v>
                </c:pt>
                <c:pt idx="5662">
                  <c:v>35.503700000000002</c:v>
                </c:pt>
                <c:pt idx="5663">
                  <c:v>35.563499999999998</c:v>
                </c:pt>
                <c:pt idx="5664">
                  <c:v>35.595100000000002</c:v>
                </c:pt>
                <c:pt idx="5665">
                  <c:v>35.627800000000001</c:v>
                </c:pt>
                <c:pt idx="5666">
                  <c:v>35.667900000000003</c:v>
                </c:pt>
                <c:pt idx="5667">
                  <c:v>35.704000000000001</c:v>
                </c:pt>
                <c:pt idx="5668">
                  <c:v>35.729799999999997</c:v>
                </c:pt>
                <c:pt idx="5669">
                  <c:v>35.722799999999999</c:v>
                </c:pt>
                <c:pt idx="5670">
                  <c:v>35.715200000000003</c:v>
                </c:pt>
                <c:pt idx="5671">
                  <c:v>35.706099999999999</c:v>
                </c:pt>
                <c:pt idx="5672">
                  <c:v>35.707099999999997</c:v>
                </c:pt>
                <c:pt idx="5673">
                  <c:v>35.713999999999999</c:v>
                </c:pt>
                <c:pt idx="5674">
                  <c:v>35.735100000000003</c:v>
                </c:pt>
                <c:pt idx="5675">
                  <c:v>35.751399999999997</c:v>
                </c:pt>
                <c:pt idx="5676">
                  <c:v>35.783099999999997</c:v>
                </c:pt>
                <c:pt idx="5677">
                  <c:v>35.830199999999998</c:v>
                </c:pt>
                <c:pt idx="5678">
                  <c:v>35.906599999999997</c:v>
                </c:pt>
                <c:pt idx="5679">
                  <c:v>36.012099999999997</c:v>
                </c:pt>
                <c:pt idx="5680">
                  <c:v>36.088799999999999</c:v>
                </c:pt>
                <c:pt idx="5681">
                  <c:v>36.138100000000001</c:v>
                </c:pt>
                <c:pt idx="5682">
                  <c:v>36.176699999999997</c:v>
                </c:pt>
                <c:pt idx="5683">
                  <c:v>36.191099999999999</c:v>
                </c:pt>
                <c:pt idx="5684">
                  <c:v>36.214100000000002</c:v>
                </c:pt>
                <c:pt idx="5685">
                  <c:v>36.269399999999997</c:v>
                </c:pt>
                <c:pt idx="5686">
                  <c:v>36.3215</c:v>
                </c:pt>
                <c:pt idx="5687">
                  <c:v>36.384700000000002</c:v>
                </c:pt>
                <c:pt idx="5688">
                  <c:v>36.436300000000003</c:v>
                </c:pt>
                <c:pt idx="5689">
                  <c:v>36.4499</c:v>
                </c:pt>
                <c:pt idx="5690">
                  <c:v>36.424100000000003</c:v>
                </c:pt>
                <c:pt idx="5691">
                  <c:v>36.377899999999997</c:v>
                </c:pt>
                <c:pt idx="5692">
                  <c:v>36.3444</c:v>
                </c:pt>
                <c:pt idx="5693">
                  <c:v>36.3123</c:v>
                </c:pt>
                <c:pt idx="5694">
                  <c:v>36.342100000000002</c:v>
                </c:pt>
                <c:pt idx="5695">
                  <c:v>36.3611</c:v>
                </c:pt>
                <c:pt idx="5696">
                  <c:v>36.308799999999998</c:v>
                </c:pt>
                <c:pt idx="5697">
                  <c:v>36.237699999999997</c:v>
                </c:pt>
                <c:pt idx="5698">
                  <c:v>36.148400000000002</c:v>
                </c:pt>
                <c:pt idx="5699">
                  <c:v>36.066600000000001</c:v>
                </c:pt>
                <c:pt idx="5700">
                  <c:v>36.008899999999997</c:v>
                </c:pt>
                <c:pt idx="5701">
                  <c:v>35.966900000000003</c:v>
                </c:pt>
                <c:pt idx="5702">
                  <c:v>35.915700000000001</c:v>
                </c:pt>
                <c:pt idx="5703">
                  <c:v>35.857900000000001</c:v>
                </c:pt>
                <c:pt idx="5704">
                  <c:v>35.779899999999998</c:v>
                </c:pt>
                <c:pt idx="5705">
                  <c:v>35.746699999999997</c:v>
                </c:pt>
                <c:pt idx="5706">
                  <c:v>35.7301</c:v>
                </c:pt>
                <c:pt idx="5707">
                  <c:v>35.6892</c:v>
                </c:pt>
                <c:pt idx="5708">
                  <c:v>35.642600000000002</c:v>
                </c:pt>
                <c:pt idx="5709">
                  <c:v>35.576900000000002</c:v>
                </c:pt>
                <c:pt idx="5710">
                  <c:v>35.539900000000003</c:v>
                </c:pt>
                <c:pt idx="5711">
                  <c:v>35.539400000000001</c:v>
                </c:pt>
                <c:pt idx="5712">
                  <c:v>35.634599999999999</c:v>
                </c:pt>
                <c:pt idx="5713">
                  <c:v>35.643799999999999</c:v>
                </c:pt>
                <c:pt idx="5714">
                  <c:v>35.760800000000003</c:v>
                </c:pt>
                <c:pt idx="5715">
                  <c:v>35.793500000000002</c:v>
                </c:pt>
                <c:pt idx="5716">
                  <c:v>35.777700000000003</c:v>
                </c:pt>
                <c:pt idx="5717">
                  <c:v>35.758499999999998</c:v>
                </c:pt>
                <c:pt idx="5718">
                  <c:v>35.719900000000003</c:v>
                </c:pt>
                <c:pt idx="5719">
                  <c:v>35.666800000000002</c:v>
                </c:pt>
                <c:pt idx="5720">
                  <c:v>35.616500000000002</c:v>
                </c:pt>
                <c:pt idx="5721">
                  <c:v>35.5837</c:v>
                </c:pt>
                <c:pt idx="5722">
                  <c:v>35.592799999999997</c:v>
                </c:pt>
                <c:pt idx="5723">
                  <c:v>35.598700000000001</c:v>
                </c:pt>
                <c:pt idx="5724">
                  <c:v>35.597499999999997</c:v>
                </c:pt>
                <c:pt idx="5725">
                  <c:v>35.5916</c:v>
                </c:pt>
                <c:pt idx="5726">
                  <c:v>35.589300000000001</c:v>
                </c:pt>
                <c:pt idx="5727">
                  <c:v>35.583300000000001</c:v>
                </c:pt>
                <c:pt idx="5728">
                  <c:v>35.587600000000002</c:v>
                </c:pt>
                <c:pt idx="5729">
                  <c:v>35.598300000000002</c:v>
                </c:pt>
                <c:pt idx="5730">
                  <c:v>35.6</c:v>
                </c:pt>
                <c:pt idx="5731">
                  <c:v>35.6053</c:v>
                </c:pt>
                <c:pt idx="5732">
                  <c:v>35.629800000000003</c:v>
                </c:pt>
                <c:pt idx="5733">
                  <c:v>35.651899999999998</c:v>
                </c:pt>
                <c:pt idx="5734">
                  <c:v>35.685400000000001</c:v>
                </c:pt>
                <c:pt idx="5735">
                  <c:v>35.732199999999999</c:v>
                </c:pt>
                <c:pt idx="5736">
                  <c:v>35.771500000000003</c:v>
                </c:pt>
                <c:pt idx="5737">
                  <c:v>35.808199999999999</c:v>
                </c:pt>
                <c:pt idx="5738">
                  <c:v>35.858899999999998</c:v>
                </c:pt>
                <c:pt idx="5739">
                  <c:v>35.922499999999999</c:v>
                </c:pt>
                <c:pt idx="5740">
                  <c:v>36.0017</c:v>
                </c:pt>
                <c:pt idx="5741">
                  <c:v>36.057499999999997</c:v>
                </c:pt>
                <c:pt idx="5742">
                  <c:v>36.099899999999998</c:v>
                </c:pt>
                <c:pt idx="5743">
                  <c:v>36.119</c:v>
                </c:pt>
                <c:pt idx="5744">
                  <c:v>36.0794</c:v>
                </c:pt>
                <c:pt idx="5745">
                  <c:v>36.0259</c:v>
                </c:pt>
                <c:pt idx="5746">
                  <c:v>35.931600000000003</c:v>
                </c:pt>
                <c:pt idx="5747">
                  <c:v>35.8309</c:v>
                </c:pt>
                <c:pt idx="5748">
                  <c:v>35.701099999999997</c:v>
                </c:pt>
                <c:pt idx="5749">
                  <c:v>35.540700000000001</c:v>
                </c:pt>
                <c:pt idx="5750">
                  <c:v>35.404499999999999</c:v>
                </c:pt>
                <c:pt idx="5751">
                  <c:v>35.249000000000002</c:v>
                </c:pt>
                <c:pt idx="5752">
                  <c:v>35.096200000000003</c:v>
                </c:pt>
                <c:pt idx="5753">
                  <c:v>34.977400000000003</c:v>
                </c:pt>
                <c:pt idx="5754">
                  <c:v>34.911200000000001</c:v>
                </c:pt>
                <c:pt idx="5755">
                  <c:v>34.846299999999999</c:v>
                </c:pt>
                <c:pt idx="5756">
                  <c:v>34.826099999999997</c:v>
                </c:pt>
                <c:pt idx="5757">
                  <c:v>34.816200000000002</c:v>
                </c:pt>
                <c:pt idx="5758">
                  <c:v>34.886099999999999</c:v>
                </c:pt>
                <c:pt idx="5759">
                  <c:v>35.143500000000003</c:v>
                </c:pt>
                <c:pt idx="5760">
                  <c:v>35.308399999999999</c:v>
                </c:pt>
                <c:pt idx="5761">
                  <c:v>35.347799999999999</c:v>
                </c:pt>
                <c:pt idx="5762">
                  <c:v>35.413200000000003</c:v>
                </c:pt>
                <c:pt idx="5763">
                  <c:v>35.4495</c:v>
                </c:pt>
                <c:pt idx="5764">
                  <c:v>35.474200000000003</c:v>
                </c:pt>
                <c:pt idx="5765">
                  <c:v>35.527799999999999</c:v>
                </c:pt>
                <c:pt idx="5766">
                  <c:v>35.503999999999998</c:v>
                </c:pt>
                <c:pt idx="5767">
                  <c:v>35.478900000000003</c:v>
                </c:pt>
                <c:pt idx="5768">
                  <c:v>35.481299999999997</c:v>
                </c:pt>
                <c:pt idx="5769">
                  <c:v>35.510599999999997</c:v>
                </c:pt>
                <c:pt idx="5770">
                  <c:v>35.517200000000003</c:v>
                </c:pt>
                <c:pt idx="5771">
                  <c:v>35.526600000000002</c:v>
                </c:pt>
                <c:pt idx="5772">
                  <c:v>35.534199999999998</c:v>
                </c:pt>
                <c:pt idx="5773">
                  <c:v>35.593499999999999</c:v>
                </c:pt>
                <c:pt idx="5774">
                  <c:v>35.656999999999996</c:v>
                </c:pt>
                <c:pt idx="5775">
                  <c:v>35.736600000000003</c:v>
                </c:pt>
                <c:pt idx="5776">
                  <c:v>35.767299999999999</c:v>
                </c:pt>
                <c:pt idx="5777">
                  <c:v>35.786799999999999</c:v>
                </c:pt>
                <c:pt idx="5778">
                  <c:v>35.780700000000003</c:v>
                </c:pt>
                <c:pt idx="5779">
                  <c:v>35.673099999999998</c:v>
                </c:pt>
                <c:pt idx="5780">
                  <c:v>35.628999999999998</c:v>
                </c:pt>
                <c:pt idx="5781">
                  <c:v>35.599800000000002</c:v>
                </c:pt>
                <c:pt idx="5782">
                  <c:v>35.520099999999999</c:v>
                </c:pt>
                <c:pt idx="5783">
                  <c:v>35.476399999999998</c:v>
                </c:pt>
                <c:pt idx="5784">
                  <c:v>35.457700000000003</c:v>
                </c:pt>
                <c:pt idx="5785">
                  <c:v>35.414499999999997</c:v>
                </c:pt>
                <c:pt idx="5786">
                  <c:v>35.447899999999997</c:v>
                </c:pt>
                <c:pt idx="5787">
                  <c:v>35.491500000000002</c:v>
                </c:pt>
                <c:pt idx="5788">
                  <c:v>35.6265</c:v>
                </c:pt>
                <c:pt idx="5789">
                  <c:v>35.781599999999997</c:v>
                </c:pt>
                <c:pt idx="5790">
                  <c:v>35.933799999999998</c:v>
                </c:pt>
                <c:pt idx="5791">
                  <c:v>36.061700000000002</c:v>
                </c:pt>
                <c:pt idx="5792">
                  <c:v>36.148600000000002</c:v>
                </c:pt>
                <c:pt idx="5793">
                  <c:v>36.211100000000002</c:v>
                </c:pt>
                <c:pt idx="5794">
                  <c:v>36.259599999999999</c:v>
                </c:pt>
                <c:pt idx="5795">
                  <c:v>36.290399999999998</c:v>
                </c:pt>
                <c:pt idx="5796">
                  <c:v>36.290999999999997</c:v>
                </c:pt>
                <c:pt idx="5797">
                  <c:v>36.321300000000001</c:v>
                </c:pt>
                <c:pt idx="5798">
                  <c:v>36.3658</c:v>
                </c:pt>
                <c:pt idx="5799">
                  <c:v>36.398200000000003</c:v>
                </c:pt>
                <c:pt idx="5800">
                  <c:v>36.404699999999998</c:v>
                </c:pt>
                <c:pt idx="5801">
                  <c:v>36.4176</c:v>
                </c:pt>
                <c:pt idx="5802">
                  <c:v>36.421700000000001</c:v>
                </c:pt>
                <c:pt idx="5803">
                  <c:v>36.4893</c:v>
                </c:pt>
                <c:pt idx="5804">
                  <c:v>36.463799999999999</c:v>
                </c:pt>
                <c:pt idx="5805">
                  <c:v>36.363500000000002</c:v>
                </c:pt>
                <c:pt idx="5806">
                  <c:v>36.254399999999997</c:v>
                </c:pt>
                <c:pt idx="5807">
                  <c:v>35.979700000000001</c:v>
                </c:pt>
                <c:pt idx="5808">
                  <c:v>35.766399999999997</c:v>
                </c:pt>
                <c:pt idx="5809">
                  <c:v>35.683300000000003</c:v>
                </c:pt>
                <c:pt idx="5810">
                  <c:v>35.560099999999998</c:v>
                </c:pt>
                <c:pt idx="5811">
                  <c:v>35.477800000000002</c:v>
                </c:pt>
                <c:pt idx="5812">
                  <c:v>35.414099999999998</c:v>
                </c:pt>
                <c:pt idx="5813">
                  <c:v>35.311100000000003</c:v>
                </c:pt>
                <c:pt idx="5814">
                  <c:v>35.177399999999999</c:v>
                </c:pt>
                <c:pt idx="5815">
                  <c:v>35.2179</c:v>
                </c:pt>
                <c:pt idx="5816">
                  <c:v>35.394799999999996</c:v>
                </c:pt>
                <c:pt idx="5817">
                  <c:v>34.774999999999999</c:v>
                </c:pt>
                <c:pt idx="5818">
                  <c:v>36.641399999999997</c:v>
                </c:pt>
                <c:pt idx="5819">
                  <c:v>36.880699999999997</c:v>
                </c:pt>
                <c:pt idx="5820">
                  <c:v>36.2117</c:v>
                </c:pt>
                <c:pt idx="5821">
                  <c:v>35.889899999999997</c:v>
                </c:pt>
                <c:pt idx="5822">
                  <c:v>35.667200000000001</c:v>
                </c:pt>
                <c:pt idx="5823">
                  <c:v>35.566800000000001</c:v>
                </c:pt>
                <c:pt idx="5824">
                  <c:v>35.405099999999997</c:v>
                </c:pt>
                <c:pt idx="5825">
                  <c:v>35.2575</c:v>
                </c:pt>
                <c:pt idx="5826">
                  <c:v>35.078699999999998</c:v>
                </c:pt>
                <c:pt idx="5827">
                  <c:v>35.013800000000003</c:v>
                </c:pt>
                <c:pt idx="5828">
                  <c:v>35.073799999999999</c:v>
                </c:pt>
                <c:pt idx="5829">
                  <c:v>35.271500000000003</c:v>
                </c:pt>
                <c:pt idx="5830">
                  <c:v>35.466099999999997</c:v>
                </c:pt>
                <c:pt idx="5831">
                  <c:v>36.244</c:v>
                </c:pt>
                <c:pt idx="5832">
                  <c:v>35.6736</c:v>
                </c:pt>
                <c:pt idx="5833">
                  <c:v>35.683199999999999</c:v>
                </c:pt>
                <c:pt idx="5834">
                  <c:v>35.741799999999998</c:v>
                </c:pt>
                <c:pt idx="5835">
                  <c:v>35.835799999999999</c:v>
                </c:pt>
                <c:pt idx="5836">
                  <c:v>35.947499999999998</c:v>
                </c:pt>
                <c:pt idx="5837">
                  <c:v>36.124899999999997</c:v>
                </c:pt>
                <c:pt idx="5838">
                  <c:v>36.296300000000002</c:v>
                </c:pt>
                <c:pt idx="5839">
                  <c:v>36.463500000000003</c:v>
                </c:pt>
                <c:pt idx="5840">
                  <c:v>36.6205</c:v>
                </c:pt>
                <c:pt idx="5841">
                  <c:v>36.7318</c:v>
                </c:pt>
                <c:pt idx="5842">
                  <c:v>36.866799999999998</c:v>
                </c:pt>
                <c:pt idx="5843">
                  <c:v>37.033900000000003</c:v>
                </c:pt>
                <c:pt idx="5844">
                  <c:v>37.095999999999997</c:v>
                </c:pt>
                <c:pt idx="5845">
                  <c:v>37.092599999999997</c:v>
                </c:pt>
                <c:pt idx="5846">
                  <c:v>36.916899999999998</c:v>
                </c:pt>
                <c:pt idx="5847">
                  <c:v>36.743600000000001</c:v>
                </c:pt>
                <c:pt idx="5848">
                  <c:v>36.595399999999998</c:v>
                </c:pt>
                <c:pt idx="5849">
                  <c:v>36.4741</c:v>
                </c:pt>
                <c:pt idx="5850">
                  <c:v>36.350299999999997</c:v>
                </c:pt>
                <c:pt idx="5851">
                  <c:v>36.256</c:v>
                </c:pt>
                <c:pt idx="5852">
                  <c:v>36.195999999999998</c:v>
                </c:pt>
                <c:pt idx="5853">
                  <c:v>36.183900000000001</c:v>
                </c:pt>
                <c:pt idx="5854">
                  <c:v>36.1417</c:v>
                </c:pt>
                <c:pt idx="5855">
                  <c:v>36.110399999999998</c:v>
                </c:pt>
                <c:pt idx="5856">
                  <c:v>36.063899999999997</c:v>
                </c:pt>
                <c:pt idx="5857">
                  <c:v>36.055199999999999</c:v>
                </c:pt>
                <c:pt idx="5858">
                  <c:v>36.040399999999998</c:v>
                </c:pt>
                <c:pt idx="5859">
                  <c:v>36.004600000000003</c:v>
                </c:pt>
                <c:pt idx="5860">
                  <c:v>35.969499999999996</c:v>
                </c:pt>
                <c:pt idx="5861">
                  <c:v>35.938200000000002</c:v>
                </c:pt>
                <c:pt idx="5862">
                  <c:v>35.896900000000002</c:v>
                </c:pt>
                <c:pt idx="5863">
                  <c:v>35.837499999999999</c:v>
                </c:pt>
                <c:pt idx="5864">
                  <c:v>35.802799999999998</c:v>
                </c:pt>
                <c:pt idx="5865">
                  <c:v>35.770699999999998</c:v>
                </c:pt>
                <c:pt idx="5866">
                  <c:v>35.735999999999997</c:v>
                </c:pt>
                <c:pt idx="5867">
                  <c:v>35.662999999999997</c:v>
                </c:pt>
                <c:pt idx="5868">
                  <c:v>35.460299999999997</c:v>
                </c:pt>
                <c:pt idx="5869">
                  <c:v>35.502400000000002</c:v>
                </c:pt>
                <c:pt idx="5870">
                  <c:v>35.505000000000003</c:v>
                </c:pt>
                <c:pt idx="5871">
                  <c:v>35.293399999999998</c:v>
                </c:pt>
                <c:pt idx="5872">
                  <c:v>35.358899999999998</c:v>
                </c:pt>
                <c:pt idx="5873">
                  <c:v>35.3812</c:v>
                </c:pt>
                <c:pt idx="5874">
                  <c:v>35.462000000000003</c:v>
                </c:pt>
                <c:pt idx="5875">
                  <c:v>35.288499999999999</c:v>
                </c:pt>
                <c:pt idx="5876">
                  <c:v>35.418399999999998</c:v>
                </c:pt>
                <c:pt idx="5877">
                  <c:v>35.541400000000003</c:v>
                </c:pt>
                <c:pt idx="5878">
                  <c:v>35.143000000000001</c:v>
                </c:pt>
                <c:pt idx="5879">
                  <c:v>35.037399999999998</c:v>
                </c:pt>
                <c:pt idx="5880">
                  <c:v>35.084800000000001</c:v>
                </c:pt>
                <c:pt idx="5881">
                  <c:v>35.1753</c:v>
                </c:pt>
                <c:pt idx="5882">
                  <c:v>35.297499999999999</c:v>
                </c:pt>
                <c:pt idx="5883">
                  <c:v>35.456499999999998</c:v>
                </c:pt>
                <c:pt idx="5884">
                  <c:v>35.716000000000001</c:v>
                </c:pt>
                <c:pt idx="5885">
                  <c:v>35.8369</c:v>
                </c:pt>
                <c:pt idx="5886">
                  <c:v>36.002400000000002</c:v>
                </c:pt>
                <c:pt idx="5887">
                  <c:v>36.139200000000002</c:v>
                </c:pt>
                <c:pt idx="5888">
                  <c:v>36.333500000000001</c:v>
                </c:pt>
                <c:pt idx="5889">
                  <c:v>36.210999999999999</c:v>
                </c:pt>
                <c:pt idx="5890">
                  <c:v>36.1875</c:v>
                </c:pt>
                <c:pt idx="5891">
                  <c:v>36.290599999999998</c:v>
                </c:pt>
                <c:pt idx="5892">
                  <c:v>36.344999999999999</c:v>
                </c:pt>
                <c:pt idx="5893">
                  <c:v>36.358199999999997</c:v>
                </c:pt>
                <c:pt idx="5894">
                  <c:v>36.372100000000003</c:v>
                </c:pt>
                <c:pt idx="5895">
                  <c:v>36.384999999999998</c:v>
                </c:pt>
                <c:pt idx="5896">
                  <c:v>36.409799999999997</c:v>
                </c:pt>
                <c:pt idx="5897">
                  <c:v>36.473100000000002</c:v>
                </c:pt>
                <c:pt idx="5898">
                  <c:v>36.589599999999997</c:v>
                </c:pt>
                <c:pt idx="5899">
                  <c:v>36.743600000000001</c:v>
                </c:pt>
                <c:pt idx="5900">
                  <c:v>36.9253</c:v>
                </c:pt>
                <c:pt idx="5901">
                  <c:v>37.071100000000001</c:v>
                </c:pt>
                <c:pt idx="5902">
                  <c:v>37.1858</c:v>
                </c:pt>
                <c:pt idx="5903">
                  <c:v>37.271999999999998</c:v>
                </c:pt>
                <c:pt idx="5904">
                  <c:v>37.267800000000001</c:v>
                </c:pt>
                <c:pt idx="5905">
                  <c:v>37.226500000000001</c:v>
                </c:pt>
                <c:pt idx="5906">
                  <c:v>37.170099999999998</c:v>
                </c:pt>
                <c:pt idx="5907">
                  <c:v>36.997999999999998</c:v>
                </c:pt>
                <c:pt idx="5908">
                  <c:v>36.721800000000002</c:v>
                </c:pt>
                <c:pt idx="5909">
                  <c:v>36.5715</c:v>
                </c:pt>
                <c:pt idx="5910">
                  <c:v>36.447200000000002</c:v>
                </c:pt>
                <c:pt idx="5911">
                  <c:v>36.332299999999996</c:v>
                </c:pt>
                <c:pt idx="5912">
                  <c:v>36.242699999999999</c:v>
                </c:pt>
                <c:pt idx="5913">
                  <c:v>36.177799999999998</c:v>
                </c:pt>
                <c:pt idx="5914">
                  <c:v>36.135300000000001</c:v>
                </c:pt>
                <c:pt idx="5915">
                  <c:v>36.131300000000003</c:v>
                </c:pt>
                <c:pt idx="5916">
                  <c:v>36.180100000000003</c:v>
                </c:pt>
                <c:pt idx="5917">
                  <c:v>36.145200000000003</c:v>
                </c:pt>
                <c:pt idx="5918">
                  <c:v>36.132300000000001</c:v>
                </c:pt>
                <c:pt idx="5919">
                  <c:v>36.175199999999997</c:v>
                </c:pt>
                <c:pt idx="5920">
                  <c:v>36.192999999999998</c:v>
                </c:pt>
                <c:pt idx="5921">
                  <c:v>36.292700000000004</c:v>
                </c:pt>
                <c:pt idx="5922">
                  <c:v>36.349600000000002</c:v>
                </c:pt>
                <c:pt idx="5923">
                  <c:v>36.237499999999997</c:v>
                </c:pt>
                <c:pt idx="5924">
                  <c:v>36.304299999999998</c:v>
                </c:pt>
                <c:pt idx="5925">
                  <c:v>36.106200000000001</c:v>
                </c:pt>
                <c:pt idx="5926">
                  <c:v>35.883000000000003</c:v>
                </c:pt>
                <c:pt idx="5927">
                  <c:v>35.713000000000001</c:v>
                </c:pt>
                <c:pt idx="5928">
                  <c:v>35.580599999999997</c:v>
                </c:pt>
                <c:pt idx="5929">
                  <c:v>35.490099999999998</c:v>
                </c:pt>
                <c:pt idx="5930">
                  <c:v>35.391800000000003</c:v>
                </c:pt>
                <c:pt idx="5931">
                  <c:v>35.343899999999998</c:v>
                </c:pt>
                <c:pt idx="5932">
                  <c:v>35.4039</c:v>
                </c:pt>
                <c:pt idx="5933">
                  <c:v>35.488199999999999</c:v>
                </c:pt>
                <c:pt idx="5934">
                  <c:v>35.597000000000001</c:v>
                </c:pt>
                <c:pt idx="5935">
                  <c:v>35.713000000000001</c:v>
                </c:pt>
                <c:pt idx="5936">
                  <c:v>35.8401</c:v>
                </c:pt>
                <c:pt idx="5937">
                  <c:v>35.978000000000002</c:v>
                </c:pt>
                <c:pt idx="5938">
                  <c:v>36.110300000000002</c:v>
                </c:pt>
                <c:pt idx="5939">
                  <c:v>36.1828</c:v>
                </c:pt>
                <c:pt idx="5940">
                  <c:v>36.2012</c:v>
                </c:pt>
                <c:pt idx="5941">
                  <c:v>36.207000000000001</c:v>
                </c:pt>
                <c:pt idx="5942">
                  <c:v>36.180199999999999</c:v>
                </c:pt>
                <c:pt idx="5943">
                  <c:v>36.1479</c:v>
                </c:pt>
                <c:pt idx="5944">
                  <c:v>36.122700000000002</c:v>
                </c:pt>
                <c:pt idx="5945">
                  <c:v>36.116100000000003</c:v>
                </c:pt>
                <c:pt idx="5946">
                  <c:v>36.108800000000002</c:v>
                </c:pt>
                <c:pt idx="5947">
                  <c:v>36.125799999999998</c:v>
                </c:pt>
                <c:pt idx="5948">
                  <c:v>36.138100000000001</c:v>
                </c:pt>
                <c:pt idx="5949">
                  <c:v>36.192100000000003</c:v>
                </c:pt>
                <c:pt idx="5950">
                  <c:v>36.243400000000001</c:v>
                </c:pt>
                <c:pt idx="5951">
                  <c:v>36.251399999999997</c:v>
                </c:pt>
                <c:pt idx="5952">
                  <c:v>36.271799999999999</c:v>
                </c:pt>
                <c:pt idx="5953">
                  <c:v>36.291800000000002</c:v>
                </c:pt>
                <c:pt idx="5954">
                  <c:v>36.288800000000002</c:v>
                </c:pt>
                <c:pt idx="5955">
                  <c:v>36.279899999999998</c:v>
                </c:pt>
                <c:pt idx="5956">
                  <c:v>36.222700000000003</c:v>
                </c:pt>
                <c:pt idx="5957">
                  <c:v>36.169199999999996</c:v>
                </c:pt>
                <c:pt idx="5958">
                  <c:v>36.1417</c:v>
                </c:pt>
                <c:pt idx="5959">
                  <c:v>36.102400000000003</c:v>
                </c:pt>
                <c:pt idx="5960">
                  <c:v>36.101999999999997</c:v>
                </c:pt>
                <c:pt idx="5961">
                  <c:v>36.1235</c:v>
                </c:pt>
                <c:pt idx="5962">
                  <c:v>36.135100000000001</c:v>
                </c:pt>
                <c:pt idx="5963">
                  <c:v>36.153199999999998</c:v>
                </c:pt>
                <c:pt idx="5964">
                  <c:v>36.140799999999999</c:v>
                </c:pt>
                <c:pt idx="5965">
                  <c:v>36.101399999999998</c:v>
                </c:pt>
                <c:pt idx="5966">
                  <c:v>36.074300000000001</c:v>
                </c:pt>
                <c:pt idx="5967">
                  <c:v>36.052599999999998</c:v>
                </c:pt>
                <c:pt idx="5968">
                  <c:v>36.032299999999999</c:v>
                </c:pt>
                <c:pt idx="5969">
                  <c:v>36.014299999999999</c:v>
                </c:pt>
                <c:pt idx="5970">
                  <c:v>35.9938</c:v>
                </c:pt>
                <c:pt idx="5971">
                  <c:v>35.981499999999997</c:v>
                </c:pt>
                <c:pt idx="5972">
                  <c:v>35.9754</c:v>
                </c:pt>
                <c:pt idx="5973">
                  <c:v>35.977400000000003</c:v>
                </c:pt>
                <c:pt idx="5974">
                  <c:v>35.986199999999997</c:v>
                </c:pt>
                <c:pt idx="5975">
                  <c:v>35.996600000000001</c:v>
                </c:pt>
                <c:pt idx="5976">
                  <c:v>36.005400000000002</c:v>
                </c:pt>
                <c:pt idx="5977">
                  <c:v>35.9741</c:v>
                </c:pt>
                <c:pt idx="5978">
                  <c:v>36.0124</c:v>
                </c:pt>
                <c:pt idx="5979">
                  <c:v>36.048699999999997</c:v>
                </c:pt>
                <c:pt idx="5980">
                  <c:v>36.087400000000002</c:v>
                </c:pt>
                <c:pt idx="5981">
                  <c:v>36.1539</c:v>
                </c:pt>
                <c:pt idx="5982">
                  <c:v>36.226999999999997</c:v>
                </c:pt>
                <c:pt idx="5983">
                  <c:v>36.295200000000001</c:v>
                </c:pt>
                <c:pt idx="5984">
                  <c:v>36.366799999999998</c:v>
                </c:pt>
                <c:pt idx="5985">
                  <c:v>36.461199999999998</c:v>
                </c:pt>
                <c:pt idx="5986">
                  <c:v>36.540900000000001</c:v>
                </c:pt>
                <c:pt idx="5987">
                  <c:v>36.603700000000003</c:v>
                </c:pt>
                <c:pt idx="5988">
                  <c:v>36.644500000000001</c:v>
                </c:pt>
                <c:pt idx="5989">
                  <c:v>36.675199999999997</c:v>
                </c:pt>
                <c:pt idx="5990">
                  <c:v>36.676000000000002</c:v>
                </c:pt>
                <c:pt idx="5991">
                  <c:v>36.617600000000003</c:v>
                </c:pt>
                <c:pt idx="5992">
                  <c:v>36.633299999999998</c:v>
                </c:pt>
                <c:pt idx="5993">
                  <c:v>36.690600000000003</c:v>
                </c:pt>
                <c:pt idx="5994">
                  <c:v>36.702399999999997</c:v>
                </c:pt>
                <c:pt idx="5995">
                  <c:v>36.630800000000001</c:v>
                </c:pt>
                <c:pt idx="5996">
                  <c:v>36.510100000000001</c:v>
                </c:pt>
                <c:pt idx="5997">
                  <c:v>36.3371</c:v>
                </c:pt>
                <c:pt idx="5998">
                  <c:v>36.127200000000002</c:v>
                </c:pt>
                <c:pt idx="5999">
                  <c:v>35.996899999999997</c:v>
                </c:pt>
                <c:pt idx="6000">
                  <c:v>35.900199999999998</c:v>
                </c:pt>
                <c:pt idx="6001">
                  <c:v>35.7849</c:v>
                </c:pt>
                <c:pt idx="6002">
                  <c:v>35.743200000000002</c:v>
                </c:pt>
                <c:pt idx="6003">
                  <c:v>35.726300000000002</c:v>
                </c:pt>
                <c:pt idx="6004">
                  <c:v>35.715499999999999</c:v>
                </c:pt>
                <c:pt idx="6005">
                  <c:v>35.739600000000003</c:v>
                </c:pt>
                <c:pt idx="6006">
                  <c:v>35.755499999999998</c:v>
                </c:pt>
                <c:pt idx="6007">
                  <c:v>35.747999999999998</c:v>
                </c:pt>
                <c:pt idx="6008">
                  <c:v>35.791800000000002</c:v>
                </c:pt>
                <c:pt idx="6009">
                  <c:v>35.841700000000003</c:v>
                </c:pt>
                <c:pt idx="6010">
                  <c:v>35.892200000000003</c:v>
                </c:pt>
                <c:pt idx="6011">
                  <c:v>35.963099999999997</c:v>
                </c:pt>
                <c:pt idx="6012">
                  <c:v>36.035400000000003</c:v>
                </c:pt>
                <c:pt idx="6013">
                  <c:v>36.098599999999998</c:v>
                </c:pt>
                <c:pt idx="6014">
                  <c:v>36.163200000000003</c:v>
                </c:pt>
                <c:pt idx="6015">
                  <c:v>36.2134</c:v>
                </c:pt>
                <c:pt idx="6016">
                  <c:v>36.284399999999998</c:v>
                </c:pt>
                <c:pt idx="6017">
                  <c:v>36.347700000000003</c:v>
                </c:pt>
                <c:pt idx="6018">
                  <c:v>36.396799999999999</c:v>
                </c:pt>
                <c:pt idx="6019">
                  <c:v>36.445</c:v>
                </c:pt>
                <c:pt idx="6020">
                  <c:v>36.504300000000001</c:v>
                </c:pt>
                <c:pt idx="6021">
                  <c:v>36.552</c:v>
                </c:pt>
                <c:pt idx="6022">
                  <c:v>36.583799999999997</c:v>
                </c:pt>
                <c:pt idx="6023">
                  <c:v>36.5946</c:v>
                </c:pt>
                <c:pt idx="6024">
                  <c:v>36.600499999999997</c:v>
                </c:pt>
                <c:pt idx="6025">
                  <c:v>36.524700000000003</c:v>
                </c:pt>
                <c:pt idx="6026">
                  <c:v>36.434100000000001</c:v>
                </c:pt>
                <c:pt idx="6027">
                  <c:v>36.340400000000002</c:v>
                </c:pt>
                <c:pt idx="6028">
                  <c:v>36.269799999999996</c:v>
                </c:pt>
                <c:pt idx="6029">
                  <c:v>36.2134</c:v>
                </c:pt>
                <c:pt idx="6030">
                  <c:v>36.165700000000001</c:v>
                </c:pt>
                <c:pt idx="6031">
                  <c:v>36.130699999999997</c:v>
                </c:pt>
                <c:pt idx="6032">
                  <c:v>36.124099999999999</c:v>
                </c:pt>
                <c:pt idx="6033">
                  <c:v>36.079799999999999</c:v>
                </c:pt>
                <c:pt idx="6034">
                  <c:v>36.066899999999997</c:v>
                </c:pt>
                <c:pt idx="6035">
                  <c:v>36.007399999999997</c:v>
                </c:pt>
                <c:pt idx="6036">
                  <c:v>35.886899999999997</c:v>
                </c:pt>
                <c:pt idx="6037">
                  <c:v>35.721299999999999</c:v>
                </c:pt>
                <c:pt idx="6038">
                  <c:v>35.520600000000002</c:v>
                </c:pt>
                <c:pt idx="6039">
                  <c:v>35.299900000000001</c:v>
                </c:pt>
                <c:pt idx="6040">
                  <c:v>35.244599999999998</c:v>
                </c:pt>
                <c:pt idx="6041">
                  <c:v>35.3874</c:v>
                </c:pt>
                <c:pt idx="6042">
                  <c:v>35.559800000000003</c:v>
                </c:pt>
                <c:pt idx="6043">
                  <c:v>35.695399999999999</c:v>
                </c:pt>
                <c:pt idx="6044">
                  <c:v>35.826999999999998</c:v>
                </c:pt>
                <c:pt idx="6045">
                  <c:v>35.954999999999998</c:v>
                </c:pt>
                <c:pt idx="6046">
                  <c:v>36.081699999999998</c:v>
                </c:pt>
                <c:pt idx="6047">
                  <c:v>36.199300000000001</c:v>
                </c:pt>
                <c:pt idx="6048">
                  <c:v>36.2423</c:v>
                </c:pt>
                <c:pt idx="6049">
                  <c:v>36.2834</c:v>
                </c:pt>
                <c:pt idx="6050">
                  <c:v>36.321300000000001</c:v>
                </c:pt>
                <c:pt idx="6051">
                  <c:v>35.969000000000001</c:v>
                </c:pt>
                <c:pt idx="6052">
                  <c:v>36.027999999999999</c:v>
                </c:pt>
                <c:pt idx="6053">
                  <c:v>36.304000000000002</c:v>
                </c:pt>
                <c:pt idx="6054">
                  <c:v>36.393900000000002</c:v>
                </c:pt>
                <c:pt idx="6055">
                  <c:v>36.401000000000003</c:v>
                </c:pt>
                <c:pt idx="6056">
                  <c:v>36.4238</c:v>
                </c:pt>
                <c:pt idx="6057">
                  <c:v>36.448900000000002</c:v>
                </c:pt>
                <c:pt idx="6058">
                  <c:v>36.475000000000001</c:v>
                </c:pt>
                <c:pt idx="6059">
                  <c:v>36.474600000000002</c:v>
                </c:pt>
                <c:pt idx="6060">
                  <c:v>36.4848</c:v>
                </c:pt>
                <c:pt idx="6061">
                  <c:v>36.4893</c:v>
                </c:pt>
                <c:pt idx="6062">
                  <c:v>36.511400000000002</c:v>
                </c:pt>
                <c:pt idx="6063">
                  <c:v>36.525700000000001</c:v>
                </c:pt>
                <c:pt idx="6064">
                  <c:v>36.5242</c:v>
                </c:pt>
                <c:pt idx="6065">
                  <c:v>36.494500000000002</c:v>
                </c:pt>
                <c:pt idx="6066">
                  <c:v>36.454900000000002</c:v>
                </c:pt>
                <c:pt idx="6067">
                  <c:v>36.421199999999999</c:v>
                </c:pt>
                <c:pt idx="6068">
                  <c:v>36.381</c:v>
                </c:pt>
                <c:pt idx="6069">
                  <c:v>36.3429</c:v>
                </c:pt>
                <c:pt idx="6070">
                  <c:v>36.336599999999997</c:v>
                </c:pt>
                <c:pt idx="6071">
                  <c:v>36.318600000000004</c:v>
                </c:pt>
                <c:pt idx="6072">
                  <c:v>36.301499999999997</c:v>
                </c:pt>
                <c:pt idx="6073">
                  <c:v>36.278399999999998</c:v>
                </c:pt>
                <c:pt idx="6074">
                  <c:v>36.209899999999998</c:v>
                </c:pt>
                <c:pt idx="6075">
                  <c:v>36.123399999999997</c:v>
                </c:pt>
                <c:pt idx="6076">
                  <c:v>36.034100000000002</c:v>
                </c:pt>
                <c:pt idx="6077">
                  <c:v>35.950099999999999</c:v>
                </c:pt>
                <c:pt idx="6078">
                  <c:v>35.867400000000004</c:v>
                </c:pt>
                <c:pt idx="6079">
                  <c:v>35.777099999999997</c:v>
                </c:pt>
                <c:pt idx="6080">
                  <c:v>35.693800000000003</c:v>
                </c:pt>
                <c:pt idx="6081">
                  <c:v>35.631100000000004</c:v>
                </c:pt>
                <c:pt idx="6082">
                  <c:v>35.569200000000002</c:v>
                </c:pt>
                <c:pt idx="6083">
                  <c:v>35.516399999999997</c:v>
                </c:pt>
                <c:pt idx="6084">
                  <c:v>35.443600000000004</c:v>
                </c:pt>
                <c:pt idx="6085">
                  <c:v>35.387900000000002</c:v>
                </c:pt>
                <c:pt idx="6086">
                  <c:v>35.398200000000003</c:v>
                </c:pt>
                <c:pt idx="6087">
                  <c:v>35.409799999999997</c:v>
                </c:pt>
                <c:pt idx="6088">
                  <c:v>35.454099999999997</c:v>
                </c:pt>
                <c:pt idx="6089">
                  <c:v>35.538699999999999</c:v>
                </c:pt>
                <c:pt idx="6090">
                  <c:v>35.6218</c:v>
                </c:pt>
                <c:pt idx="6091">
                  <c:v>35.6633</c:v>
                </c:pt>
                <c:pt idx="6092">
                  <c:v>35.687899999999999</c:v>
                </c:pt>
                <c:pt idx="6093">
                  <c:v>35.716099999999997</c:v>
                </c:pt>
                <c:pt idx="6094">
                  <c:v>35.758299999999998</c:v>
                </c:pt>
                <c:pt idx="6095">
                  <c:v>35.825099999999999</c:v>
                </c:pt>
                <c:pt idx="6096">
                  <c:v>35.976799999999997</c:v>
                </c:pt>
                <c:pt idx="6097">
                  <c:v>36.130499999999998</c:v>
                </c:pt>
                <c:pt idx="6098">
                  <c:v>36.226599999999998</c:v>
                </c:pt>
                <c:pt idx="6099">
                  <c:v>36.2806</c:v>
                </c:pt>
                <c:pt idx="6100">
                  <c:v>36.283999999999999</c:v>
                </c:pt>
                <c:pt idx="6101">
                  <c:v>36.3185</c:v>
                </c:pt>
                <c:pt idx="6102">
                  <c:v>36.3523</c:v>
                </c:pt>
                <c:pt idx="6103">
                  <c:v>36.293500000000002</c:v>
                </c:pt>
                <c:pt idx="6104">
                  <c:v>36.1571</c:v>
                </c:pt>
                <c:pt idx="6105">
                  <c:v>35.807499999999997</c:v>
                </c:pt>
                <c:pt idx="6106">
                  <c:v>35.587200000000003</c:v>
                </c:pt>
                <c:pt idx="6107">
                  <c:v>35.367899999999999</c:v>
                </c:pt>
                <c:pt idx="6108">
                  <c:v>35.2742</c:v>
                </c:pt>
                <c:pt idx="6109">
                  <c:v>35.138300000000001</c:v>
                </c:pt>
                <c:pt idx="6110">
                  <c:v>35.446300000000001</c:v>
                </c:pt>
                <c:pt idx="6111">
                  <c:v>35.5871</c:v>
                </c:pt>
                <c:pt idx="6112">
                  <c:v>35.681899999999999</c:v>
                </c:pt>
                <c:pt idx="6113">
                  <c:v>35.723100000000002</c:v>
                </c:pt>
                <c:pt idx="6114">
                  <c:v>35.6541</c:v>
                </c:pt>
                <c:pt idx="6115">
                  <c:v>35.587499999999999</c:v>
                </c:pt>
                <c:pt idx="6116">
                  <c:v>35.522799999999997</c:v>
                </c:pt>
                <c:pt idx="6117">
                  <c:v>35.491799999999998</c:v>
                </c:pt>
                <c:pt idx="6118">
                  <c:v>35.482599999999998</c:v>
                </c:pt>
                <c:pt idx="6119">
                  <c:v>35.5124</c:v>
                </c:pt>
                <c:pt idx="6120">
                  <c:v>35.590000000000003</c:v>
                </c:pt>
                <c:pt idx="6121">
                  <c:v>35.649900000000002</c:v>
                </c:pt>
                <c:pt idx="6122">
                  <c:v>35.7254</c:v>
                </c:pt>
                <c:pt idx="6123">
                  <c:v>35.8018</c:v>
                </c:pt>
                <c:pt idx="6124">
                  <c:v>35.835799999999999</c:v>
                </c:pt>
                <c:pt idx="6125">
                  <c:v>35.893799999999999</c:v>
                </c:pt>
                <c:pt idx="6126">
                  <c:v>35.963299999999997</c:v>
                </c:pt>
                <c:pt idx="6127">
                  <c:v>36.036000000000001</c:v>
                </c:pt>
                <c:pt idx="6128">
                  <c:v>36.121200000000002</c:v>
                </c:pt>
                <c:pt idx="6129">
                  <c:v>36.2256</c:v>
                </c:pt>
                <c:pt idx="6130">
                  <c:v>36.329000000000001</c:v>
                </c:pt>
                <c:pt idx="6131">
                  <c:v>36.419199999999996</c:v>
                </c:pt>
                <c:pt idx="6132">
                  <c:v>36.496200000000002</c:v>
                </c:pt>
                <c:pt idx="6133">
                  <c:v>36.560699999999997</c:v>
                </c:pt>
                <c:pt idx="6134">
                  <c:v>36.6175</c:v>
                </c:pt>
                <c:pt idx="6135">
                  <c:v>36.646000000000001</c:v>
                </c:pt>
                <c:pt idx="6136">
                  <c:v>36.602400000000003</c:v>
                </c:pt>
                <c:pt idx="6137">
                  <c:v>36.516599999999997</c:v>
                </c:pt>
                <c:pt idx="6138">
                  <c:v>36.447099999999999</c:v>
                </c:pt>
                <c:pt idx="6139">
                  <c:v>36.403399999999998</c:v>
                </c:pt>
                <c:pt idx="6140">
                  <c:v>36.391500000000001</c:v>
                </c:pt>
                <c:pt idx="6141">
                  <c:v>36.319699999999997</c:v>
                </c:pt>
                <c:pt idx="6142">
                  <c:v>36.278199999999998</c:v>
                </c:pt>
                <c:pt idx="6143">
                  <c:v>36.322000000000003</c:v>
                </c:pt>
                <c:pt idx="6144">
                  <c:v>36.2423</c:v>
                </c:pt>
                <c:pt idx="6145">
                  <c:v>36.099899999999998</c:v>
                </c:pt>
                <c:pt idx="6146">
                  <c:v>35.889800000000001</c:v>
                </c:pt>
                <c:pt idx="6147">
                  <c:v>35.675600000000003</c:v>
                </c:pt>
                <c:pt idx="6148">
                  <c:v>35.497500000000002</c:v>
                </c:pt>
                <c:pt idx="6149">
                  <c:v>35.351599999999998</c:v>
                </c:pt>
                <c:pt idx="6150">
                  <c:v>35.265500000000003</c:v>
                </c:pt>
                <c:pt idx="6151">
                  <c:v>35.206400000000002</c:v>
                </c:pt>
                <c:pt idx="6152">
                  <c:v>35.119100000000003</c:v>
                </c:pt>
                <c:pt idx="6153">
                  <c:v>35.004800000000003</c:v>
                </c:pt>
                <c:pt idx="6154">
                  <c:v>35.246899999999997</c:v>
                </c:pt>
                <c:pt idx="6155">
                  <c:v>35.482100000000003</c:v>
                </c:pt>
                <c:pt idx="6156">
                  <c:v>35.840299999999999</c:v>
                </c:pt>
                <c:pt idx="6157">
                  <c:v>35.739400000000003</c:v>
                </c:pt>
                <c:pt idx="6158">
                  <c:v>35.630800000000001</c:v>
                </c:pt>
                <c:pt idx="6159">
                  <c:v>35.5608</c:v>
                </c:pt>
                <c:pt idx="6160">
                  <c:v>35.419699999999999</c:v>
                </c:pt>
                <c:pt idx="6161">
                  <c:v>35.310400000000001</c:v>
                </c:pt>
                <c:pt idx="6162">
                  <c:v>35.180799999999998</c:v>
                </c:pt>
                <c:pt idx="6163">
                  <c:v>35.032400000000003</c:v>
                </c:pt>
                <c:pt idx="6164">
                  <c:v>35.081099999999999</c:v>
                </c:pt>
                <c:pt idx="6165">
                  <c:v>35.021599999999999</c:v>
                </c:pt>
                <c:pt idx="6166">
                  <c:v>35.9099</c:v>
                </c:pt>
                <c:pt idx="6167">
                  <c:v>35.078800000000001</c:v>
                </c:pt>
                <c:pt idx="6168">
                  <c:v>35.292200000000001</c:v>
                </c:pt>
                <c:pt idx="6169">
                  <c:v>35.156700000000001</c:v>
                </c:pt>
                <c:pt idx="6170">
                  <c:v>35.080399999999997</c:v>
                </c:pt>
                <c:pt idx="6171">
                  <c:v>35.028799999999997</c:v>
                </c:pt>
                <c:pt idx="6172">
                  <c:v>35.023499999999999</c:v>
                </c:pt>
                <c:pt idx="6173">
                  <c:v>35.022500000000001</c:v>
                </c:pt>
                <c:pt idx="6174">
                  <c:v>34.996299999999998</c:v>
                </c:pt>
                <c:pt idx="6175">
                  <c:v>35.095799999999997</c:v>
                </c:pt>
                <c:pt idx="6176">
                  <c:v>35.2395</c:v>
                </c:pt>
                <c:pt idx="6177">
                  <c:v>35.415700000000001</c:v>
                </c:pt>
                <c:pt idx="6178">
                  <c:v>35.608600000000003</c:v>
                </c:pt>
                <c:pt idx="6179">
                  <c:v>35.838000000000001</c:v>
                </c:pt>
                <c:pt idx="6180">
                  <c:v>36.156700000000001</c:v>
                </c:pt>
                <c:pt idx="6181">
                  <c:v>36.570799999999998</c:v>
                </c:pt>
                <c:pt idx="6182">
                  <c:v>36.776499999999999</c:v>
                </c:pt>
                <c:pt idx="6183">
                  <c:v>36.8765</c:v>
                </c:pt>
                <c:pt idx="6184">
                  <c:v>36.940800000000003</c:v>
                </c:pt>
                <c:pt idx="6185">
                  <c:v>36.9587</c:v>
                </c:pt>
                <c:pt idx="6186">
                  <c:v>36.898000000000003</c:v>
                </c:pt>
                <c:pt idx="6187">
                  <c:v>36.765099999999997</c:v>
                </c:pt>
                <c:pt idx="6188">
                  <c:v>36.548499999999997</c:v>
                </c:pt>
                <c:pt idx="6189">
                  <c:v>36.2879</c:v>
                </c:pt>
                <c:pt idx="6190">
                  <c:v>35.998600000000003</c:v>
                </c:pt>
                <c:pt idx="6191">
                  <c:v>35.761499999999998</c:v>
                </c:pt>
                <c:pt idx="6192">
                  <c:v>35.588500000000003</c:v>
                </c:pt>
                <c:pt idx="6193">
                  <c:v>35.550600000000003</c:v>
                </c:pt>
                <c:pt idx="6194">
                  <c:v>35.562800000000003</c:v>
                </c:pt>
                <c:pt idx="6195">
                  <c:v>35.614600000000003</c:v>
                </c:pt>
                <c:pt idx="6196">
                  <c:v>35.688099999999999</c:v>
                </c:pt>
                <c:pt idx="6197">
                  <c:v>35.826900000000002</c:v>
                </c:pt>
                <c:pt idx="6198">
                  <c:v>35.932499999999997</c:v>
                </c:pt>
                <c:pt idx="6199">
                  <c:v>36.046700000000001</c:v>
                </c:pt>
                <c:pt idx="6200">
                  <c:v>36.194499999999998</c:v>
                </c:pt>
                <c:pt idx="6201">
                  <c:v>36.214700000000001</c:v>
                </c:pt>
                <c:pt idx="6202">
                  <c:v>36.132300000000001</c:v>
                </c:pt>
                <c:pt idx="6203">
                  <c:v>36.042999999999999</c:v>
                </c:pt>
                <c:pt idx="6204">
                  <c:v>35.883600000000001</c:v>
                </c:pt>
                <c:pt idx="6205">
                  <c:v>35.715000000000003</c:v>
                </c:pt>
                <c:pt idx="6206">
                  <c:v>35.584299999999999</c:v>
                </c:pt>
                <c:pt idx="6207">
                  <c:v>35.442300000000003</c:v>
                </c:pt>
                <c:pt idx="6208">
                  <c:v>35.3249</c:v>
                </c:pt>
                <c:pt idx="6209">
                  <c:v>35.24</c:v>
                </c:pt>
                <c:pt idx="6210">
                  <c:v>35.158799999999999</c:v>
                </c:pt>
                <c:pt idx="6211">
                  <c:v>35.136899999999997</c:v>
                </c:pt>
                <c:pt idx="6212">
                  <c:v>35.159199999999998</c:v>
                </c:pt>
                <c:pt idx="6213">
                  <c:v>35.177599999999998</c:v>
                </c:pt>
                <c:pt idx="6214">
                  <c:v>35.221600000000002</c:v>
                </c:pt>
                <c:pt idx="6215">
                  <c:v>35.2879</c:v>
                </c:pt>
                <c:pt idx="6216">
                  <c:v>35.407499999999999</c:v>
                </c:pt>
                <c:pt idx="6217">
                  <c:v>35.555399999999999</c:v>
                </c:pt>
                <c:pt idx="6218">
                  <c:v>35.700699999999998</c:v>
                </c:pt>
                <c:pt idx="6219">
                  <c:v>35.808399999999999</c:v>
                </c:pt>
                <c:pt idx="6220">
                  <c:v>35.8874</c:v>
                </c:pt>
                <c:pt idx="6221">
                  <c:v>35.952800000000003</c:v>
                </c:pt>
                <c:pt idx="6222">
                  <c:v>36.002200000000002</c:v>
                </c:pt>
                <c:pt idx="6223">
                  <c:v>36.007399999999997</c:v>
                </c:pt>
                <c:pt idx="6224">
                  <c:v>35.976100000000002</c:v>
                </c:pt>
                <c:pt idx="6225">
                  <c:v>35.908099999999997</c:v>
                </c:pt>
                <c:pt idx="6226">
                  <c:v>35.859299999999998</c:v>
                </c:pt>
                <c:pt idx="6227">
                  <c:v>35.836799999999997</c:v>
                </c:pt>
                <c:pt idx="6228">
                  <c:v>35.790100000000002</c:v>
                </c:pt>
                <c:pt idx="6229">
                  <c:v>35.704700000000003</c:v>
                </c:pt>
                <c:pt idx="6230">
                  <c:v>35.6492</c:v>
                </c:pt>
                <c:pt idx="6231">
                  <c:v>35.626300000000001</c:v>
                </c:pt>
                <c:pt idx="6232">
                  <c:v>35.623600000000003</c:v>
                </c:pt>
                <c:pt idx="6233">
                  <c:v>35.680900000000001</c:v>
                </c:pt>
                <c:pt idx="6234">
                  <c:v>35.7729</c:v>
                </c:pt>
                <c:pt idx="6235">
                  <c:v>35.734699999999997</c:v>
                </c:pt>
                <c:pt idx="6236">
                  <c:v>35.686900000000001</c:v>
                </c:pt>
                <c:pt idx="6237">
                  <c:v>35.582900000000002</c:v>
                </c:pt>
                <c:pt idx="6238">
                  <c:v>35.578099999999999</c:v>
                </c:pt>
                <c:pt idx="6239">
                  <c:v>35.679400000000001</c:v>
                </c:pt>
                <c:pt idx="6240">
                  <c:v>35.794899999999998</c:v>
                </c:pt>
                <c:pt idx="6241">
                  <c:v>35.878100000000003</c:v>
                </c:pt>
                <c:pt idx="6242">
                  <c:v>35.9773</c:v>
                </c:pt>
                <c:pt idx="6243">
                  <c:v>36.066000000000003</c:v>
                </c:pt>
                <c:pt idx="6244">
                  <c:v>36.182899999999997</c:v>
                </c:pt>
                <c:pt idx="6245">
                  <c:v>36.277900000000002</c:v>
                </c:pt>
                <c:pt idx="6246">
                  <c:v>36.289299999999997</c:v>
                </c:pt>
                <c:pt idx="6247">
                  <c:v>36.255899999999997</c:v>
                </c:pt>
                <c:pt idx="6248">
                  <c:v>36.231200000000001</c:v>
                </c:pt>
                <c:pt idx="6249">
                  <c:v>36.254600000000003</c:v>
                </c:pt>
                <c:pt idx="6250">
                  <c:v>36.298099999999998</c:v>
                </c:pt>
                <c:pt idx="6251">
                  <c:v>36.240400000000001</c:v>
                </c:pt>
                <c:pt idx="6252">
                  <c:v>36.166899999999998</c:v>
                </c:pt>
                <c:pt idx="6253">
                  <c:v>36.080599999999997</c:v>
                </c:pt>
                <c:pt idx="6254">
                  <c:v>35.986400000000003</c:v>
                </c:pt>
                <c:pt idx="6255">
                  <c:v>35.886699999999998</c:v>
                </c:pt>
                <c:pt idx="6256">
                  <c:v>35.802199999999999</c:v>
                </c:pt>
                <c:pt idx="6257">
                  <c:v>35.682099999999998</c:v>
                </c:pt>
                <c:pt idx="6258">
                  <c:v>35.524900000000002</c:v>
                </c:pt>
                <c:pt idx="6259">
                  <c:v>35.343299999999999</c:v>
                </c:pt>
                <c:pt idx="6260">
                  <c:v>35.153599999999997</c:v>
                </c:pt>
                <c:pt idx="6261">
                  <c:v>35.005899999999997</c:v>
                </c:pt>
                <c:pt idx="6262">
                  <c:v>34.9133</c:v>
                </c:pt>
                <c:pt idx="6263">
                  <c:v>34.864600000000003</c:v>
                </c:pt>
                <c:pt idx="6264">
                  <c:v>34.852600000000002</c:v>
                </c:pt>
                <c:pt idx="6265">
                  <c:v>34.814</c:v>
                </c:pt>
                <c:pt idx="6266">
                  <c:v>34.802700000000002</c:v>
                </c:pt>
                <c:pt idx="6267">
                  <c:v>34.822699999999998</c:v>
                </c:pt>
                <c:pt idx="6268">
                  <c:v>34.883299999999998</c:v>
                </c:pt>
                <c:pt idx="6269">
                  <c:v>34.994799999999998</c:v>
                </c:pt>
                <c:pt idx="6270">
                  <c:v>35.139499999999998</c:v>
                </c:pt>
                <c:pt idx="6271">
                  <c:v>35.223300000000002</c:v>
                </c:pt>
                <c:pt idx="6272">
                  <c:v>35.296399999999998</c:v>
                </c:pt>
                <c:pt idx="6273">
                  <c:v>35.384599999999999</c:v>
                </c:pt>
                <c:pt idx="6274">
                  <c:v>35.472200000000001</c:v>
                </c:pt>
                <c:pt idx="6275">
                  <c:v>35.548499999999997</c:v>
                </c:pt>
                <c:pt idx="6276">
                  <c:v>35.6188</c:v>
                </c:pt>
                <c:pt idx="6277">
                  <c:v>35.7117</c:v>
                </c:pt>
                <c:pt idx="6278">
                  <c:v>35.844000000000001</c:v>
                </c:pt>
                <c:pt idx="6279">
                  <c:v>35.957599999999999</c:v>
                </c:pt>
                <c:pt idx="6280">
                  <c:v>36.026499999999999</c:v>
                </c:pt>
                <c:pt idx="6281">
                  <c:v>35.9084</c:v>
                </c:pt>
                <c:pt idx="6282">
                  <c:v>35.804400000000001</c:v>
                </c:pt>
                <c:pt idx="6283">
                  <c:v>35.847200000000001</c:v>
                </c:pt>
                <c:pt idx="6284">
                  <c:v>35.866500000000002</c:v>
                </c:pt>
                <c:pt idx="6285">
                  <c:v>35.873600000000003</c:v>
                </c:pt>
                <c:pt idx="6286">
                  <c:v>35.878100000000003</c:v>
                </c:pt>
                <c:pt idx="6287">
                  <c:v>35.889299999999999</c:v>
                </c:pt>
                <c:pt idx="6288">
                  <c:v>35.896799999999999</c:v>
                </c:pt>
                <c:pt idx="6289">
                  <c:v>35.890799999999999</c:v>
                </c:pt>
                <c:pt idx="6290">
                  <c:v>35.671100000000003</c:v>
                </c:pt>
                <c:pt idx="6291">
                  <c:v>35.572800000000001</c:v>
                </c:pt>
                <c:pt idx="6292">
                  <c:v>35.539900000000003</c:v>
                </c:pt>
                <c:pt idx="6293">
                  <c:v>35.540199999999999</c:v>
                </c:pt>
                <c:pt idx="6294">
                  <c:v>35.646000000000001</c:v>
                </c:pt>
                <c:pt idx="6295">
                  <c:v>35.890599999999999</c:v>
                </c:pt>
                <c:pt idx="6296">
                  <c:v>36.007599999999996</c:v>
                </c:pt>
                <c:pt idx="6297">
                  <c:v>35.801000000000002</c:v>
                </c:pt>
                <c:pt idx="6298">
                  <c:v>35.600200000000001</c:v>
                </c:pt>
                <c:pt idx="6299">
                  <c:v>35.438499999999998</c:v>
                </c:pt>
                <c:pt idx="6300">
                  <c:v>35.408499999999997</c:v>
                </c:pt>
                <c:pt idx="6301">
                  <c:v>35.3566</c:v>
                </c:pt>
                <c:pt idx="6302">
                  <c:v>35.245800000000003</c:v>
                </c:pt>
                <c:pt idx="6303">
                  <c:v>35.3185</c:v>
                </c:pt>
                <c:pt idx="6304">
                  <c:v>35.392499999999998</c:v>
                </c:pt>
                <c:pt idx="6305">
                  <c:v>35.448900000000002</c:v>
                </c:pt>
                <c:pt idx="6306">
                  <c:v>35.5105</c:v>
                </c:pt>
                <c:pt idx="6307">
                  <c:v>35.634900000000002</c:v>
                </c:pt>
                <c:pt idx="6308">
                  <c:v>35.750700000000002</c:v>
                </c:pt>
                <c:pt idx="6309">
                  <c:v>35.865600000000001</c:v>
                </c:pt>
                <c:pt idx="6310">
                  <c:v>36.082599999999999</c:v>
                </c:pt>
                <c:pt idx="6311">
                  <c:v>36.163400000000003</c:v>
                </c:pt>
                <c:pt idx="6312">
                  <c:v>36.22</c:v>
                </c:pt>
                <c:pt idx="6313">
                  <c:v>36.159100000000002</c:v>
                </c:pt>
                <c:pt idx="6314">
                  <c:v>36.000100000000003</c:v>
                </c:pt>
                <c:pt idx="6315">
                  <c:v>35.822800000000001</c:v>
                </c:pt>
                <c:pt idx="6316">
                  <c:v>35.615200000000002</c:v>
                </c:pt>
                <c:pt idx="6317">
                  <c:v>35.353099999999998</c:v>
                </c:pt>
                <c:pt idx="6318">
                  <c:v>35.191800000000001</c:v>
                </c:pt>
                <c:pt idx="6319">
                  <c:v>35.161499999999997</c:v>
                </c:pt>
                <c:pt idx="6320">
                  <c:v>35.164000000000001</c:v>
                </c:pt>
                <c:pt idx="6321">
                  <c:v>35.186799999999998</c:v>
                </c:pt>
                <c:pt idx="6322">
                  <c:v>35.237200000000001</c:v>
                </c:pt>
                <c:pt idx="6323">
                  <c:v>35.300400000000003</c:v>
                </c:pt>
                <c:pt idx="6324">
                  <c:v>35.391199999999998</c:v>
                </c:pt>
                <c:pt idx="6325">
                  <c:v>35.497799999999998</c:v>
                </c:pt>
                <c:pt idx="6326">
                  <c:v>35.603999999999999</c:v>
                </c:pt>
                <c:pt idx="6327">
                  <c:v>35.766800000000003</c:v>
                </c:pt>
                <c:pt idx="6328">
                  <c:v>35.889800000000001</c:v>
                </c:pt>
                <c:pt idx="6329">
                  <c:v>35.993000000000002</c:v>
                </c:pt>
                <c:pt idx="6330">
                  <c:v>36.085900000000002</c:v>
                </c:pt>
                <c:pt idx="6331">
                  <c:v>36.148699999999998</c:v>
                </c:pt>
                <c:pt idx="6332">
                  <c:v>36.2072</c:v>
                </c:pt>
                <c:pt idx="6333">
                  <c:v>36.207900000000002</c:v>
                </c:pt>
                <c:pt idx="6334">
                  <c:v>36.1937</c:v>
                </c:pt>
                <c:pt idx="6335">
                  <c:v>36.173099999999998</c:v>
                </c:pt>
                <c:pt idx="6336">
                  <c:v>36.155900000000003</c:v>
                </c:pt>
                <c:pt idx="6337">
                  <c:v>36.139299999999999</c:v>
                </c:pt>
                <c:pt idx="6338">
                  <c:v>36.121200000000002</c:v>
                </c:pt>
                <c:pt idx="6339">
                  <c:v>36.105499999999999</c:v>
                </c:pt>
                <c:pt idx="6340">
                  <c:v>36.088700000000003</c:v>
                </c:pt>
                <c:pt idx="6341">
                  <c:v>36.077300000000001</c:v>
                </c:pt>
                <c:pt idx="6342">
                  <c:v>36.048900000000003</c:v>
                </c:pt>
                <c:pt idx="6343">
                  <c:v>36.016300000000001</c:v>
                </c:pt>
                <c:pt idx="6344">
                  <c:v>35.994399999999999</c:v>
                </c:pt>
                <c:pt idx="6345">
                  <c:v>35.984299999999998</c:v>
                </c:pt>
                <c:pt idx="6346">
                  <c:v>35.996299999999998</c:v>
                </c:pt>
                <c:pt idx="6347">
                  <c:v>36.026499999999999</c:v>
                </c:pt>
                <c:pt idx="6348">
                  <c:v>36.0214</c:v>
                </c:pt>
                <c:pt idx="6349">
                  <c:v>35.982599999999998</c:v>
                </c:pt>
                <c:pt idx="6350">
                  <c:v>35.956800000000001</c:v>
                </c:pt>
                <c:pt idx="6351">
                  <c:v>35.950600000000001</c:v>
                </c:pt>
                <c:pt idx="6352">
                  <c:v>35.9345</c:v>
                </c:pt>
                <c:pt idx="6353">
                  <c:v>35.917099999999998</c:v>
                </c:pt>
                <c:pt idx="6354">
                  <c:v>35.833300000000001</c:v>
                </c:pt>
                <c:pt idx="6355">
                  <c:v>35.817900000000002</c:v>
                </c:pt>
                <c:pt idx="6356">
                  <c:v>35.910299999999999</c:v>
                </c:pt>
                <c:pt idx="6357">
                  <c:v>36.021700000000003</c:v>
                </c:pt>
                <c:pt idx="6358">
                  <c:v>36.1203</c:v>
                </c:pt>
                <c:pt idx="6359">
                  <c:v>36.1873</c:v>
                </c:pt>
                <c:pt idx="6360">
                  <c:v>36.2483</c:v>
                </c:pt>
                <c:pt idx="6361">
                  <c:v>36.3247</c:v>
                </c:pt>
                <c:pt idx="6362">
                  <c:v>36.408000000000001</c:v>
                </c:pt>
                <c:pt idx="6363">
                  <c:v>36.479100000000003</c:v>
                </c:pt>
                <c:pt idx="6364">
                  <c:v>36.550400000000003</c:v>
                </c:pt>
                <c:pt idx="6365">
                  <c:v>36.633899999999997</c:v>
                </c:pt>
                <c:pt idx="6366">
                  <c:v>36.705500000000001</c:v>
                </c:pt>
                <c:pt idx="6367">
                  <c:v>36.753399999999999</c:v>
                </c:pt>
                <c:pt idx="6368">
                  <c:v>36.7943</c:v>
                </c:pt>
                <c:pt idx="6369">
                  <c:v>36.754800000000003</c:v>
                </c:pt>
                <c:pt idx="6370">
                  <c:v>36.7699</c:v>
                </c:pt>
                <c:pt idx="6371">
                  <c:v>36.716000000000001</c:v>
                </c:pt>
                <c:pt idx="6372">
                  <c:v>36.691600000000001</c:v>
                </c:pt>
                <c:pt idx="6373">
                  <c:v>36.6661</c:v>
                </c:pt>
                <c:pt idx="6374">
                  <c:v>36.618899999999996</c:v>
                </c:pt>
                <c:pt idx="6375">
                  <c:v>36.560299999999998</c:v>
                </c:pt>
                <c:pt idx="6376">
                  <c:v>36.5105</c:v>
                </c:pt>
                <c:pt idx="6377">
                  <c:v>36.482300000000002</c:v>
                </c:pt>
                <c:pt idx="6378">
                  <c:v>36.450600000000001</c:v>
                </c:pt>
                <c:pt idx="6379">
                  <c:v>36.411000000000001</c:v>
                </c:pt>
                <c:pt idx="6380">
                  <c:v>36.4131</c:v>
                </c:pt>
                <c:pt idx="6381">
                  <c:v>36.408999999999999</c:v>
                </c:pt>
                <c:pt idx="6382">
                  <c:v>36.395600000000002</c:v>
                </c:pt>
                <c:pt idx="6383">
                  <c:v>36.382599999999996</c:v>
                </c:pt>
                <c:pt idx="6384">
                  <c:v>36.375300000000003</c:v>
                </c:pt>
                <c:pt idx="6385">
                  <c:v>36.374200000000002</c:v>
                </c:pt>
                <c:pt idx="6386">
                  <c:v>36.372700000000002</c:v>
                </c:pt>
                <c:pt idx="6387">
                  <c:v>36.374499999999998</c:v>
                </c:pt>
                <c:pt idx="6388">
                  <c:v>36.357700000000001</c:v>
                </c:pt>
                <c:pt idx="6389">
                  <c:v>36.350299999999997</c:v>
                </c:pt>
                <c:pt idx="6390">
                  <c:v>36.308199999999999</c:v>
                </c:pt>
                <c:pt idx="6391">
                  <c:v>36.259</c:v>
                </c:pt>
                <c:pt idx="6392">
                  <c:v>36.205800000000004</c:v>
                </c:pt>
                <c:pt idx="6393">
                  <c:v>36.139299999999999</c:v>
                </c:pt>
                <c:pt idx="6394">
                  <c:v>36.053600000000003</c:v>
                </c:pt>
                <c:pt idx="6395">
                  <c:v>35.961599999999997</c:v>
                </c:pt>
                <c:pt idx="6396">
                  <c:v>35.9221</c:v>
                </c:pt>
                <c:pt idx="6397">
                  <c:v>35.844700000000003</c:v>
                </c:pt>
                <c:pt idx="6398">
                  <c:v>35.633600000000001</c:v>
                </c:pt>
                <c:pt idx="6399">
                  <c:v>35.673000000000002</c:v>
                </c:pt>
                <c:pt idx="6400">
                  <c:v>35.709099999999999</c:v>
                </c:pt>
                <c:pt idx="6401">
                  <c:v>35.697499999999998</c:v>
                </c:pt>
                <c:pt idx="6402">
                  <c:v>35.671900000000001</c:v>
                </c:pt>
                <c:pt idx="6403">
                  <c:v>35.720199999999998</c:v>
                </c:pt>
                <c:pt idx="6404">
                  <c:v>35.739899999999999</c:v>
                </c:pt>
                <c:pt idx="6405">
                  <c:v>35.810299999999998</c:v>
                </c:pt>
                <c:pt idx="6406">
                  <c:v>35.8887</c:v>
                </c:pt>
                <c:pt idx="6407">
                  <c:v>35.978299999999997</c:v>
                </c:pt>
                <c:pt idx="6408">
                  <c:v>36.102600000000002</c:v>
                </c:pt>
                <c:pt idx="6409">
                  <c:v>36.257599999999996</c:v>
                </c:pt>
                <c:pt idx="6410">
                  <c:v>36.453200000000002</c:v>
                </c:pt>
                <c:pt idx="6411">
                  <c:v>36.476199999999999</c:v>
                </c:pt>
                <c:pt idx="6412">
                  <c:v>36.432699999999997</c:v>
                </c:pt>
                <c:pt idx="6413">
                  <c:v>36.176099999999998</c:v>
                </c:pt>
                <c:pt idx="6414">
                  <c:v>36.077800000000003</c:v>
                </c:pt>
                <c:pt idx="6415">
                  <c:v>36.004300000000001</c:v>
                </c:pt>
                <c:pt idx="6416">
                  <c:v>35.931600000000003</c:v>
                </c:pt>
                <c:pt idx="6417">
                  <c:v>35.856400000000001</c:v>
                </c:pt>
                <c:pt idx="6418">
                  <c:v>35.787100000000002</c:v>
                </c:pt>
                <c:pt idx="6419">
                  <c:v>35.728900000000003</c:v>
                </c:pt>
                <c:pt idx="6420">
                  <c:v>35.684800000000003</c:v>
                </c:pt>
                <c:pt idx="6421">
                  <c:v>35.636899999999997</c:v>
                </c:pt>
                <c:pt idx="6422">
                  <c:v>35.588099999999997</c:v>
                </c:pt>
                <c:pt idx="6423">
                  <c:v>35.591500000000003</c:v>
                </c:pt>
                <c:pt idx="6424">
                  <c:v>35.608199999999997</c:v>
                </c:pt>
                <c:pt idx="6425">
                  <c:v>35.6038</c:v>
                </c:pt>
                <c:pt idx="6426">
                  <c:v>35.634999999999998</c:v>
                </c:pt>
                <c:pt idx="6427">
                  <c:v>35.6738</c:v>
                </c:pt>
                <c:pt idx="6428">
                  <c:v>35.747999999999998</c:v>
                </c:pt>
                <c:pt idx="6429">
                  <c:v>35.843000000000004</c:v>
                </c:pt>
                <c:pt idx="6430">
                  <c:v>35.959200000000003</c:v>
                </c:pt>
                <c:pt idx="6431">
                  <c:v>36.067300000000003</c:v>
                </c:pt>
                <c:pt idx="6432">
                  <c:v>36.218499999999999</c:v>
                </c:pt>
                <c:pt idx="6433">
                  <c:v>36.381900000000002</c:v>
                </c:pt>
                <c:pt idx="6434">
                  <c:v>36.597000000000001</c:v>
                </c:pt>
                <c:pt idx="6435">
                  <c:v>36.658999999999999</c:v>
                </c:pt>
                <c:pt idx="6436">
                  <c:v>36.624400000000001</c:v>
                </c:pt>
                <c:pt idx="6437">
                  <c:v>36.546199999999999</c:v>
                </c:pt>
                <c:pt idx="6438">
                  <c:v>36.351300000000002</c:v>
                </c:pt>
                <c:pt idx="6439">
                  <c:v>36.213099999999997</c:v>
                </c:pt>
                <c:pt idx="6440">
                  <c:v>36.104399999999998</c:v>
                </c:pt>
                <c:pt idx="6441">
                  <c:v>35.9587</c:v>
                </c:pt>
                <c:pt idx="6442">
                  <c:v>35.947600000000001</c:v>
                </c:pt>
                <c:pt idx="6443">
                  <c:v>36.060600000000001</c:v>
                </c:pt>
                <c:pt idx="6444">
                  <c:v>36.184699999999999</c:v>
                </c:pt>
                <c:pt idx="6445">
                  <c:v>36.197200000000002</c:v>
                </c:pt>
                <c:pt idx="6446">
                  <c:v>36.100700000000003</c:v>
                </c:pt>
                <c:pt idx="6447">
                  <c:v>36.043300000000002</c:v>
                </c:pt>
                <c:pt idx="6448">
                  <c:v>36.019799999999996</c:v>
                </c:pt>
                <c:pt idx="6449">
                  <c:v>35.984099999999998</c:v>
                </c:pt>
                <c:pt idx="6450">
                  <c:v>36.000399999999999</c:v>
                </c:pt>
                <c:pt idx="6451">
                  <c:v>36.077500000000001</c:v>
                </c:pt>
                <c:pt idx="6452">
                  <c:v>36.1768</c:v>
                </c:pt>
                <c:pt idx="6453">
                  <c:v>36.289299999999997</c:v>
                </c:pt>
                <c:pt idx="6454">
                  <c:v>36.3994</c:v>
                </c:pt>
                <c:pt idx="6455">
                  <c:v>36.548499999999997</c:v>
                </c:pt>
                <c:pt idx="6456">
                  <c:v>36.688099999999999</c:v>
                </c:pt>
                <c:pt idx="6457">
                  <c:v>36.801099999999998</c:v>
                </c:pt>
                <c:pt idx="6458">
                  <c:v>36.8887</c:v>
                </c:pt>
                <c:pt idx="6459">
                  <c:v>36.952599999999997</c:v>
                </c:pt>
                <c:pt idx="6460">
                  <c:v>37.003500000000003</c:v>
                </c:pt>
                <c:pt idx="6461">
                  <c:v>37.026600000000002</c:v>
                </c:pt>
                <c:pt idx="6462">
                  <c:v>37.013599999999997</c:v>
                </c:pt>
                <c:pt idx="6463">
                  <c:v>37.000599999999999</c:v>
                </c:pt>
                <c:pt idx="6464">
                  <c:v>36.974899999999998</c:v>
                </c:pt>
                <c:pt idx="6465">
                  <c:v>36.936900000000001</c:v>
                </c:pt>
                <c:pt idx="6466">
                  <c:v>36.8934</c:v>
                </c:pt>
                <c:pt idx="6467">
                  <c:v>36.8508</c:v>
                </c:pt>
                <c:pt idx="6468">
                  <c:v>36.835599999999999</c:v>
                </c:pt>
                <c:pt idx="6469">
                  <c:v>36.837299999999999</c:v>
                </c:pt>
                <c:pt idx="6470">
                  <c:v>36.8429</c:v>
                </c:pt>
                <c:pt idx="6471">
                  <c:v>36.886800000000001</c:v>
                </c:pt>
                <c:pt idx="6472">
                  <c:v>36.97</c:v>
                </c:pt>
                <c:pt idx="6473">
                  <c:v>37.029400000000003</c:v>
                </c:pt>
                <c:pt idx="6474">
                  <c:v>37.121099999999998</c:v>
                </c:pt>
                <c:pt idx="6475">
                  <c:v>37.173400000000001</c:v>
                </c:pt>
                <c:pt idx="6476">
                  <c:v>37.203099999999999</c:v>
                </c:pt>
                <c:pt idx="6477">
                  <c:v>37.225200000000001</c:v>
                </c:pt>
                <c:pt idx="6478">
                  <c:v>37.225200000000001</c:v>
                </c:pt>
                <c:pt idx="6479">
                  <c:v>37.202100000000002</c:v>
                </c:pt>
                <c:pt idx="6480">
                  <c:v>37.175199999999997</c:v>
                </c:pt>
                <c:pt idx="6481">
                  <c:v>37.136299999999999</c:v>
                </c:pt>
                <c:pt idx="6482">
                  <c:v>37.048000000000002</c:v>
                </c:pt>
                <c:pt idx="6483">
                  <c:v>36.946800000000003</c:v>
                </c:pt>
                <c:pt idx="6484">
                  <c:v>36.846400000000003</c:v>
                </c:pt>
                <c:pt idx="6485">
                  <c:v>36.758899999999997</c:v>
                </c:pt>
                <c:pt idx="6486">
                  <c:v>36.650300000000001</c:v>
                </c:pt>
                <c:pt idx="6487">
                  <c:v>36.473599999999998</c:v>
                </c:pt>
                <c:pt idx="6488">
                  <c:v>36.296700000000001</c:v>
                </c:pt>
                <c:pt idx="6489">
                  <c:v>36.228900000000003</c:v>
                </c:pt>
                <c:pt idx="6490">
                  <c:v>36.2224</c:v>
                </c:pt>
                <c:pt idx="6491">
                  <c:v>36.259700000000002</c:v>
                </c:pt>
                <c:pt idx="6492">
                  <c:v>36.291200000000003</c:v>
                </c:pt>
                <c:pt idx="6493">
                  <c:v>36.3292</c:v>
                </c:pt>
                <c:pt idx="6494">
                  <c:v>36.292499999999997</c:v>
                </c:pt>
                <c:pt idx="6495">
                  <c:v>36.2729</c:v>
                </c:pt>
                <c:pt idx="6496">
                  <c:v>36.5306</c:v>
                </c:pt>
                <c:pt idx="6497">
                  <c:v>36.770000000000003</c:v>
                </c:pt>
                <c:pt idx="6498">
                  <c:v>36.905299999999997</c:v>
                </c:pt>
                <c:pt idx="6499">
                  <c:v>36.933199999999999</c:v>
                </c:pt>
                <c:pt idx="6500">
                  <c:v>36.938899999999997</c:v>
                </c:pt>
                <c:pt idx="6501">
                  <c:v>36.938400000000001</c:v>
                </c:pt>
                <c:pt idx="6502">
                  <c:v>36.920499999999997</c:v>
                </c:pt>
                <c:pt idx="6503">
                  <c:v>36.847999999999999</c:v>
                </c:pt>
                <c:pt idx="6504">
                  <c:v>36.753</c:v>
                </c:pt>
                <c:pt idx="6505">
                  <c:v>36.948500000000003</c:v>
                </c:pt>
                <c:pt idx="6506">
                  <c:v>37.01</c:v>
                </c:pt>
                <c:pt idx="6507">
                  <c:v>37.857300000000002</c:v>
                </c:pt>
                <c:pt idx="6508">
                  <c:v>36.856000000000002</c:v>
                </c:pt>
                <c:pt idx="6509">
                  <c:v>37.030700000000003</c:v>
                </c:pt>
                <c:pt idx="6510">
                  <c:v>36.913400000000003</c:v>
                </c:pt>
                <c:pt idx="6511">
                  <c:v>36.791200000000003</c:v>
                </c:pt>
                <c:pt idx="6512">
                  <c:v>36.659100000000002</c:v>
                </c:pt>
                <c:pt idx="6513">
                  <c:v>36.565399999999997</c:v>
                </c:pt>
                <c:pt idx="6514">
                  <c:v>36.5122</c:v>
                </c:pt>
                <c:pt idx="6515">
                  <c:v>36.3962</c:v>
                </c:pt>
                <c:pt idx="6516">
                  <c:v>36.338200000000001</c:v>
                </c:pt>
                <c:pt idx="6517">
                  <c:v>36.381999999999998</c:v>
                </c:pt>
                <c:pt idx="6518">
                  <c:v>36.464199999999998</c:v>
                </c:pt>
                <c:pt idx="6519">
                  <c:v>36.616100000000003</c:v>
                </c:pt>
                <c:pt idx="6520">
                  <c:v>36.763399999999997</c:v>
                </c:pt>
                <c:pt idx="6521">
                  <c:v>36.9069</c:v>
                </c:pt>
                <c:pt idx="6522">
                  <c:v>37.032800000000002</c:v>
                </c:pt>
                <c:pt idx="6523">
                  <c:v>37.154600000000002</c:v>
                </c:pt>
                <c:pt idx="6524">
                  <c:v>37.3005</c:v>
                </c:pt>
                <c:pt idx="6525">
                  <c:v>37.529400000000003</c:v>
                </c:pt>
                <c:pt idx="6526">
                  <c:v>37.6036</c:v>
                </c:pt>
                <c:pt idx="6527">
                  <c:v>37.665300000000002</c:v>
                </c:pt>
                <c:pt idx="6528">
                  <c:v>37.664900000000003</c:v>
                </c:pt>
                <c:pt idx="6529">
                  <c:v>37.662199999999999</c:v>
                </c:pt>
                <c:pt idx="6530">
                  <c:v>37.627499999999998</c:v>
                </c:pt>
                <c:pt idx="6531">
                  <c:v>37.633600000000001</c:v>
                </c:pt>
                <c:pt idx="6532">
                  <c:v>37.533200000000001</c:v>
                </c:pt>
                <c:pt idx="6533">
                  <c:v>37.368899999999996</c:v>
                </c:pt>
                <c:pt idx="6534">
                  <c:v>37.195</c:v>
                </c:pt>
                <c:pt idx="6535">
                  <c:v>37.026400000000002</c:v>
                </c:pt>
                <c:pt idx="6536">
                  <c:v>36.878799999999998</c:v>
                </c:pt>
                <c:pt idx="6537">
                  <c:v>36.7836</c:v>
                </c:pt>
                <c:pt idx="6538">
                  <c:v>36.7517</c:v>
                </c:pt>
                <c:pt idx="6539">
                  <c:v>36.817300000000003</c:v>
                </c:pt>
                <c:pt idx="6540">
                  <c:v>36.886499999999998</c:v>
                </c:pt>
                <c:pt idx="6541">
                  <c:v>36.968499999999999</c:v>
                </c:pt>
                <c:pt idx="6542">
                  <c:v>37.0306</c:v>
                </c:pt>
                <c:pt idx="6543">
                  <c:v>37.081800000000001</c:v>
                </c:pt>
                <c:pt idx="6544">
                  <c:v>37.127000000000002</c:v>
                </c:pt>
                <c:pt idx="6545">
                  <c:v>37.1526</c:v>
                </c:pt>
                <c:pt idx="6546">
                  <c:v>37.179299999999998</c:v>
                </c:pt>
                <c:pt idx="6547">
                  <c:v>37.229599999999998</c:v>
                </c:pt>
                <c:pt idx="6548">
                  <c:v>37.278199999999998</c:v>
                </c:pt>
                <c:pt idx="6549">
                  <c:v>37.317100000000003</c:v>
                </c:pt>
                <c:pt idx="6550">
                  <c:v>37.359099999999998</c:v>
                </c:pt>
                <c:pt idx="6551">
                  <c:v>37.394799999999996</c:v>
                </c:pt>
                <c:pt idx="6552">
                  <c:v>37.408099999999997</c:v>
                </c:pt>
                <c:pt idx="6553">
                  <c:v>37.418100000000003</c:v>
                </c:pt>
                <c:pt idx="6554">
                  <c:v>37.418599999999998</c:v>
                </c:pt>
                <c:pt idx="6555">
                  <c:v>37.426499999999997</c:v>
                </c:pt>
                <c:pt idx="6556">
                  <c:v>37.407800000000002</c:v>
                </c:pt>
                <c:pt idx="6557">
                  <c:v>37.391300000000001</c:v>
                </c:pt>
                <c:pt idx="6558">
                  <c:v>37.385899999999999</c:v>
                </c:pt>
                <c:pt idx="6559">
                  <c:v>37.398299999999999</c:v>
                </c:pt>
                <c:pt idx="6560">
                  <c:v>37.4193</c:v>
                </c:pt>
                <c:pt idx="6561">
                  <c:v>37.463000000000001</c:v>
                </c:pt>
                <c:pt idx="6562">
                  <c:v>37.473700000000001</c:v>
                </c:pt>
                <c:pt idx="6563">
                  <c:v>37.436399999999999</c:v>
                </c:pt>
                <c:pt idx="6564">
                  <c:v>37.3581</c:v>
                </c:pt>
                <c:pt idx="6565">
                  <c:v>37.3001</c:v>
                </c:pt>
                <c:pt idx="6566">
                  <c:v>37.241999999999997</c:v>
                </c:pt>
                <c:pt idx="6567">
                  <c:v>37.193800000000003</c:v>
                </c:pt>
                <c:pt idx="6568">
                  <c:v>37.127899999999997</c:v>
                </c:pt>
                <c:pt idx="6569">
                  <c:v>37.148800000000001</c:v>
                </c:pt>
                <c:pt idx="6570">
                  <c:v>37.155099999999997</c:v>
                </c:pt>
                <c:pt idx="6571">
                  <c:v>37.182400000000001</c:v>
                </c:pt>
                <c:pt idx="6572">
                  <c:v>37.124699999999997</c:v>
                </c:pt>
                <c:pt idx="6573">
                  <c:v>37.042999999999999</c:v>
                </c:pt>
                <c:pt idx="6574">
                  <c:v>36.976199999999999</c:v>
                </c:pt>
                <c:pt idx="6575">
                  <c:v>36.947899999999997</c:v>
                </c:pt>
                <c:pt idx="6576">
                  <c:v>36.943600000000004</c:v>
                </c:pt>
                <c:pt idx="6577">
                  <c:v>36.830500000000001</c:v>
                </c:pt>
                <c:pt idx="6578">
                  <c:v>36.769100000000002</c:v>
                </c:pt>
                <c:pt idx="6579">
                  <c:v>36.686399999999999</c:v>
                </c:pt>
                <c:pt idx="6580">
                  <c:v>36.712499999999999</c:v>
                </c:pt>
                <c:pt idx="6581">
                  <c:v>36.6569</c:v>
                </c:pt>
                <c:pt idx="6582">
                  <c:v>36.609000000000002</c:v>
                </c:pt>
                <c:pt idx="6583">
                  <c:v>36.791899999999998</c:v>
                </c:pt>
                <c:pt idx="6584">
                  <c:v>37.6282</c:v>
                </c:pt>
                <c:pt idx="6585">
                  <c:v>38.469799999999999</c:v>
                </c:pt>
                <c:pt idx="6586">
                  <c:v>38.9709</c:v>
                </c:pt>
                <c:pt idx="6587">
                  <c:v>39.238399999999999</c:v>
                </c:pt>
                <c:pt idx="6588">
                  <c:v>38.747199999999999</c:v>
                </c:pt>
                <c:pt idx="6589">
                  <c:v>38.0107</c:v>
                </c:pt>
                <c:pt idx="6590">
                  <c:v>37.414900000000003</c:v>
                </c:pt>
                <c:pt idx="6591">
                  <c:v>37.232399999999998</c:v>
                </c:pt>
                <c:pt idx="6592">
                  <c:v>37.021000000000001</c:v>
                </c:pt>
                <c:pt idx="6593">
                  <c:v>36.857799999999997</c:v>
                </c:pt>
                <c:pt idx="6594">
                  <c:v>36.8339</c:v>
                </c:pt>
                <c:pt idx="6595">
                  <c:v>36.869100000000003</c:v>
                </c:pt>
                <c:pt idx="6596">
                  <c:v>36.911799999999999</c:v>
                </c:pt>
                <c:pt idx="6597">
                  <c:v>36.933199999999999</c:v>
                </c:pt>
                <c:pt idx="6598">
                  <c:v>36.896500000000003</c:v>
                </c:pt>
                <c:pt idx="6599">
                  <c:v>36.856499999999997</c:v>
                </c:pt>
                <c:pt idx="6600">
                  <c:v>36.781100000000002</c:v>
                </c:pt>
                <c:pt idx="6601">
                  <c:v>36.739899999999999</c:v>
                </c:pt>
                <c:pt idx="6602">
                  <c:v>36.734900000000003</c:v>
                </c:pt>
                <c:pt idx="6603">
                  <c:v>36.753799999999998</c:v>
                </c:pt>
                <c:pt idx="6604">
                  <c:v>36.778100000000002</c:v>
                </c:pt>
                <c:pt idx="6605">
                  <c:v>36.807099999999998</c:v>
                </c:pt>
                <c:pt idx="6606">
                  <c:v>36.830300000000001</c:v>
                </c:pt>
                <c:pt idx="6607">
                  <c:v>36.857399999999998</c:v>
                </c:pt>
                <c:pt idx="6608">
                  <c:v>36.8857</c:v>
                </c:pt>
                <c:pt idx="6609">
                  <c:v>36.929900000000004</c:v>
                </c:pt>
                <c:pt idx="6610">
                  <c:v>36.981499999999997</c:v>
                </c:pt>
                <c:pt idx="6611">
                  <c:v>37.073999999999998</c:v>
                </c:pt>
                <c:pt idx="6612">
                  <c:v>37.201099999999997</c:v>
                </c:pt>
                <c:pt idx="6613">
                  <c:v>37.3352</c:v>
                </c:pt>
                <c:pt idx="6614">
                  <c:v>37.466000000000001</c:v>
                </c:pt>
                <c:pt idx="6615">
                  <c:v>37.645099999999999</c:v>
                </c:pt>
                <c:pt idx="6616">
                  <c:v>37.747399999999999</c:v>
                </c:pt>
                <c:pt idx="6617">
                  <c:v>37.7836</c:v>
                </c:pt>
                <c:pt idx="6618">
                  <c:v>37.783099999999997</c:v>
                </c:pt>
                <c:pt idx="6619">
                  <c:v>37.776299999999999</c:v>
                </c:pt>
                <c:pt idx="6620">
                  <c:v>37.665799999999997</c:v>
                </c:pt>
                <c:pt idx="6621">
                  <c:v>37.561300000000003</c:v>
                </c:pt>
                <c:pt idx="6622">
                  <c:v>37.525100000000002</c:v>
                </c:pt>
                <c:pt idx="6623">
                  <c:v>37.499699999999997</c:v>
                </c:pt>
                <c:pt idx="6624">
                  <c:v>37.393000000000001</c:v>
                </c:pt>
                <c:pt idx="6625">
                  <c:v>37.238900000000001</c:v>
                </c:pt>
                <c:pt idx="6626">
                  <c:v>37.128599999999999</c:v>
                </c:pt>
                <c:pt idx="6627">
                  <c:v>37.041200000000003</c:v>
                </c:pt>
                <c:pt idx="6628">
                  <c:v>36.977699999999999</c:v>
                </c:pt>
                <c:pt idx="6629">
                  <c:v>36.936799999999998</c:v>
                </c:pt>
                <c:pt idx="6630">
                  <c:v>36.901000000000003</c:v>
                </c:pt>
                <c:pt idx="6631">
                  <c:v>36.8964</c:v>
                </c:pt>
                <c:pt idx="6632">
                  <c:v>37.014600000000002</c:v>
                </c:pt>
                <c:pt idx="6633">
                  <c:v>37.083500000000001</c:v>
                </c:pt>
                <c:pt idx="6634">
                  <c:v>37.119900000000001</c:v>
                </c:pt>
                <c:pt idx="6635">
                  <c:v>37.155200000000001</c:v>
                </c:pt>
                <c:pt idx="6636">
                  <c:v>37.174799999999998</c:v>
                </c:pt>
                <c:pt idx="6637">
                  <c:v>37.239600000000003</c:v>
                </c:pt>
                <c:pt idx="6638">
                  <c:v>37.338099999999997</c:v>
                </c:pt>
                <c:pt idx="6639">
                  <c:v>37.3703</c:v>
                </c:pt>
                <c:pt idx="6640">
                  <c:v>37.364400000000003</c:v>
                </c:pt>
                <c:pt idx="6641">
                  <c:v>37.372900000000001</c:v>
                </c:pt>
                <c:pt idx="6642">
                  <c:v>37.434399999999997</c:v>
                </c:pt>
                <c:pt idx="6643">
                  <c:v>37.468800000000002</c:v>
                </c:pt>
                <c:pt idx="6644">
                  <c:v>37.501899999999999</c:v>
                </c:pt>
                <c:pt idx="6645">
                  <c:v>37.546799999999998</c:v>
                </c:pt>
                <c:pt idx="6646">
                  <c:v>37.6265</c:v>
                </c:pt>
                <c:pt idx="6647">
                  <c:v>37.762300000000003</c:v>
                </c:pt>
                <c:pt idx="6648">
                  <c:v>37.870100000000001</c:v>
                </c:pt>
                <c:pt idx="6649">
                  <c:v>37.903100000000002</c:v>
                </c:pt>
                <c:pt idx="6650">
                  <c:v>37.914700000000003</c:v>
                </c:pt>
                <c:pt idx="6651">
                  <c:v>37.892499999999998</c:v>
                </c:pt>
                <c:pt idx="6652">
                  <c:v>37.748600000000003</c:v>
                </c:pt>
                <c:pt idx="6653">
                  <c:v>37.6738</c:v>
                </c:pt>
                <c:pt idx="6654">
                  <c:v>37.606200000000001</c:v>
                </c:pt>
                <c:pt idx="6655">
                  <c:v>37.5227</c:v>
                </c:pt>
                <c:pt idx="6656">
                  <c:v>37.421700000000001</c:v>
                </c:pt>
                <c:pt idx="6657">
                  <c:v>37.373199999999997</c:v>
                </c:pt>
                <c:pt idx="6658">
                  <c:v>37.382800000000003</c:v>
                </c:pt>
                <c:pt idx="6659">
                  <c:v>37.379300000000001</c:v>
                </c:pt>
                <c:pt idx="6660">
                  <c:v>37.313400000000001</c:v>
                </c:pt>
                <c:pt idx="6661">
                  <c:v>37.263599999999997</c:v>
                </c:pt>
                <c:pt idx="6662">
                  <c:v>37.233499999999999</c:v>
                </c:pt>
                <c:pt idx="6663">
                  <c:v>37.286799999999999</c:v>
                </c:pt>
                <c:pt idx="6664">
                  <c:v>37.376899999999999</c:v>
                </c:pt>
                <c:pt idx="6665">
                  <c:v>37.502200000000002</c:v>
                </c:pt>
                <c:pt idx="6666">
                  <c:v>37.707599999999999</c:v>
                </c:pt>
                <c:pt idx="6667">
                  <c:v>37.921100000000003</c:v>
                </c:pt>
                <c:pt idx="6668">
                  <c:v>38.094700000000003</c:v>
                </c:pt>
                <c:pt idx="6669">
                  <c:v>38.243299999999998</c:v>
                </c:pt>
                <c:pt idx="6670">
                  <c:v>38.428400000000003</c:v>
                </c:pt>
                <c:pt idx="6671">
                  <c:v>38.806699999999999</c:v>
                </c:pt>
                <c:pt idx="6672">
                  <c:v>39.095199999999998</c:v>
                </c:pt>
                <c:pt idx="6673">
                  <c:v>39.131700000000002</c:v>
                </c:pt>
                <c:pt idx="6674">
                  <c:v>39.034799999999997</c:v>
                </c:pt>
                <c:pt idx="6675">
                  <c:v>38.939900000000002</c:v>
                </c:pt>
                <c:pt idx="6676">
                  <c:v>38.903599999999997</c:v>
                </c:pt>
                <c:pt idx="6677">
                  <c:v>38.894599999999997</c:v>
                </c:pt>
                <c:pt idx="6678">
                  <c:v>38.8842</c:v>
                </c:pt>
                <c:pt idx="6679">
                  <c:v>38.854199999999999</c:v>
                </c:pt>
                <c:pt idx="6680">
                  <c:v>38.774799999999999</c:v>
                </c:pt>
                <c:pt idx="6681">
                  <c:v>38.634599999999999</c:v>
                </c:pt>
                <c:pt idx="6682">
                  <c:v>38.4726</c:v>
                </c:pt>
                <c:pt idx="6683">
                  <c:v>38.315300000000001</c:v>
                </c:pt>
                <c:pt idx="6684">
                  <c:v>38.147799999999997</c:v>
                </c:pt>
                <c:pt idx="6685">
                  <c:v>37.967500000000001</c:v>
                </c:pt>
                <c:pt idx="6686">
                  <c:v>37.839500000000001</c:v>
                </c:pt>
                <c:pt idx="6687">
                  <c:v>37.781700000000001</c:v>
                </c:pt>
                <c:pt idx="6688">
                  <c:v>37.661799999999999</c:v>
                </c:pt>
                <c:pt idx="6689">
                  <c:v>37.559899999999999</c:v>
                </c:pt>
                <c:pt idx="6690">
                  <c:v>37.521900000000002</c:v>
                </c:pt>
                <c:pt idx="6691">
                  <c:v>37.516399999999997</c:v>
                </c:pt>
                <c:pt idx="6692">
                  <c:v>37.535400000000003</c:v>
                </c:pt>
                <c:pt idx="6693">
                  <c:v>37.608199999999997</c:v>
                </c:pt>
                <c:pt idx="6694">
                  <c:v>37.795499999999997</c:v>
                </c:pt>
                <c:pt idx="6695">
                  <c:v>37.968400000000003</c:v>
                </c:pt>
                <c:pt idx="6696">
                  <c:v>38.151699999999998</c:v>
                </c:pt>
                <c:pt idx="6697">
                  <c:v>38.2286</c:v>
                </c:pt>
                <c:pt idx="6698">
                  <c:v>38.275700000000001</c:v>
                </c:pt>
                <c:pt idx="6699">
                  <c:v>38.327500000000001</c:v>
                </c:pt>
                <c:pt idx="6700">
                  <c:v>38.356099999999998</c:v>
                </c:pt>
                <c:pt idx="6701">
                  <c:v>38.3887</c:v>
                </c:pt>
                <c:pt idx="6702">
                  <c:v>38.443899999999999</c:v>
                </c:pt>
                <c:pt idx="6703">
                  <c:v>38.479500000000002</c:v>
                </c:pt>
                <c:pt idx="6704">
                  <c:v>38.489199999999997</c:v>
                </c:pt>
                <c:pt idx="6705">
                  <c:v>38.478299999999997</c:v>
                </c:pt>
                <c:pt idx="6706">
                  <c:v>38.444099999999999</c:v>
                </c:pt>
                <c:pt idx="6707">
                  <c:v>38.360199999999999</c:v>
                </c:pt>
                <c:pt idx="6708">
                  <c:v>38.257599999999996</c:v>
                </c:pt>
                <c:pt idx="6709">
                  <c:v>38.1449</c:v>
                </c:pt>
                <c:pt idx="6710">
                  <c:v>38.046700000000001</c:v>
                </c:pt>
                <c:pt idx="6711">
                  <c:v>37.978999999999999</c:v>
                </c:pt>
                <c:pt idx="6712">
                  <c:v>38.001399999999997</c:v>
                </c:pt>
                <c:pt idx="6713">
                  <c:v>38.032800000000002</c:v>
                </c:pt>
                <c:pt idx="6714">
                  <c:v>38.055</c:v>
                </c:pt>
                <c:pt idx="6715">
                  <c:v>38.044899999999998</c:v>
                </c:pt>
                <c:pt idx="6716">
                  <c:v>38.022399999999998</c:v>
                </c:pt>
                <c:pt idx="6717">
                  <c:v>38.000500000000002</c:v>
                </c:pt>
                <c:pt idx="6718">
                  <c:v>37.9953</c:v>
                </c:pt>
                <c:pt idx="6719">
                  <c:v>37.9589</c:v>
                </c:pt>
                <c:pt idx="6720">
                  <c:v>37.889200000000002</c:v>
                </c:pt>
                <c:pt idx="6721">
                  <c:v>37.875300000000003</c:v>
                </c:pt>
                <c:pt idx="6722">
                  <c:v>37.895800000000001</c:v>
                </c:pt>
                <c:pt idx="6723">
                  <c:v>37.914999999999999</c:v>
                </c:pt>
                <c:pt idx="6724">
                  <c:v>37.884900000000002</c:v>
                </c:pt>
                <c:pt idx="6725">
                  <c:v>37.892099999999999</c:v>
                </c:pt>
                <c:pt idx="6726">
                  <c:v>37.905700000000003</c:v>
                </c:pt>
                <c:pt idx="6727">
                  <c:v>37.989100000000001</c:v>
                </c:pt>
                <c:pt idx="6728">
                  <c:v>38.006300000000003</c:v>
                </c:pt>
                <c:pt idx="6729">
                  <c:v>38.1004</c:v>
                </c:pt>
                <c:pt idx="6730">
                  <c:v>37.957500000000003</c:v>
                </c:pt>
                <c:pt idx="6731">
                  <c:v>37.831400000000002</c:v>
                </c:pt>
                <c:pt idx="6732">
                  <c:v>38.105699999999999</c:v>
                </c:pt>
                <c:pt idx="6733">
                  <c:v>38.385399999999997</c:v>
                </c:pt>
                <c:pt idx="6734">
                  <c:v>38.625900000000001</c:v>
                </c:pt>
                <c:pt idx="6735">
                  <c:v>38.777500000000003</c:v>
                </c:pt>
                <c:pt idx="6736">
                  <c:v>38.822099999999999</c:v>
                </c:pt>
                <c:pt idx="6737">
                  <c:v>38.859400000000001</c:v>
                </c:pt>
                <c:pt idx="6738">
                  <c:v>38.898299999999999</c:v>
                </c:pt>
                <c:pt idx="6739">
                  <c:v>38.947899999999997</c:v>
                </c:pt>
                <c:pt idx="6740">
                  <c:v>38.997799999999998</c:v>
                </c:pt>
                <c:pt idx="6741">
                  <c:v>39.055599999999998</c:v>
                </c:pt>
                <c:pt idx="6742">
                  <c:v>38.986600000000003</c:v>
                </c:pt>
                <c:pt idx="6743">
                  <c:v>38.905999999999999</c:v>
                </c:pt>
                <c:pt idx="6744">
                  <c:v>38.834099999999999</c:v>
                </c:pt>
                <c:pt idx="6745">
                  <c:v>38.794800000000002</c:v>
                </c:pt>
                <c:pt idx="6746">
                  <c:v>38.723100000000002</c:v>
                </c:pt>
                <c:pt idx="6747">
                  <c:v>38.654200000000003</c:v>
                </c:pt>
                <c:pt idx="6748">
                  <c:v>38.616599999999998</c:v>
                </c:pt>
                <c:pt idx="6749">
                  <c:v>38.669899999999998</c:v>
                </c:pt>
                <c:pt idx="6750">
                  <c:v>38.671300000000002</c:v>
                </c:pt>
                <c:pt idx="6751">
                  <c:v>38.619</c:v>
                </c:pt>
                <c:pt idx="6752">
                  <c:v>38.646700000000003</c:v>
                </c:pt>
                <c:pt idx="6753">
                  <c:v>38.705100000000002</c:v>
                </c:pt>
                <c:pt idx="6754">
                  <c:v>38.6355</c:v>
                </c:pt>
                <c:pt idx="6755">
                  <c:v>38.624200000000002</c:v>
                </c:pt>
                <c:pt idx="6756">
                  <c:v>38.621000000000002</c:v>
                </c:pt>
                <c:pt idx="6757">
                  <c:v>38.654400000000003</c:v>
                </c:pt>
                <c:pt idx="6758">
                  <c:v>38.672499999999999</c:v>
                </c:pt>
                <c:pt idx="6759">
                  <c:v>38.695500000000003</c:v>
                </c:pt>
                <c:pt idx="6760">
                  <c:v>38.658900000000003</c:v>
                </c:pt>
                <c:pt idx="6761">
                  <c:v>38.615699999999997</c:v>
                </c:pt>
                <c:pt idx="6762">
                  <c:v>38.581899999999997</c:v>
                </c:pt>
                <c:pt idx="6763">
                  <c:v>38.596899999999998</c:v>
                </c:pt>
                <c:pt idx="6764">
                  <c:v>38.601799999999997</c:v>
                </c:pt>
                <c:pt idx="6765">
                  <c:v>38.6066</c:v>
                </c:pt>
                <c:pt idx="6766">
                  <c:v>38.594799999999999</c:v>
                </c:pt>
                <c:pt idx="6767">
                  <c:v>38.588700000000003</c:v>
                </c:pt>
                <c:pt idx="6768">
                  <c:v>38.575800000000001</c:v>
                </c:pt>
                <c:pt idx="6769">
                  <c:v>38.589500000000001</c:v>
                </c:pt>
                <c:pt idx="6770">
                  <c:v>38.607700000000001</c:v>
                </c:pt>
                <c:pt idx="6771">
                  <c:v>38.628100000000003</c:v>
                </c:pt>
                <c:pt idx="6772">
                  <c:v>38.674799999999998</c:v>
                </c:pt>
                <c:pt idx="6773">
                  <c:v>38.733600000000003</c:v>
                </c:pt>
                <c:pt idx="6774">
                  <c:v>38.758600000000001</c:v>
                </c:pt>
                <c:pt idx="6775">
                  <c:v>38.789099999999998</c:v>
                </c:pt>
                <c:pt idx="6776">
                  <c:v>38.819699999999997</c:v>
                </c:pt>
                <c:pt idx="6777">
                  <c:v>38.849800000000002</c:v>
                </c:pt>
                <c:pt idx="6778">
                  <c:v>38.889699999999998</c:v>
                </c:pt>
                <c:pt idx="6779">
                  <c:v>38.946899999999999</c:v>
                </c:pt>
                <c:pt idx="6780">
                  <c:v>38.968000000000004</c:v>
                </c:pt>
                <c:pt idx="6781">
                  <c:v>38.991300000000003</c:v>
                </c:pt>
                <c:pt idx="6782">
                  <c:v>39.008200000000002</c:v>
                </c:pt>
                <c:pt idx="6783">
                  <c:v>39.028799999999997</c:v>
                </c:pt>
                <c:pt idx="6784">
                  <c:v>39.0246</c:v>
                </c:pt>
                <c:pt idx="6785">
                  <c:v>39.0002</c:v>
                </c:pt>
                <c:pt idx="6786">
                  <c:v>38.959200000000003</c:v>
                </c:pt>
                <c:pt idx="6787">
                  <c:v>38.941499999999998</c:v>
                </c:pt>
                <c:pt idx="6788">
                  <c:v>38.8962</c:v>
                </c:pt>
                <c:pt idx="6789">
                  <c:v>38.859499999999997</c:v>
                </c:pt>
                <c:pt idx="6790">
                  <c:v>38.832500000000003</c:v>
                </c:pt>
                <c:pt idx="6791">
                  <c:v>38.798999999999999</c:v>
                </c:pt>
                <c:pt idx="6792">
                  <c:v>38.828400000000002</c:v>
                </c:pt>
                <c:pt idx="6793">
                  <c:v>38.860599999999998</c:v>
                </c:pt>
                <c:pt idx="6794">
                  <c:v>38.922199999999997</c:v>
                </c:pt>
                <c:pt idx="6795">
                  <c:v>38.985999999999997</c:v>
                </c:pt>
                <c:pt idx="6796">
                  <c:v>39.088999999999999</c:v>
                </c:pt>
                <c:pt idx="6797">
                  <c:v>39.212899999999998</c:v>
                </c:pt>
                <c:pt idx="6798">
                  <c:v>39.3172</c:v>
                </c:pt>
                <c:pt idx="6799">
                  <c:v>39.4651</c:v>
                </c:pt>
                <c:pt idx="6800">
                  <c:v>39.592199999999998</c:v>
                </c:pt>
                <c:pt idx="6801">
                  <c:v>39.6952</c:v>
                </c:pt>
                <c:pt idx="6802">
                  <c:v>39.790799999999997</c:v>
                </c:pt>
                <c:pt idx="6803">
                  <c:v>39.891599999999997</c:v>
                </c:pt>
                <c:pt idx="6804">
                  <c:v>39.932299999999998</c:v>
                </c:pt>
                <c:pt idx="6805">
                  <c:v>39.932899999999997</c:v>
                </c:pt>
                <c:pt idx="6806">
                  <c:v>39.868499999999997</c:v>
                </c:pt>
                <c:pt idx="6807">
                  <c:v>39.766300000000001</c:v>
                </c:pt>
                <c:pt idx="6808">
                  <c:v>39.660899999999998</c:v>
                </c:pt>
                <c:pt idx="6809">
                  <c:v>39.547800000000002</c:v>
                </c:pt>
                <c:pt idx="6810">
                  <c:v>39.4876</c:v>
                </c:pt>
                <c:pt idx="6811">
                  <c:v>39.405799999999999</c:v>
                </c:pt>
                <c:pt idx="6812">
                  <c:v>39.287100000000002</c:v>
                </c:pt>
                <c:pt idx="6813">
                  <c:v>39.295900000000003</c:v>
                </c:pt>
                <c:pt idx="6814">
                  <c:v>39.430799999999998</c:v>
                </c:pt>
                <c:pt idx="6815">
                  <c:v>39.509300000000003</c:v>
                </c:pt>
                <c:pt idx="6816">
                  <c:v>39.553899999999999</c:v>
                </c:pt>
                <c:pt idx="6817">
                  <c:v>39.437399999999997</c:v>
                </c:pt>
                <c:pt idx="6818">
                  <c:v>39.459899999999998</c:v>
                </c:pt>
                <c:pt idx="6819">
                  <c:v>39.569800000000001</c:v>
                </c:pt>
                <c:pt idx="6820">
                  <c:v>39.846400000000003</c:v>
                </c:pt>
                <c:pt idx="6821">
                  <c:v>39.8889</c:v>
                </c:pt>
                <c:pt idx="6822">
                  <c:v>39.892200000000003</c:v>
                </c:pt>
                <c:pt idx="6823">
                  <c:v>39.894500000000001</c:v>
                </c:pt>
                <c:pt idx="6824">
                  <c:v>39.8827</c:v>
                </c:pt>
                <c:pt idx="6825">
                  <c:v>39.910299999999999</c:v>
                </c:pt>
                <c:pt idx="6826">
                  <c:v>39.931699999999999</c:v>
                </c:pt>
                <c:pt idx="6827">
                  <c:v>39.888500000000001</c:v>
                </c:pt>
                <c:pt idx="6828">
                  <c:v>39.843200000000003</c:v>
                </c:pt>
                <c:pt idx="6829">
                  <c:v>39.807400000000001</c:v>
                </c:pt>
                <c:pt idx="6830">
                  <c:v>39.816800000000001</c:v>
                </c:pt>
                <c:pt idx="6831">
                  <c:v>39.913400000000003</c:v>
                </c:pt>
                <c:pt idx="6832">
                  <c:v>40.010100000000001</c:v>
                </c:pt>
                <c:pt idx="6833">
                  <c:v>39.994900000000001</c:v>
                </c:pt>
                <c:pt idx="6834">
                  <c:v>40.164499999999997</c:v>
                </c:pt>
                <c:pt idx="6835">
                  <c:v>40.268700000000003</c:v>
                </c:pt>
                <c:pt idx="6836">
                  <c:v>40.308599999999998</c:v>
                </c:pt>
                <c:pt idx="6837">
                  <c:v>40.325499999999998</c:v>
                </c:pt>
                <c:pt idx="6838">
                  <c:v>40.309899999999999</c:v>
                </c:pt>
                <c:pt idx="6839">
                  <c:v>40.3187</c:v>
                </c:pt>
                <c:pt idx="6840">
                  <c:v>40.238700000000001</c:v>
                </c:pt>
                <c:pt idx="6841">
                  <c:v>40.228999999999999</c:v>
                </c:pt>
                <c:pt idx="6842">
                  <c:v>40.381900000000002</c:v>
                </c:pt>
                <c:pt idx="6843">
                  <c:v>40.024500000000003</c:v>
                </c:pt>
                <c:pt idx="6844">
                  <c:v>39.897199999999998</c:v>
                </c:pt>
                <c:pt idx="6845">
                  <c:v>39.908999999999999</c:v>
                </c:pt>
                <c:pt idx="6846">
                  <c:v>39.888199999999998</c:v>
                </c:pt>
                <c:pt idx="6847">
                  <c:v>39.689</c:v>
                </c:pt>
                <c:pt idx="6848">
                  <c:v>39.438499999999998</c:v>
                </c:pt>
                <c:pt idx="6849">
                  <c:v>40.356099999999998</c:v>
                </c:pt>
                <c:pt idx="6850">
                  <c:v>39.724299999999999</c:v>
                </c:pt>
                <c:pt idx="6851">
                  <c:v>39.637599999999999</c:v>
                </c:pt>
                <c:pt idx="6852">
                  <c:v>39.616399999999999</c:v>
                </c:pt>
                <c:pt idx="6853">
                  <c:v>39.693800000000003</c:v>
                </c:pt>
                <c:pt idx="6854">
                  <c:v>39.779699999999998</c:v>
                </c:pt>
                <c:pt idx="6855">
                  <c:v>39.894599999999997</c:v>
                </c:pt>
                <c:pt idx="6856">
                  <c:v>40.019599999999997</c:v>
                </c:pt>
                <c:pt idx="6857">
                  <c:v>40.206299999999999</c:v>
                </c:pt>
                <c:pt idx="6858">
                  <c:v>40.356900000000003</c:v>
                </c:pt>
                <c:pt idx="6859">
                  <c:v>40.528399999999998</c:v>
                </c:pt>
                <c:pt idx="6860">
                  <c:v>40.670400000000001</c:v>
                </c:pt>
                <c:pt idx="6861">
                  <c:v>40.744799999999998</c:v>
                </c:pt>
                <c:pt idx="6862">
                  <c:v>40.799399999999999</c:v>
                </c:pt>
                <c:pt idx="6863">
                  <c:v>40.830800000000004</c:v>
                </c:pt>
                <c:pt idx="6864">
                  <c:v>40.6175</c:v>
                </c:pt>
                <c:pt idx="6865">
                  <c:v>40.478700000000003</c:v>
                </c:pt>
                <c:pt idx="6866">
                  <c:v>40.312800000000003</c:v>
                </c:pt>
                <c:pt idx="6867">
                  <c:v>40.130000000000003</c:v>
                </c:pt>
                <c:pt idx="6868">
                  <c:v>40.1235</c:v>
                </c:pt>
                <c:pt idx="6869">
                  <c:v>39.872</c:v>
                </c:pt>
                <c:pt idx="6870">
                  <c:v>39.417400000000001</c:v>
                </c:pt>
                <c:pt idx="6871">
                  <c:v>39.572800000000001</c:v>
                </c:pt>
                <c:pt idx="6872">
                  <c:v>39.811399999999999</c:v>
                </c:pt>
                <c:pt idx="6873">
                  <c:v>39.797600000000003</c:v>
                </c:pt>
                <c:pt idx="6874">
                  <c:v>39.741999999999997</c:v>
                </c:pt>
                <c:pt idx="6875">
                  <c:v>39.7395</c:v>
                </c:pt>
                <c:pt idx="6876">
                  <c:v>39.703600000000002</c:v>
                </c:pt>
                <c:pt idx="6877">
                  <c:v>39.702599999999997</c:v>
                </c:pt>
                <c:pt idx="6878">
                  <c:v>39.704900000000002</c:v>
                </c:pt>
                <c:pt idx="6879">
                  <c:v>39.718000000000004</c:v>
                </c:pt>
                <c:pt idx="6880">
                  <c:v>39.773800000000001</c:v>
                </c:pt>
                <c:pt idx="6881">
                  <c:v>39.813800000000001</c:v>
                </c:pt>
                <c:pt idx="6882">
                  <c:v>39.848500000000001</c:v>
                </c:pt>
                <c:pt idx="6883">
                  <c:v>39.877499999999998</c:v>
                </c:pt>
                <c:pt idx="6884">
                  <c:v>39.904000000000003</c:v>
                </c:pt>
                <c:pt idx="6885">
                  <c:v>39.937399999999997</c:v>
                </c:pt>
                <c:pt idx="6886">
                  <c:v>39.994199999999999</c:v>
                </c:pt>
                <c:pt idx="6887">
                  <c:v>40.032499999999999</c:v>
                </c:pt>
                <c:pt idx="6888">
                  <c:v>40.078499999999998</c:v>
                </c:pt>
                <c:pt idx="6889">
                  <c:v>40.066299999999998</c:v>
                </c:pt>
                <c:pt idx="6890">
                  <c:v>40.024799999999999</c:v>
                </c:pt>
                <c:pt idx="6891">
                  <c:v>39.972999999999999</c:v>
                </c:pt>
                <c:pt idx="6892">
                  <c:v>39.926400000000001</c:v>
                </c:pt>
                <c:pt idx="6893">
                  <c:v>39.878500000000003</c:v>
                </c:pt>
                <c:pt idx="6894">
                  <c:v>39.823</c:v>
                </c:pt>
                <c:pt idx="6895">
                  <c:v>39.799700000000001</c:v>
                </c:pt>
                <c:pt idx="6896">
                  <c:v>39.757899999999999</c:v>
                </c:pt>
                <c:pt idx="6897">
                  <c:v>39.7211</c:v>
                </c:pt>
                <c:pt idx="6898">
                  <c:v>39.719000000000001</c:v>
                </c:pt>
                <c:pt idx="6899">
                  <c:v>39.735100000000003</c:v>
                </c:pt>
                <c:pt idx="6900">
                  <c:v>39.773200000000003</c:v>
                </c:pt>
                <c:pt idx="6901">
                  <c:v>39.785499999999999</c:v>
                </c:pt>
                <c:pt idx="6902">
                  <c:v>39.922499999999999</c:v>
                </c:pt>
                <c:pt idx="6903">
                  <c:v>40.0869</c:v>
                </c:pt>
                <c:pt idx="6904">
                  <c:v>40.235799999999998</c:v>
                </c:pt>
                <c:pt idx="6905">
                  <c:v>40.394199999999998</c:v>
                </c:pt>
                <c:pt idx="6906">
                  <c:v>40.561300000000003</c:v>
                </c:pt>
                <c:pt idx="6907">
                  <c:v>40.737499999999997</c:v>
                </c:pt>
                <c:pt idx="6908">
                  <c:v>40.993099999999998</c:v>
                </c:pt>
                <c:pt idx="6909">
                  <c:v>41.132199999999997</c:v>
                </c:pt>
                <c:pt idx="6910">
                  <c:v>41.163499999999999</c:v>
                </c:pt>
                <c:pt idx="6911">
                  <c:v>41.174700000000001</c:v>
                </c:pt>
                <c:pt idx="6912">
                  <c:v>41.1631</c:v>
                </c:pt>
                <c:pt idx="6913">
                  <c:v>41.153500000000001</c:v>
                </c:pt>
                <c:pt idx="6914">
                  <c:v>41.143500000000003</c:v>
                </c:pt>
                <c:pt idx="6915">
                  <c:v>41.067799999999998</c:v>
                </c:pt>
                <c:pt idx="6916">
                  <c:v>40.972900000000003</c:v>
                </c:pt>
                <c:pt idx="6917">
                  <c:v>40.888599999999997</c:v>
                </c:pt>
                <c:pt idx="6918">
                  <c:v>40.817300000000003</c:v>
                </c:pt>
                <c:pt idx="6919">
                  <c:v>40.7639</c:v>
                </c:pt>
                <c:pt idx="6920">
                  <c:v>40.723700000000001</c:v>
                </c:pt>
                <c:pt idx="6921">
                  <c:v>40.6995</c:v>
                </c:pt>
                <c:pt idx="6922">
                  <c:v>40.703000000000003</c:v>
                </c:pt>
                <c:pt idx="6923">
                  <c:v>40.686100000000003</c:v>
                </c:pt>
                <c:pt idx="6924">
                  <c:v>40.680300000000003</c:v>
                </c:pt>
                <c:pt idx="6925">
                  <c:v>40.6967</c:v>
                </c:pt>
                <c:pt idx="6926">
                  <c:v>40.6952</c:v>
                </c:pt>
                <c:pt idx="6927">
                  <c:v>40.695500000000003</c:v>
                </c:pt>
                <c:pt idx="6928">
                  <c:v>40.692</c:v>
                </c:pt>
                <c:pt idx="6929">
                  <c:v>40.699100000000001</c:v>
                </c:pt>
                <c:pt idx="6930">
                  <c:v>40.700400000000002</c:v>
                </c:pt>
                <c:pt idx="6931">
                  <c:v>40.6952</c:v>
                </c:pt>
                <c:pt idx="6932">
                  <c:v>40.697499999999998</c:v>
                </c:pt>
                <c:pt idx="6933">
                  <c:v>40.706800000000001</c:v>
                </c:pt>
                <c:pt idx="6934">
                  <c:v>40.722000000000001</c:v>
                </c:pt>
                <c:pt idx="6935">
                  <c:v>40.7361</c:v>
                </c:pt>
                <c:pt idx="6936">
                  <c:v>40.753900000000002</c:v>
                </c:pt>
                <c:pt idx="6937">
                  <c:v>40.739199999999997</c:v>
                </c:pt>
                <c:pt idx="6938">
                  <c:v>40.7027</c:v>
                </c:pt>
                <c:pt idx="6939">
                  <c:v>40.6479</c:v>
                </c:pt>
                <c:pt idx="6940">
                  <c:v>40.6081</c:v>
                </c:pt>
                <c:pt idx="6941">
                  <c:v>40.634099999999997</c:v>
                </c:pt>
                <c:pt idx="6942">
                  <c:v>40.6083</c:v>
                </c:pt>
                <c:pt idx="6943">
                  <c:v>40.568100000000001</c:v>
                </c:pt>
                <c:pt idx="6944">
                  <c:v>40.591099999999997</c:v>
                </c:pt>
                <c:pt idx="6945">
                  <c:v>40.6569</c:v>
                </c:pt>
                <c:pt idx="6946">
                  <c:v>40.757300000000001</c:v>
                </c:pt>
                <c:pt idx="6947">
                  <c:v>40.870199999999997</c:v>
                </c:pt>
                <c:pt idx="6948">
                  <c:v>40.9983</c:v>
                </c:pt>
                <c:pt idx="6949">
                  <c:v>41.131700000000002</c:v>
                </c:pt>
                <c:pt idx="6950">
                  <c:v>41.232999999999997</c:v>
                </c:pt>
                <c:pt idx="6951">
                  <c:v>41.289900000000003</c:v>
                </c:pt>
                <c:pt idx="6952">
                  <c:v>41.3384</c:v>
                </c:pt>
                <c:pt idx="6953">
                  <c:v>41.389699999999998</c:v>
                </c:pt>
                <c:pt idx="6954">
                  <c:v>41.4206</c:v>
                </c:pt>
                <c:pt idx="6955">
                  <c:v>41.446899999999999</c:v>
                </c:pt>
                <c:pt idx="6956">
                  <c:v>41.4649</c:v>
                </c:pt>
                <c:pt idx="6957">
                  <c:v>41.479500000000002</c:v>
                </c:pt>
                <c:pt idx="6958">
                  <c:v>41.490099999999998</c:v>
                </c:pt>
                <c:pt idx="6959">
                  <c:v>41.501399999999997</c:v>
                </c:pt>
                <c:pt idx="6960">
                  <c:v>41.511200000000002</c:v>
                </c:pt>
                <c:pt idx="6961">
                  <c:v>41.517699999999998</c:v>
                </c:pt>
                <c:pt idx="6962">
                  <c:v>41.509500000000003</c:v>
                </c:pt>
                <c:pt idx="6963">
                  <c:v>41.481999999999999</c:v>
                </c:pt>
                <c:pt idx="6964">
                  <c:v>41.444699999999997</c:v>
                </c:pt>
                <c:pt idx="6965">
                  <c:v>41.409399999999998</c:v>
                </c:pt>
                <c:pt idx="6966">
                  <c:v>41.374699999999997</c:v>
                </c:pt>
                <c:pt idx="6967">
                  <c:v>41.399500000000003</c:v>
                </c:pt>
                <c:pt idx="6968">
                  <c:v>41.406100000000002</c:v>
                </c:pt>
                <c:pt idx="6969">
                  <c:v>41.4099</c:v>
                </c:pt>
                <c:pt idx="6970">
                  <c:v>41.386400000000002</c:v>
                </c:pt>
                <c:pt idx="6971">
                  <c:v>41.3416</c:v>
                </c:pt>
                <c:pt idx="6972">
                  <c:v>41.295499999999997</c:v>
                </c:pt>
                <c:pt idx="6973">
                  <c:v>41.261699999999998</c:v>
                </c:pt>
                <c:pt idx="6974">
                  <c:v>41.208599999999997</c:v>
                </c:pt>
                <c:pt idx="6975">
                  <c:v>41.168500000000002</c:v>
                </c:pt>
                <c:pt idx="6976">
                  <c:v>41.122300000000003</c:v>
                </c:pt>
                <c:pt idx="6977">
                  <c:v>41.080100000000002</c:v>
                </c:pt>
                <c:pt idx="6978">
                  <c:v>41.030500000000004</c:v>
                </c:pt>
                <c:pt idx="6979">
                  <c:v>40.986899999999999</c:v>
                </c:pt>
                <c:pt idx="6980">
                  <c:v>40.947000000000003</c:v>
                </c:pt>
                <c:pt idx="6981">
                  <c:v>40.938699999999997</c:v>
                </c:pt>
                <c:pt idx="6982">
                  <c:v>40.929000000000002</c:v>
                </c:pt>
                <c:pt idx="6983">
                  <c:v>40.880099999999999</c:v>
                </c:pt>
                <c:pt idx="6984">
                  <c:v>40.846200000000003</c:v>
                </c:pt>
                <c:pt idx="6985">
                  <c:v>40.832000000000001</c:v>
                </c:pt>
                <c:pt idx="6986">
                  <c:v>40.870899999999999</c:v>
                </c:pt>
                <c:pt idx="6987">
                  <c:v>40.905099999999997</c:v>
                </c:pt>
                <c:pt idx="6988">
                  <c:v>40.942399999999999</c:v>
                </c:pt>
                <c:pt idx="6989">
                  <c:v>40.982399999999998</c:v>
                </c:pt>
                <c:pt idx="6990">
                  <c:v>41.038200000000003</c:v>
                </c:pt>
                <c:pt idx="6991">
                  <c:v>41.082900000000002</c:v>
                </c:pt>
                <c:pt idx="6992">
                  <c:v>41.128</c:v>
                </c:pt>
                <c:pt idx="6993">
                  <c:v>41.139899999999997</c:v>
                </c:pt>
                <c:pt idx="6994">
                  <c:v>41.168399999999998</c:v>
                </c:pt>
                <c:pt idx="6995">
                  <c:v>41.253</c:v>
                </c:pt>
                <c:pt idx="6996">
                  <c:v>41.337800000000001</c:v>
                </c:pt>
                <c:pt idx="6997">
                  <c:v>41.4236</c:v>
                </c:pt>
                <c:pt idx="6998">
                  <c:v>41.5137</c:v>
                </c:pt>
                <c:pt idx="6999">
                  <c:v>41.612200000000001</c:v>
                </c:pt>
                <c:pt idx="7000">
                  <c:v>41.736400000000003</c:v>
                </c:pt>
                <c:pt idx="7001">
                  <c:v>41.883800000000001</c:v>
                </c:pt>
                <c:pt idx="7002">
                  <c:v>42.007300000000001</c:v>
                </c:pt>
                <c:pt idx="7003">
                  <c:v>42.086799999999997</c:v>
                </c:pt>
                <c:pt idx="7004">
                  <c:v>42.127699999999997</c:v>
                </c:pt>
                <c:pt idx="7005">
                  <c:v>42.177300000000002</c:v>
                </c:pt>
                <c:pt idx="7006">
                  <c:v>42.234299999999998</c:v>
                </c:pt>
                <c:pt idx="7007">
                  <c:v>42.247700000000002</c:v>
                </c:pt>
                <c:pt idx="7008">
                  <c:v>42.304299999999998</c:v>
                </c:pt>
                <c:pt idx="7009">
                  <c:v>42.354300000000002</c:v>
                </c:pt>
                <c:pt idx="7010">
                  <c:v>42.3992</c:v>
                </c:pt>
                <c:pt idx="7011">
                  <c:v>42.502699999999997</c:v>
                </c:pt>
                <c:pt idx="7012">
                  <c:v>42.582000000000001</c:v>
                </c:pt>
                <c:pt idx="7013">
                  <c:v>42.607300000000002</c:v>
                </c:pt>
                <c:pt idx="7014">
                  <c:v>42.649900000000002</c:v>
                </c:pt>
                <c:pt idx="7015">
                  <c:v>42.665300000000002</c:v>
                </c:pt>
                <c:pt idx="7016">
                  <c:v>42.651499999999999</c:v>
                </c:pt>
                <c:pt idx="7017">
                  <c:v>42.616300000000003</c:v>
                </c:pt>
                <c:pt idx="7018">
                  <c:v>42.5471</c:v>
                </c:pt>
                <c:pt idx="7019">
                  <c:v>42.4467</c:v>
                </c:pt>
                <c:pt idx="7020">
                  <c:v>42.368099999999998</c:v>
                </c:pt>
                <c:pt idx="7021">
                  <c:v>42.281399999999998</c:v>
                </c:pt>
                <c:pt idx="7022">
                  <c:v>42.200299999999999</c:v>
                </c:pt>
                <c:pt idx="7023">
                  <c:v>42.106499999999997</c:v>
                </c:pt>
                <c:pt idx="7024">
                  <c:v>42.015900000000002</c:v>
                </c:pt>
                <c:pt idx="7025">
                  <c:v>41.946399999999997</c:v>
                </c:pt>
                <c:pt idx="7026">
                  <c:v>41.935499999999998</c:v>
                </c:pt>
                <c:pt idx="7027">
                  <c:v>41.953099999999999</c:v>
                </c:pt>
                <c:pt idx="7028">
                  <c:v>41.946399999999997</c:v>
                </c:pt>
                <c:pt idx="7029">
                  <c:v>41.965400000000002</c:v>
                </c:pt>
                <c:pt idx="7030">
                  <c:v>41.985700000000001</c:v>
                </c:pt>
                <c:pt idx="7031">
                  <c:v>42.013599999999997</c:v>
                </c:pt>
                <c:pt idx="7032">
                  <c:v>42.035600000000002</c:v>
                </c:pt>
                <c:pt idx="7033">
                  <c:v>42.062899999999999</c:v>
                </c:pt>
                <c:pt idx="7034">
                  <c:v>42.099899999999998</c:v>
                </c:pt>
                <c:pt idx="7035">
                  <c:v>42.149099999999997</c:v>
                </c:pt>
                <c:pt idx="7036">
                  <c:v>42.219000000000001</c:v>
                </c:pt>
                <c:pt idx="7037">
                  <c:v>42.304900000000004</c:v>
                </c:pt>
                <c:pt idx="7038">
                  <c:v>42.41</c:v>
                </c:pt>
                <c:pt idx="7039">
                  <c:v>42.486600000000003</c:v>
                </c:pt>
                <c:pt idx="7040">
                  <c:v>42.564500000000002</c:v>
                </c:pt>
                <c:pt idx="7041">
                  <c:v>42.660699999999999</c:v>
                </c:pt>
                <c:pt idx="7042">
                  <c:v>42.773299999999999</c:v>
                </c:pt>
                <c:pt idx="7043">
                  <c:v>42.866399999999999</c:v>
                </c:pt>
                <c:pt idx="7044">
                  <c:v>42.909500000000001</c:v>
                </c:pt>
                <c:pt idx="7045">
                  <c:v>42.9208</c:v>
                </c:pt>
                <c:pt idx="7046">
                  <c:v>42.941899999999997</c:v>
                </c:pt>
                <c:pt idx="7047">
                  <c:v>42.942399999999999</c:v>
                </c:pt>
                <c:pt idx="7048">
                  <c:v>42.883800000000001</c:v>
                </c:pt>
                <c:pt idx="7049">
                  <c:v>42.808799999999998</c:v>
                </c:pt>
                <c:pt idx="7050">
                  <c:v>42.711599999999997</c:v>
                </c:pt>
                <c:pt idx="7051">
                  <c:v>42.5974</c:v>
                </c:pt>
                <c:pt idx="7052">
                  <c:v>42.474800000000002</c:v>
                </c:pt>
                <c:pt idx="7053">
                  <c:v>42.355400000000003</c:v>
                </c:pt>
                <c:pt idx="7054">
                  <c:v>42.249499999999998</c:v>
                </c:pt>
                <c:pt idx="7055">
                  <c:v>42.145200000000003</c:v>
                </c:pt>
                <c:pt idx="7056">
                  <c:v>42.0578</c:v>
                </c:pt>
                <c:pt idx="7057">
                  <c:v>41.977800000000002</c:v>
                </c:pt>
                <c:pt idx="7058">
                  <c:v>42.004600000000003</c:v>
                </c:pt>
                <c:pt idx="7059">
                  <c:v>42.098300000000002</c:v>
                </c:pt>
                <c:pt idx="7060">
                  <c:v>42.198799999999999</c:v>
                </c:pt>
                <c:pt idx="7061">
                  <c:v>42.347900000000003</c:v>
                </c:pt>
                <c:pt idx="7062">
                  <c:v>42.511800000000001</c:v>
                </c:pt>
                <c:pt idx="7063">
                  <c:v>42.668500000000002</c:v>
                </c:pt>
                <c:pt idx="7064">
                  <c:v>42.857700000000001</c:v>
                </c:pt>
                <c:pt idx="7065">
                  <c:v>43.037500000000001</c:v>
                </c:pt>
                <c:pt idx="7066">
                  <c:v>43.110900000000001</c:v>
                </c:pt>
                <c:pt idx="7067">
                  <c:v>43.142099999999999</c:v>
                </c:pt>
                <c:pt idx="7068">
                  <c:v>43.1554</c:v>
                </c:pt>
                <c:pt idx="7069">
                  <c:v>43.115699999999997</c:v>
                </c:pt>
                <c:pt idx="7070">
                  <c:v>43.066299999999998</c:v>
                </c:pt>
                <c:pt idx="7071">
                  <c:v>43.335099999999997</c:v>
                </c:pt>
                <c:pt idx="7072">
                  <c:v>43.527900000000002</c:v>
                </c:pt>
                <c:pt idx="7073">
                  <c:v>43.497199999999999</c:v>
                </c:pt>
                <c:pt idx="7074">
                  <c:v>43.4011</c:v>
                </c:pt>
                <c:pt idx="7075">
                  <c:v>43.326099999999997</c:v>
                </c:pt>
                <c:pt idx="7076">
                  <c:v>43.295900000000003</c:v>
                </c:pt>
                <c:pt idx="7077">
                  <c:v>43.214700000000001</c:v>
                </c:pt>
                <c:pt idx="7078">
                  <c:v>43.042200000000001</c:v>
                </c:pt>
                <c:pt idx="7079">
                  <c:v>42.843299999999999</c:v>
                </c:pt>
                <c:pt idx="7080">
                  <c:v>42.620399999999997</c:v>
                </c:pt>
                <c:pt idx="7081">
                  <c:v>42.481400000000001</c:v>
                </c:pt>
                <c:pt idx="7082">
                  <c:v>42.428899999999999</c:v>
                </c:pt>
                <c:pt idx="7083">
                  <c:v>42.402500000000003</c:v>
                </c:pt>
                <c:pt idx="7084">
                  <c:v>42.429099999999998</c:v>
                </c:pt>
                <c:pt idx="7085">
                  <c:v>42.516500000000001</c:v>
                </c:pt>
                <c:pt idx="7086">
                  <c:v>42.590699999999998</c:v>
                </c:pt>
                <c:pt idx="7087">
                  <c:v>42.659500000000001</c:v>
                </c:pt>
                <c:pt idx="7088">
                  <c:v>42.654899999999998</c:v>
                </c:pt>
                <c:pt idx="7089">
                  <c:v>42.638500000000001</c:v>
                </c:pt>
                <c:pt idx="7090">
                  <c:v>42.590600000000002</c:v>
                </c:pt>
                <c:pt idx="7091">
                  <c:v>42.499899999999997</c:v>
                </c:pt>
                <c:pt idx="7092">
                  <c:v>42.463299999999997</c:v>
                </c:pt>
                <c:pt idx="7093">
                  <c:v>42.442399999999999</c:v>
                </c:pt>
                <c:pt idx="7094">
                  <c:v>42.578699999999998</c:v>
                </c:pt>
                <c:pt idx="7095">
                  <c:v>42.7438</c:v>
                </c:pt>
                <c:pt idx="7096">
                  <c:v>42.802900000000001</c:v>
                </c:pt>
                <c:pt idx="7097">
                  <c:v>42.809699999999999</c:v>
                </c:pt>
                <c:pt idx="7098">
                  <c:v>42.810200000000002</c:v>
                </c:pt>
                <c:pt idx="7099">
                  <c:v>42.813499999999998</c:v>
                </c:pt>
                <c:pt idx="7100">
                  <c:v>42.83</c:v>
                </c:pt>
                <c:pt idx="7101">
                  <c:v>42.861199999999997</c:v>
                </c:pt>
                <c:pt idx="7102">
                  <c:v>42.900500000000001</c:v>
                </c:pt>
                <c:pt idx="7103">
                  <c:v>42.943100000000001</c:v>
                </c:pt>
                <c:pt idx="7104">
                  <c:v>42.977899999999998</c:v>
                </c:pt>
                <c:pt idx="7105">
                  <c:v>43.003700000000002</c:v>
                </c:pt>
                <c:pt idx="7106">
                  <c:v>42.9071</c:v>
                </c:pt>
                <c:pt idx="7107">
                  <c:v>42.860799999999998</c:v>
                </c:pt>
                <c:pt idx="7108">
                  <c:v>42.897300000000001</c:v>
                </c:pt>
                <c:pt idx="7109">
                  <c:v>42.951799999999999</c:v>
                </c:pt>
                <c:pt idx="7110">
                  <c:v>43.063400000000001</c:v>
                </c:pt>
                <c:pt idx="7111">
                  <c:v>43.183700000000002</c:v>
                </c:pt>
                <c:pt idx="7112">
                  <c:v>43.244399999999999</c:v>
                </c:pt>
                <c:pt idx="7113">
                  <c:v>43.325200000000002</c:v>
                </c:pt>
                <c:pt idx="7114">
                  <c:v>43.374899999999997</c:v>
                </c:pt>
                <c:pt idx="7115">
                  <c:v>43.393700000000003</c:v>
                </c:pt>
                <c:pt idx="7116">
                  <c:v>43.382899999999999</c:v>
                </c:pt>
                <c:pt idx="7117">
                  <c:v>43.4373</c:v>
                </c:pt>
                <c:pt idx="7118">
                  <c:v>43.485700000000001</c:v>
                </c:pt>
                <c:pt idx="7119">
                  <c:v>43.539200000000001</c:v>
                </c:pt>
                <c:pt idx="7120">
                  <c:v>43.601399999999998</c:v>
                </c:pt>
                <c:pt idx="7121">
                  <c:v>43.7072</c:v>
                </c:pt>
                <c:pt idx="7122">
                  <c:v>43.810699999999997</c:v>
                </c:pt>
                <c:pt idx="7123">
                  <c:v>43.898299999999999</c:v>
                </c:pt>
                <c:pt idx="7124">
                  <c:v>43.983899999999998</c:v>
                </c:pt>
                <c:pt idx="7125">
                  <c:v>44.055999999999997</c:v>
                </c:pt>
                <c:pt idx="7126">
                  <c:v>44.080199999999998</c:v>
                </c:pt>
                <c:pt idx="7127">
                  <c:v>44.015500000000003</c:v>
                </c:pt>
                <c:pt idx="7128">
                  <c:v>43.911900000000003</c:v>
                </c:pt>
                <c:pt idx="7129">
                  <c:v>43.838999999999999</c:v>
                </c:pt>
                <c:pt idx="7130">
                  <c:v>43.765799999999999</c:v>
                </c:pt>
                <c:pt idx="7131">
                  <c:v>43.710299999999997</c:v>
                </c:pt>
                <c:pt idx="7132">
                  <c:v>43.692399999999999</c:v>
                </c:pt>
                <c:pt idx="7133">
                  <c:v>43.736699999999999</c:v>
                </c:pt>
                <c:pt idx="7134">
                  <c:v>43.802799999999998</c:v>
                </c:pt>
                <c:pt idx="7135">
                  <c:v>43.9131</c:v>
                </c:pt>
                <c:pt idx="7136">
                  <c:v>43.966099999999997</c:v>
                </c:pt>
                <c:pt idx="7137">
                  <c:v>43.998800000000003</c:v>
                </c:pt>
                <c:pt idx="7138">
                  <c:v>43.975000000000001</c:v>
                </c:pt>
                <c:pt idx="7139">
                  <c:v>43.941899999999997</c:v>
                </c:pt>
                <c:pt idx="7140">
                  <c:v>43.898000000000003</c:v>
                </c:pt>
                <c:pt idx="7141">
                  <c:v>43.851399999999998</c:v>
                </c:pt>
                <c:pt idx="7142">
                  <c:v>43.813299999999998</c:v>
                </c:pt>
                <c:pt idx="7143">
                  <c:v>43.778500000000001</c:v>
                </c:pt>
                <c:pt idx="7144">
                  <c:v>43.738300000000002</c:v>
                </c:pt>
                <c:pt idx="7145">
                  <c:v>43.6997</c:v>
                </c:pt>
                <c:pt idx="7146">
                  <c:v>43.686500000000002</c:v>
                </c:pt>
                <c:pt idx="7147">
                  <c:v>43.624400000000001</c:v>
                </c:pt>
                <c:pt idx="7148">
                  <c:v>43.570999999999998</c:v>
                </c:pt>
                <c:pt idx="7149">
                  <c:v>43.587200000000003</c:v>
                </c:pt>
                <c:pt idx="7150">
                  <c:v>43.728900000000003</c:v>
                </c:pt>
                <c:pt idx="7151">
                  <c:v>43.963700000000003</c:v>
                </c:pt>
                <c:pt idx="7152">
                  <c:v>44.073900000000002</c:v>
                </c:pt>
                <c:pt idx="7153">
                  <c:v>44.202800000000003</c:v>
                </c:pt>
                <c:pt idx="7154">
                  <c:v>44.3444</c:v>
                </c:pt>
                <c:pt idx="7155">
                  <c:v>44.489199999999997</c:v>
                </c:pt>
                <c:pt idx="7156">
                  <c:v>44.614600000000003</c:v>
                </c:pt>
                <c:pt idx="7157">
                  <c:v>44.747100000000003</c:v>
                </c:pt>
                <c:pt idx="7158">
                  <c:v>44.815100000000001</c:v>
                </c:pt>
                <c:pt idx="7159">
                  <c:v>44.829700000000003</c:v>
                </c:pt>
                <c:pt idx="7160">
                  <c:v>44.7804</c:v>
                </c:pt>
                <c:pt idx="7161">
                  <c:v>44.734099999999998</c:v>
                </c:pt>
                <c:pt idx="7162">
                  <c:v>44.720100000000002</c:v>
                </c:pt>
                <c:pt idx="7163">
                  <c:v>44.727200000000003</c:v>
                </c:pt>
                <c:pt idx="7164">
                  <c:v>44.746099999999998</c:v>
                </c:pt>
                <c:pt idx="7165">
                  <c:v>44.750300000000003</c:v>
                </c:pt>
                <c:pt idx="7166">
                  <c:v>44.748699999999999</c:v>
                </c:pt>
                <c:pt idx="7167">
                  <c:v>44.770699999999998</c:v>
                </c:pt>
                <c:pt idx="7168">
                  <c:v>44.794199999999996</c:v>
                </c:pt>
                <c:pt idx="7169">
                  <c:v>44.7104</c:v>
                </c:pt>
                <c:pt idx="7170">
                  <c:v>44.636400000000002</c:v>
                </c:pt>
                <c:pt idx="7171">
                  <c:v>44.585500000000003</c:v>
                </c:pt>
                <c:pt idx="7172">
                  <c:v>44.584400000000002</c:v>
                </c:pt>
                <c:pt idx="7173">
                  <c:v>44.5867</c:v>
                </c:pt>
                <c:pt idx="7174">
                  <c:v>44.578800000000001</c:v>
                </c:pt>
                <c:pt idx="7175">
                  <c:v>44.5381</c:v>
                </c:pt>
                <c:pt idx="7176">
                  <c:v>44.5062</c:v>
                </c:pt>
                <c:pt idx="7177">
                  <c:v>44.5364</c:v>
                </c:pt>
                <c:pt idx="7178">
                  <c:v>44.458100000000002</c:v>
                </c:pt>
                <c:pt idx="7179">
                  <c:v>44.449199999999998</c:v>
                </c:pt>
                <c:pt idx="7180">
                  <c:v>44.476399999999998</c:v>
                </c:pt>
                <c:pt idx="7181">
                  <c:v>44.519500000000001</c:v>
                </c:pt>
                <c:pt idx="7182">
                  <c:v>44.8292</c:v>
                </c:pt>
                <c:pt idx="7183">
                  <c:v>45.014699999999998</c:v>
                </c:pt>
                <c:pt idx="7184">
                  <c:v>45.107100000000003</c:v>
                </c:pt>
                <c:pt idx="7185">
                  <c:v>45.191299999999998</c:v>
                </c:pt>
                <c:pt idx="7186">
                  <c:v>45.248199999999997</c:v>
                </c:pt>
                <c:pt idx="7187">
                  <c:v>44.944800000000001</c:v>
                </c:pt>
                <c:pt idx="7188">
                  <c:v>44.9587</c:v>
                </c:pt>
                <c:pt idx="7189">
                  <c:v>45.133600000000001</c:v>
                </c:pt>
                <c:pt idx="7190">
                  <c:v>44.803199999999997</c:v>
                </c:pt>
                <c:pt idx="7191">
                  <c:v>44.942500000000003</c:v>
                </c:pt>
                <c:pt idx="7192">
                  <c:v>45.972000000000001</c:v>
                </c:pt>
                <c:pt idx="7193">
                  <c:v>45.459400000000002</c:v>
                </c:pt>
                <c:pt idx="7194">
                  <c:v>45.581099999999999</c:v>
                </c:pt>
                <c:pt idx="7195">
                  <c:v>45.556399999999996</c:v>
                </c:pt>
                <c:pt idx="7196">
                  <c:v>45.504600000000003</c:v>
                </c:pt>
                <c:pt idx="7197">
                  <c:v>45.567999999999998</c:v>
                </c:pt>
                <c:pt idx="7198">
                  <c:v>45.770099999999999</c:v>
                </c:pt>
                <c:pt idx="7199">
                  <c:v>45.930300000000003</c:v>
                </c:pt>
                <c:pt idx="7200">
                  <c:v>45.997199999999999</c:v>
                </c:pt>
                <c:pt idx="7201">
                  <c:v>46.030299999999997</c:v>
                </c:pt>
                <c:pt idx="7202">
                  <c:v>46.026299999999999</c:v>
                </c:pt>
                <c:pt idx="7203">
                  <c:v>46.0017</c:v>
                </c:pt>
                <c:pt idx="7204">
                  <c:v>45.914200000000001</c:v>
                </c:pt>
                <c:pt idx="7205">
                  <c:v>45.877099999999999</c:v>
                </c:pt>
                <c:pt idx="7206">
                  <c:v>45.932899999999997</c:v>
                </c:pt>
                <c:pt idx="7207">
                  <c:v>45.896099999999997</c:v>
                </c:pt>
                <c:pt idx="7208">
                  <c:v>45.786099999999998</c:v>
                </c:pt>
                <c:pt idx="7209">
                  <c:v>45.679499999999997</c:v>
                </c:pt>
                <c:pt idx="7210">
                  <c:v>45.542200000000001</c:v>
                </c:pt>
                <c:pt idx="7211">
                  <c:v>45.266500000000001</c:v>
                </c:pt>
                <c:pt idx="7212">
                  <c:v>44.779899999999998</c:v>
                </c:pt>
                <c:pt idx="7213">
                  <c:v>45.325499999999998</c:v>
                </c:pt>
                <c:pt idx="7214">
                  <c:v>45.348999999999997</c:v>
                </c:pt>
                <c:pt idx="7215">
                  <c:v>45.181399999999996</c:v>
                </c:pt>
                <c:pt idx="7216">
                  <c:v>45.087699999999998</c:v>
                </c:pt>
                <c:pt idx="7217">
                  <c:v>45.069699999999997</c:v>
                </c:pt>
                <c:pt idx="7218">
                  <c:v>45.1282</c:v>
                </c:pt>
                <c:pt idx="7219">
                  <c:v>45.197400000000002</c:v>
                </c:pt>
                <c:pt idx="7220">
                  <c:v>45.273400000000002</c:v>
                </c:pt>
                <c:pt idx="7221">
                  <c:v>45.37</c:v>
                </c:pt>
                <c:pt idx="7222">
                  <c:v>45.433199999999999</c:v>
                </c:pt>
                <c:pt idx="7223">
                  <c:v>45.532699999999998</c:v>
                </c:pt>
                <c:pt idx="7224">
                  <c:v>45.613</c:v>
                </c:pt>
                <c:pt idx="7225">
                  <c:v>45.6601</c:v>
                </c:pt>
                <c:pt idx="7226">
                  <c:v>45.677300000000002</c:v>
                </c:pt>
                <c:pt idx="7227">
                  <c:v>45.709200000000003</c:v>
                </c:pt>
                <c:pt idx="7228">
                  <c:v>45.795900000000003</c:v>
                </c:pt>
                <c:pt idx="7229">
                  <c:v>45.886800000000001</c:v>
                </c:pt>
                <c:pt idx="7230">
                  <c:v>45.9739</c:v>
                </c:pt>
                <c:pt idx="7231">
                  <c:v>46.0227</c:v>
                </c:pt>
                <c:pt idx="7232">
                  <c:v>46.017499999999998</c:v>
                </c:pt>
                <c:pt idx="7233">
                  <c:v>46.009</c:v>
                </c:pt>
                <c:pt idx="7234">
                  <c:v>45.9636</c:v>
                </c:pt>
                <c:pt idx="7235">
                  <c:v>45.9283</c:v>
                </c:pt>
                <c:pt idx="7236">
                  <c:v>45.9587</c:v>
                </c:pt>
                <c:pt idx="7237">
                  <c:v>45.929200000000002</c:v>
                </c:pt>
                <c:pt idx="7238">
                  <c:v>45.912199999999999</c:v>
                </c:pt>
                <c:pt idx="7239">
                  <c:v>45.926200000000001</c:v>
                </c:pt>
                <c:pt idx="7240">
                  <c:v>45.951000000000001</c:v>
                </c:pt>
                <c:pt idx="7241">
                  <c:v>45.945</c:v>
                </c:pt>
                <c:pt idx="7242">
                  <c:v>45.911900000000003</c:v>
                </c:pt>
                <c:pt idx="7243">
                  <c:v>45.664499999999997</c:v>
                </c:pt>
                <c:pt idx="7244">
                  <c:v>45.261800000000001</c:v>
                </c:pt>
                <c:pt idx="7245">
                  <c:v>45.262</c:v>
                </c:pt>
                <c:pt idx="7246">
                  <c:v>45.5946</c:v>
                </c:pt>
                <c:pt idx="7247">
                  <c:v>46.024900000000002</c:v>
                </c:pt>
                <c:pt idx="7248">
                  <c:v>46.359699999999997</c:v>
                </c:pt>
                <c:pt idx="7249">
                  <c:v>46.550800000000002</c:v>
                </c:pt>
                <c:pt idx="7250">
                  <c:v>46.599200000000003</c:v>
                </c:pt>
                <c:pt idx="7251">
                  <c:v>46.620699999999999</c:v>
                </c:pt>
                <c:pt idx="7252">
                  <c:v>46.629199999999997</c:v>
                </c:pt>
                <c:pt idx="7253">
                  <c:v>46.592399999999998</c:v>
                </c:pt>
                <c:pt idx="7254">
                  <c:v>46.546799999999998</c:v>
                </c:pt>
                <c:pt idx="7255">
                  <c:v>46.499000000000002</c:v>
                </c:pt>
                <c:pt idx="7256">
                  <c:v>46.433900000000001</c:v>
                </c:pt>
                <c:pt idx="7257">
                  <c:v>46.3033</c:v>
                </c:pt>
                <c:pt idx="7258">
                  <c:v>46.218899999999998</c:v>
                </c:pt>
                <c:pt idx="7259">
                  <c:v>46.122900000000001</c:v>
                </c:pt>
                <c:pt idx="7260">
                  <c:v>46.195900000000002</c:v>
                </c:pt>
                <c:pt idx="7261">
                  <c:v>46.224499999999999</c:v>
                </c:pt>
                <c:pt idx="7262">
                  <c:v>46.267600000000002</c:v>
                </c:pt>
                <c:pt idx="7263">
                  <c:v>46.871099999999998</c:v>
                </c:pt>
                <c:pt idx="7264">
                  <c:v>47.095700000000001</c:v>
                </c:pt>
                <c:pt idx="7265">
                  <c:v>47.322800000000001</c:v>
                </c:pt>
                <c:pt idx="7266">
                  <c:v>47.520400000000002</c:v>
                </c:pt>
                <c:pt idx="7267">
                  <c:v>47.707299999999996</c:v>
                </c:pt>
                <c:pt idx="7268">
                  <c:v>47.8902</c:v>
                </c:pt>
                <c:pt idx="7269">
                  <c:v>48.072600000000001</c:v>
                </c:pt>
                <c:pt idx="7270">
                  <c:v>47.715299999999999</c:v>
                </c:pt>
                <c:pt idx="7271">
                  <c:v>47.400300000000001</c:v>
                </c:pt>
                <c:pt idx="7272">
                  <c:v>47.114899999999999</c:v>
                </c:pt>
                <c:pt idx="7273">
                  <c:v>46.972799999999999</c:v>
                </c:pt>
                <c:pt idx="7274">
                  <c:v>46.87</c:v>
                </c:pt>
                <c:pt idx="7275">
                  <c:v>46.794899999999998</c:v>
                </c:pt>
                <c:pt idx="7276">
                  <c:v>46.7102</c:v>
                </c:pt>
                <c:pt idx="7277">
                  <c:v>46.6218</c:v>
                </c:pt>
                <c:pt idx="7278">
                  <c:v>46.559399999999997</c:v>
                </c:pt>
                <c:pt idx="7279">
                  <c:v>46.448300000000003</c:v>
                </c:pt>
                <c:pt idx="7280">
                  <c:v>46.294499999999999</c:v>
                </c:pt>
                <c:pt idx="7281">
                  <c:v>46.1648</c:v>
                </c:pt>
                <c:pt idx="7282">
                  <c:v>46.209299999999999</c:v>
                </c:pt>
                <c:pt idx="7283">
                  <c:v>46.354300000000002</c:v>
                </c:pt>
                <c:pt idx="7284">
                  <c:v>46.455199999999998</c:v>
                </c:pt>
                <c:pt idx="7285">
                  <c:v>46.499299999999998</c:v>
                </c:pt>
                <c:pt idx="7286">
                  <c:v>46.530900000000003</c:v>
                </c:pt>
                <c:pt idx="7287">
                  <c:v>46.528799999999997</c:v>
                </c:pt>
                <c:pt idx="7288">
                  <c:v>46.619399999999999</c:v>
                </c:pt>
                <c:pt idx="7289">
                  <c:v>46.756799999999998</c:v>
                </c:pt>
                <c:pt idx="7290">
                  <c:v>46.86</c:v>
                </c:pt>
                <c:pt idx="7291">
                  <c:v>47.0276</c:v>
                </c:pt>
                <c:pt idx="7292">
                  <c:v>47.181399999999996</c:v>
                </c:pt>
                <c:pt idx="7293">
                  <c:v>47.292499999999997</c:v>
                </c:pt>
                <c:pt idx="7294">
                  <c:v>47.3887</c:v>
                </c:pt>
                <c:pt idx="7295">
                  <c:v>47.486199999999997</c:v>
                </c:pt>
                <c:pt idx="7296">
                  <c:v>47.575699999999998</c:v>
                </c:pt>
                <c:pt idx="7297">
                  <c:v>47.665399999999998</c:v>
                </c:pt>
                <c:pt idx="7298">
                  <c:v>47.745100000000001</c:v>
                </c:pt>
                <c:pt idx="7299">
                  <c:v>47.773499999999999</c:v>
                </c:pt>
                <c:pt idx="7300">
                  <c:v>47.773699999999998</c:v>
                </c:pt>
                <c:pt idx="7301">
                  <c:v>47.779299999999999</c:v>
                </c:pt>
                <c:pt idx="7302">
                  <c:v>47.755099999999999</c:v>
                </c:pt>
                <c:pt idx="7303">
                  <c:v>47.729399999999998</c:v>
                </c:pt>
                <c:pt idx="7304">
                  <c:v>47.728999999999999</c:v>
                </c:pt>
                <c:pt idx="7305">
                  <c:v>47.729300000000002</c:v>
                </c:pt>
                <c:pt idx="7306">
                  <c:v>47.745199999999997</c:v>
                </c:pt>
                <c:pt idx="7307">
                  <c:v>47.784799999999997</c:v>
                </c:pt>
                <c:pt idx="7308">
                  <c:v>47.847999999999999</c:v>
                </c:pt>
                <c:pt idx="7309">
                  <c:v>47.889299999999999</c:v>
                </c:pt>
                <c:pt idx="7310">
                  <c:v>47.9069</c:v>
                </c:pt>
                <c:pt idx="7311">
                  <c:v>47.916899999999998</c:v>
                </c:pt>
                <c:pt idx="7312">
                  <c:v>47.896099999999997</c:v>
                </c:pt>
                <c:pt idx="7313">
                  <c:v>47.892800000000001</c:v>
                </c:pt>
                <c:pt idx="7314">
                  <c:v>47.877099999999999</c:v>
                </c:pt>
                <c:pt idx="7315">
                  <c:v>47.838900000000002</c:v>
                </c:pt>
                <c:pt idx="7316">
                  <c:v>47.8108</c:v>
                </c:pt>
                <c:pt idx="7317">
                  <c:v>47.819400000000002</c:v>
                </c:pt>
                <c:pt idx="7318">
                  <c:v>47.823799999999999</c:v>
                </c:pt>
                <c:pt idx="7319">
                  <c:v>47.87</c:v>
                </c:pt>
                <c:pt idx="7320">
                  <c:v>47.929099999999998</c:v>
                </c:pt>
                <c:pt idx="7321">
                  <c:v>47.966200000000001</c:v>
                </c:pt>
                <c:pt idx="7322">
                  <c:v>47.979799999999997</c:v>
                </c:pt>
                <c:pt idx="7323">
                  <c:v>48.041699999999999</c:v>
                </c:pt>
                <c:pt idx="7324">
                  <c:v>48.003100000000003</c:v>
                </c:pt>
                <c:pt idx="7325">
                  <c:v>48.039200000000001</c:v>
                </c:pt>
                <c:pt idx="7326">
                  <c:v>48.301200000000001</c:v>
                </c:pt>
                <c:pt idx="7327">
                  <c:v>48.49</c:v>
                </c:pt>
                <c:pt idx="7328">
                  <c:v>48.487400000000001</c:v>
                </c:pt>
                <c:pt idx="7329">
                  <c:v>48.503399999999999</c:v>
                </c:pt>
                <c:pt idx="7330">
                  <c:v>48.532400000000003</c:v>
                </c:pt>
                <c:pt idx="7331">
                  <c:v>48.439799999999998</c:v>
                </c:pt>
                <c:pt idx="7332">
                  <c:v>48.283200000000001</c:v>
                </c:pt>
                <c:pt idx="7333">
                  <c:v>48.118099999999998</c:v>
                </c:pt>
                <c:pt idx="7334">
                  <c:v>48.0456</c:v>
                </c:pt>
                <c:pt idx="7335">
                  <c:v>48.052700000000002</c:v>
                </c:pt>
                <c:pt idx="7336">
                  <c:v>48.188899999999997</c:v>
                </c:pt>
                <c:pt idx="7337">
                  <c:v>48.3767</c:v>
                </c:pt>
                <c:pt idx="7338">
                  <c:v>48.4848</c:v>
                </c:pt>
                <c:pt idx="7339">
                  <c:v>48.502000000000002</c:v>
                </c:pt>
                <c:pt idx="7340">
                  <c:v>48.541499999999999</c:v>
                </c:pt>
                <c:pt idx="7341">
                  <c:v>48.5871</c:v>
                </c:pt>
                <c:pt idx="7342">
                  <c:v>48.603400000000001</c:v>
                </c:pt>
                <c:pt idx="7343">
                  <c:v>48.570399999999999</c:v>
                </c:pt>
                <c:pt idx="7344">
                  <c:v>48.524900000000002</c:v>
                </c:pt>
                <c:pt idx="7345">
                  <c:v>48.509399999999999</c:v>
                </c:pt>
                <c:pt idx="7346">
                  <c:v>48.511800000000001</c:v>
                </c:pt>
                <c:pt idx="7347">
                  <c:v>48.5139</c:v>
                </c:pt>
                <c:pt idx="7348">
                  <c:v>48.486400000000003</c:v>
                </c:pt>
                <c:pt idx="7349">
                  <c:v>48.457599999999999</c:v>
                </c:pt>
                <c:pt idx="7350">
                  <c:v>48.452399999999997</c:v>
                </c:pt>
                <c:pt idx="7351">
                  <c:v>48.438099999999999</c:v>
                </c:pt>
                <c:pt idx="7352">
                  <c:v>48.379300000000001</c:v>
                </c:pt>
                <c:pt idx="7353">
                  <c:v>48.360199999999999</c:v>
                </c:pt>
                <c:pt idx="7354">
                  <c:v>48.385599999999997</c:v>
                </c:pt>
                <c:pt idx="7355">
                  <c:v>48.506799999999998</c:v>
                </c:pt>
                <c:pt idx="7356">
                  <c:v>48.389099999999999</c:v>
                </c:pt>
                <c:pt idx="7357">
                  <c:v>48.373399999999997</c:v>
                </c:pt>
                <c:pt idx="7358">
                  <c:v>48.4617</c:v>
                </c:pt>
                <c:pt idx="7359">
                  <c:v>48.603900000000003</c:v>
                </c:pt>
                <c:pt idx="7360">
                  <c:v>48.773499999999999</c:v>
                </c:pt>
                <c:pt idx="7361">
                  <c:v>48.927300000000002</c:v>
                </c:pt>
                <c:pt idx="7362">
                  <c:v>49.094900000000003</c:v>
                </c:pt>
                <c:pt idx="7363">
                  <c:v>49.203099999999999</c:v>
                </c:pt>
                <c:pt idx="7364">
                  <c:v>49.302599999999998</c:v>
                </c:pt>
                <c:pt idx="7365">
                  <c:v>49.339599999999997</c:v>
                </c:pt>
                <c:pt idx="7366">
                  <c:v>49.390300000000003</c:v>
                </c:pt>
                <c:pt idx="7367">
                  <c:v>49.458500000000001</c:v>
                </c:pt>
                <c:pt idx="7368">
                  <c:v>49.509599999999999</c:v>
                </c:pt>
                <c:pt idx="7369">
                  <c:v>49.490499999999997</c:v>
                </c:pt>
                <c:pt idx="7370">
                  <c:v>49.422899999999998</c:v>
                </c:pt>
                <c:pt idx="7371">
                  <c:v>49.354399999999998</c:v>
                </c:pt>
                <c:pt idx="7372">
                  <c:v>49.218499999999999</c:v>
                </c:pt>
                <c:pt idx="7373">
                  <c:v>49.1648</c:v>
                </c:pt>
                <c:pt idx="7374">
                  <c:v>49.007599999999996</c:v>
                </c:pt>
                <c:pt idx="7375">
                  <c:v>48.919499999999999</c:v>
                </c:pt>
                <c:pt idx="7376">
                  <c:v>48.868000000000002</c:v>
                </c:pt>
                <c:pt idx="7377">
                  <c:v>48.909399999999998</c:v>
                </c:pt>
                <c:pt idx="7378">
                  <c:v>48.996899999999997</c:v>
                </c:pt>
                <c:pt idx="7379">
                  <c:v>49.1145</c:v>
                </c:pt>
                <c:pt idx="7380">
                  <c:v>49.253599999999999</c:v>
                </c:pt>
                <c:pt idx="7381">
                  <c:v>49.397199999999998</c:v>
                </c:pt>
                <c:pt idx="7382">
                  <c:v>49.573900000000002</c:v>
                </c:pt>
                <c:pt idx="7383">
                  <c:v>49.699399999999997</c:v>
                </c:pt>
                <c:pt idx="7384">
                  <c:v>49.909300000000002</c:v>
                </c:pt>
                <c:pt idx="7385">
                  <c:v>50.044600000000003</c:v>
                </c:pt>
                <c:pt idx="7386">
                  <c:v>50.160200000000003</c:v>
                </c:pt>
                <c:pt idx="7387">
                  <c:v>50.2712</c:v>
                </c:pt>
                <c:pt idx="7388">
                  <c:v>50.374099999999999</c:v>
                </c:pt>
                <c:pt idx="7389">
                  <c:v>50.436900000000001</c:v>
                </c:pt>
                <c:pt idx="7390">
                  <c:v>50.466500000000003</c:v>
                </c:pt>
                <c:pt idx="7391">
                  <c:v>50.489800000000002</c:v>
                </c:pt>
                <c:pt idx="7392">
                  <c:v>50.543399999999998</c:v>
                </c:pt>
                <c:pt idx="7393">
                  <c:v>50.567900000000002</c:v>
                </c:pt>
                <c:pt idx="7394">
                  <c:v>50.530999999999999</c:v>
                </c:pt>
                <c:pt idx="7395">
                  <c:v>50.4392</c:v>
                </c:pt>
                <c:pt idx="7396">
                  <c:v>50.346600000000002</c:v>
                </c:pt>
                <c:pt idx="7397">
                  <c:v>50.259399999999999</c:v>
                </c:pt>
                <c:pt idx="7398">
                  <c:v>50.191000000000003</c:v>
                </c:pt>
                <c:pt idx="7399">
                  <c:v>50.109299999999998</c:v>
                </c:pt>
                <c:pt idx="7400">
                  <c:v>50.040900000000001</c:v>
                </c:pt>
                <c:pt idx="7401">
                  <c:v>50.013800000000003</c:v>
                </c:pt>
                <c:pt idx="7402">
                  <c:v>50.009</c:v>
                </c:pt>
                <c:pt idx="7403">
                  <c:v>50.014600000000002</c:v>
                </c:pt>
                <c:pt idx="7404">
                  <c:v>50.024299999999997</c:v>
                </c:pt>
                <c:pt idx="7405">
                  <c:v>50.012999999999998</c:v>
                </c:pt>
                <c:pt idx="7406">
                  <c:v>49.972700000000003</c:v>
                </c:pt>
                <c:pt idx="7407">
                  <c:v>49.942500000000003</c:v>
                </c:pt>
                <c:pt idx="7408">
                  <c:v>49.9739</c:v>
                </c:pt>
                <c:pt idx="7409">
                  <c:v>50.053400000000003</c:v>
                </c:pt>
                <c:pt idx="7410">
                  <c:v>50.177</c:v>
                </c:pt>
                <c:pt idx="7411">
                  <c:v>50.288899999999998</c:v>
                </c:pt>
                <c:pt idx="7412">
                  <c:v>50.450800000000001</c:v>
                </c:pt>
                <c:pt idx="7413">
                  <c:v>50.716900000000003</c:v>
                </c:pt>
                <c:pt idx="7414">
                  <c:v>51.011899999999997</c:v>
                </c:pt>
                <c:pt idx="7415">
                  <c:v>51.131300000000003</c:v>
                </c:pt>
                <c:pt idx="7416">
                  <c:v>51.051000000000002</c:v>
                </c:pt>
                <c:pt idx="7417">
                  <c:v>50.839599999999997</c:v>
                </c:pt>
                <c:pt idx="7418">
                  <c:v>50.651600000000002</c:v>
                </c:pt>
                <c:pt idx="7419">
                  <c:v>50.482100000000003</c:v>
                </c:pt>
                <c:pt idx="7420">
                  <c:v>50.318800000000003</c:v>
                </c:pt>
                <c:pt idx="7421">
                  <c:v>50.259700000000002</c:v>
                </c:pt>
                <c:pt idx="7422">
                  <c:v>50.350299999999997</c:v>
                </c:pt>
                <c:pt idx="7423">
                  <c:v>50.4754</c:v>
                </c:pt>
                <c:pt idx="7424">
                  <c:v>50.567500000000003</c:v>
                </c:pt>
                <c:pt idx="7425">
                  <c:v>50.59</c:v>
                </c:pt>
                <c:pt idx="7426">
                  <c:v>50.6614</c:v>
                </c:pt>
                <c:pt idx="7427">
                  <c:v>50.688600000000001</c:v>
                </c:pt>
                <c:pt idx="7428">
                  <c:v>50.6785</c:v>
                </c:pt>
                <c:pt idx="7429">
                  <c:v>50.692799999999998</c:v>
                </c:pt>
                <c:pt idx="7430">
                  <c:v>50.823300000000003</c:v>
                </c:pt>
                <c:pt idx="7431">
                  <c:v>50.923099999999998</c:v>
                </c:pt>
                <c:pt idx="7432">
                  <c:v>50.994199999999999</c:v>
                </c:pt>
                <c:pt idx="7433">
                  <c:v>51.216200000000001</c:v>
                </c:pt>
                <c:pt idx="7434">
                  <c:v>51.483600000000003</c:v>
                </c:pt>
                <c:pt idx="7435">
                  <c:v>51.722900000000003</c:v>
                </c:pt>
                <c:pt idx="7436">
                  <c:v>51.886499999999998</c:v>
                </c:pt>
                <c:pt idx="7437">
                  <c:v>52.015900000000002</c:v>
                </c:pt>
                <c:pt idx="7438">
                  <c:v>52.155200000000001</c:v>
                </c:pt>
                <c:pt idx="7439">
                  <c:v>52.2699</c:v>
                </c:pt>
                <c:pt idx="7440">
                  <c:v>52.387900000000002</c:v>
                </c:pt>
                <c:pt idx="7441">
                  <c:v>52.467399999999998</c:v>
                </c:pt>
                <c:pt idx="7442">
                  <c:v>52.505800000000001</c:v>
                </c:pt>
                <c:pt idx="7443">
                  <c:v>52.460700000000003</c:v>
                </c:pt>
                <c:pt idx="7444">
                  <c:v>52.4328</c:v>
                </c:pt>
                <c:pt idx="7445">
                  <c:v>52.316400000000002</c:v>
                </c:pt>
                <c:pt idx="7446">
                  <c:v>52.130600000000001</c:v>
                </c:pt>
                <c:pt idx="7447">
                  <c:v>51.981499999999997</c:v>
                </c:pt>
                <c:pt idx="7448">
                  <c:v>51.831400000000002</c:v>
                </c:pt>
                <c:pt idx="7449">
                  <c:v>51.7179</c:v>
                </c:pt>
                <c:pt idx="7450">
                  <c:v>51.670299999999997</c:v>
                </c:pt>
                <c:pt idx="7451">
                  <c:v>51.666899999999998</c:v>
                </c:pt>
                <c:pt idx="7452">
                  <c:v>51.762900000000002</c:v>
                </c:pt>
                <c:pt idx="7453">
                  <c:v>51.910800000000002</c:v>
                </c:pt>
                <c:pt idx="7454">
                  <c:v>52.001399999999997</c:v>
                </c:pt>
                <c:pt idx="7455">
                  <c:v>52.1175</c:v>
                </c:pt>
                <c:pt idx="7456">
                  <c:v>52.187100000000001</c:v>
                </c:pt>
                <c:pt idx="7457">
                  <c:v>52.197600000000001</c:v>
                </c:pt>
                <c:pt idx="7458">
                  <c:v>52.199199999999998</c:v>
                </c:pt>
                <c:pt idx="7459">
                  <c:v>52.172499999999999</c:v>
                </c:pt>
                <c:pt idx="7460">
                  <c:v>52.215200000000003</c:v>
                </c:pt>
                <c:pt idx="7461">
                  <c:v>52.272199999999998</c:v>
                </c:pt>
                <c:pt idx="7462">
                  <c:v>52.258099999999999</c:v>
                </c:pt>
                <c:pt idx="7463">
                  <c:v>52.209000000000003</c:v>
                </c:pt>
                <c:pt idx="7464">
                  <c:v>52.2502</c:v>
                </c:pt>
                <c:pt idx="7465">
                  <c:v>52.289499999999997</c:v>
                </c:pt>
                <c:pt idx="7466">
                  <c:v>52.448</c:v>
                </c:pt>
                <c:pt idx="7467">
                  <c:v>52.642499999999998</c:v>
                </c:pt>
                <c:pt idx="7468">
                  <c:v>52.805799999999998</c:v>
                </c:pt>
                <c:pt idx="7469">
                  <c:v>52.8643</c:v>
                </c:pt>
                <c:pt idx="7470">
                  <c:v>52.923900000000003</c:v>
                </c:pt>
                <c:pt idx="7471">
                  <c:v>52.9666</c:v>
                </c:pt>
                <c:pt idx="7472">
                  <c:v>52.9193</c:v>
                </c:pt>
                <c:pt idx="7473">
                  <c:v>52.934600000000003</c:v>
                </c:pt>
                <c:pt idx="7474">
                  <c:v>52.982300000000002</c:v>
                </c:pt>
                <c:pt idx="7475">
                  <c:v>53.039299999999997</c:v>
                </c:pt>
                <c:pt idx="7476">
                  <c:v>53.064100000000003</c:v>
                </c:pt>
                <c:pt idx="7477">
                  <c:v>53.093800000000002</c:v>
                </c:pt>
                <c:pt idx="7478">
                  <c:v>53.241100000000003</c:v>
                </c:pt>
                <c:pt idx="7479">
                  <c:v>53.314900000000002</c:v>
                </c:pt>
                <c:pt idx="7480">
                  <c:v>53.3538</c:v>
                </c:pt>
                <c:pt idx="7481">
                  <c:v>53.3703</c:v>
                </c:pt>
                <c:pt idx="7482">
                  <c:v>53.401200000000003</c:v>
                </c:pt>
                <c:pt idx="7483">
                  <c:v>53.425699999999999</c:v>
                </c:pt>
                <c:pt idx="7484">
                  <c:v>53.481099999999998</c:v>
                </c:pt>
                <c:pt idx="7485">
                  <c:v>53.488599999999998</c:v>
                </c:pt>
                <c:pt idx="7486">
                  <c:v>53.616700000000002</c:v>
                </c:pt>
                <c:pt idx="7487">
                  <c:v>53.726999999999997</c:v>
                </c:pt>
                <c:pt idx="7488">
                  <c:v>53.8596</c:v>
                </c:pt>
                <c:pt idx="7489">
                  <c:v>53.997100000000003</c:v>
                </c:pt>
                <c:pt idx="7490">
                  <c:v>54.104100000000003</c:v>
                </c:pt>
                <c:pt idx="7491">
                  <c:v>54.185200000000002</c:v>
                </c:pt>
                <c:pt idx="7492">
                  <c:v>54.2074</c:v>
                </c:pt>
                <c:pt idx="7493">
                  <c:v>54.155500000000004</c:v>
                </c:pt>
                <c:pt idx="7494">
                  <c:v>54.122</c:v>
                </c:pt>
                <c:pt idx="7495">
                  <c:v>54.087400000000002</c:v>
                </c:pt>
                <c:pt idx="7496">
                  <c:v>54.096200000000003</c:v>
                </c:pt>
                <c:pt idx="7497">
                  <c:v>54.0869</c:v>
                </c:pt>
                <c:pt idx="7498">
                  <c:v>54.153199999999998</c:v>
                </c:pt>
                <c:pt idx="7499">
                  <c:v>54.258899999999997</c:v>
                </c:pt>
                <c:pt idx="7500">
                  <c:v>54.374000000000002</c:v>
                </c:pt>
                <c:pt idx="7501">
                  <c:v>54.449100000000001</c:v>
                </c:pt>
                <c:pt idx="7502">
                  <c:v>54.5167</c:v>
                </c:pt>
                <c:pt idx="7503">
                  <c:v>54.5595</c:v>
                </c:pt>
                <c:pt idx="7504">
                  <c:v>54.585799999999999</c:v>
                </c:pt>
                <c:pt idx="7505">
                  <c:v>54.5899</c:v>
                </c:pt>
                <c:pt idx="7506">
                  <c:v>54.612000000000002</c:v>
                </c:pt>
                <c:pt idx="7507">
                  <c:v>54.643500000000003</c:v>
                </c:pt>
                <c:pt idx="7508">
                  <c:v>54.6768</c:v>
                </c:pt>
                <c:pt idx="7509">
                  <c:v>54.680799999999998</c:v>
                </c:pt>
                <c:pt idx="7510">
                  <c:v>54.4709</c:v>
                </c:pt>
                <c:pt idx="7511">
                  <c:v>54.250599999999999</c:v>
                </c:pt>
                <c:pt idx="7512">
                  <c:v>54.165399999999998</c:v>
                </c:pt>
                <c:pt idx="7513">
                  <c:v>54.193800000000003</c:v>
                </c:pt>
                <c:pt idx="7514">
                  <c:v>54.2834</c:v>
                </c:pt>
                <c:pt idx="7515">
                  <c:v>54.325099999999999</c:v>
                </c:pt>
                <c:pt idx="7516">
                  <c:v>54.502400000000002</c:v>
                </c:pt>
                <c:pt idx="7517">
                  <c:v>54.648400000000002</c:v>
                </c:pt>
                <c:pt idx="7518">
                  <c:v>54.7121</c:v>
                </c:pt>
                <c:pt idx="7519">
                  <c:v>54.737400000000001</c:v>
                </c:pt>
                <c:pt idx="7520">
                  <c:v>54.751300000000001</c:v>
                </c:pt>
                <c:pt idx="7521">
                  <c:v>54.781199999999998</c:v>
                </c:pt>
                <c:pt idx="7522">
                  <c:v>54.7973</c:v>
                </c:pt>
                <c:pt idx="7523">
                  <c:v>54.887500000000003</c:v>
                </c:pt>
                <c:pt idx="7524">
                  <c:v>54.947899999999997</c:v>
                </c:pt>
                <c:pt idx="7525">
                  <c:v>55.063499999999998</c:v>
                </c:pt>
                <c:pt idx="7526">
                  <c:v>55.105699999999999</c:v>
                </c:pt>
                <c:pt idx="7527">
                  <c:v>55.096200000000003</c:v>
                </c:pt>
                <c:pt idx="7528">
                  <c:v>55.127600000000001</c:v>
                </c:pt>
                <c:pt idx="7529">
                  <c:v>55.1738</c:v>
                </c:pt>
                <c:pt idx="7530">
                  <c:v>55.216200000000001</c:v>
                </c:pt>
                <c:pt idx="7531">
                  <c:v>55.941299999999998</c:v>
                </c:pt>
                <c:pt idx="7532">
                  <c:v>56.895699999999998</c:v>
                </c:pt>
                <c:pt idx="7533">
                  <c:v>56.6267</c:v>
                </c:pt>
                <c:pt idx="7534">
                  <c:v>56.688000000000002</c:v>
                </c:pt>
                <c:pt idx="7535">
                  <c:v>56.166499999999999</c:v>
                </c:pt>
                <c:pt idx="7536">
                  <c:v>55.935000000000002</c:v>
                </c:pt>
                <c:pt idx="7537">
                  <c:v>55.672699999999999</c:v>
                </c:pt>
                <c:pt idx="7538">
                  <c:v>55.5334</c:v>
                </c:pt>
                <c:pt idx="7539">
                  <c:v>55.454799999999999</c:v>
                </c:pt>
                <c:pt idx="7540">
                  <c:v>55.466299999999997</c:v>
                </c:pt>
                <c:pt idx="7541">
                  <c:v>55.636699999999998</c:v>
                </c:pt>
                <c:pt idx="7542">
                  <c:v>55.590699999999998</c:v>
                </c:pt>
                <c:pt idx="7543">
                  <c:v>55.447800000000001</c:v>
                </c:pt>
                <c:pt idx="7544">
                  <c:v>55.283299999999997</c:v>
                </c:pt>
                <c:pt idx="7545">
                  <c:v>55.131799999999998</c:v>
                </c:pt>
                <c:pt idx="7546">
                  <c:v>55.038699999999999</c:v>
                </c:pt>
                <c:pt idx="7547">
                  <c:v>55.014699999999998</c:v>
                </c:pt>
                <c:pt idx="7548">
                  <c:v>55.038400000000003</c:v>
                </c:pt>
                <c:pt idx="7549">
                  <c:v>55.1004</c:v>
                </c:pt>
                <c:pt idx="7550">
                  <c:v>55.223100000000002</c:v>
                </c:pt>
                <c:pt idx="7551">
                  <c:v>55.3309</c:v>
                </c:pt>
                <c:pt idx="7552">
                  <c:v>55.663499999999999</c:v>
                </c:pt>
                <c:pt idx="7553">
                  <c:v>55.811900000000001</c:v>
                </c:pt>
                <c:pt idx="7554">
                  <c:v>55.913800000000002</c:v>
                </c:pt>
                <c:pt idx="7555">
                  <c:v>56.001300000000001</c:v>
                </c:pt>
                <c:pt idx="7556">
                  <c:v>56.094299999999997</c:v>
                </c:pt>
                <c:pt idx="7557">
                  <c:v>56.353499999999997</c:v>
                </c:pt>
                <c:pt idx="7558">
                  <c:v>56.683100000000003</c:v>
                </c:pt>
                <c:pt idx="7559">
                  <c:v>56.699100000000001</c:v>
                </c:pt>
                <c:pt idx="7560">
                  <c:v>56.677999999999997</c:v>
                </c:pt>
                <c:pt idx="7561">
                  <c:v>56.597099999999998</c:v>
                </c:pt>
                <c:pt idx="7562">
                  <c:v>56.429000000000002</c:v>
                </c:pt>
                <c:pt idx="7563">
                  <c:v>56.260300000000001</c:v>
                </c:pt>
                <c:pt idx="7564">
                  <c:v>56.136499999999998</c:v>
                </c:pt>
                <c:pt idx="7565">
                  <c:v>56.040300000000002</c:v>
                </c:pt>
                <c:pt idx="7566">
                  <c:v>55.9405</c:v>
                </c:pt>
                <c:pt idx="7567">
                  <c:v>55.948</c:v>
                </c:pt>
                <c:pt idx="7568">
                  <c:v>56.0458</c:v>
                </c:pt>
                <c:pt idx="7569">
                  <c:v>56.119100000000003</c:v>
                </c:pt>
                <c:pt idx="7570">
                  <c:v>56.232500000000002</c:v>
                </c:pt>
                <c:pt idx="7571">
                  <c:v>56.424399999999999</c:v>
                </c:pt>
                <c:pt idx="7572">
                  <c:v>56.537100000000002</c:v>
                </c:pt>
                <c:pt idx="7573">
                  <c:v>56.621899999999997</c:v>
                </c:pt>
                <c:pt idx="7574">
                  <c:v>56.705199999999998</c:v>
                </c:pt>
                <c:pt idx="7575">
                  <c:v>56.8003</c:v>
                </c:pt>
                <c:pt idx="7576">
                  <c:v>56.8688</c:v>
                </c:pt>
                <c:pt idx="7577">
                  <c:v>56.854599999999998</c:v>
                </c:pt>
                <c:pt idx="7578">
                  <c:v>56.883099999999999</c:v>
                </c:pt>
                <c:pt idx="7579">
                  <c:v>56.9831</c:v>
                </c:pt>
                <c:pt idx="7580">
                  <c:v>57.062899999999999</c:v>
                </c:pt>
                <c:pt idx="7581">
                  <c:v>57.064700000000002</c:v>
                </c:pt>
                <c:pt idx="7582">
                  <c:v>57.030700000000003</c:v>
                </c:pt>
                <c:pt idx="7583">
                  <c:v>57.107500000000002</c:v>
                </c:pt>
                <c:pt idx="7584">
                  <c:v>57.137</c:v>
                </c:pt>
                <c:pt idx="7585">
                  <c:v>57.206200000000003</c:v>
                </c:pt>
                <c:pt idx="7586">
                  <c:v>57.240600000000001</c:v>
                </c:pt>
                <c:pt idx="7587">
                  <c:v>57.274000000000001</c:v>
                </c:pt>
                <c:pt idx="7588">
                  <c:v>57.264099999999999</c:v>
                </c:pt>
                <c:pt idx="7589">
                  <c:v>57.231000000000002</c:v>
                </c:pt>
                <c:pt idx="7590">
                  <c:v>57.245199999999997</c:v>
                </c:pt>
                <c:pt idx="7591">
                  <c:v>57.257800000000003</c:v>
                </c:pt>
                <c:pt idx="7592">
                  <c:v>57.201000000000001</c:v>
                </c:pt>
                <c:pt idx="7593">
                  <c:v>57.207599999999999</c:v>
                </c:pt>
                <c:pt idx="7594">
                  <c:v>57.2468</c:v>
                </c:pt>
                <c:pt idx="7595">
                  <c:v>57.337499999999999</c:v>
                </c:pt>
                <c:pt idx="7596">
                  <c:v>57.402500000000003</c:v>
                </c:pt>
                <c:pt idx="7597">
                  <c:v>57.5289</c:v>
                </c:pt>
                <c:pt idx="7598">
                  <c:v>57.708300000000001</c:v>
                </c:pt>
                <c:pt idx="7599">
                  <c:v>57.9754</c:v>
                </c:pt>
                <c:pt idx="7600">
                  <c:v>58.234999999999999</c:v>
                </c:pt>
                <c:pt idx="7601">
                  <c:v>58.4724</c:v>
                </c:pt>
                <c:pt idx="7602">
                  <c:v>58.787199999999999</c:v>
                </c:pt>
                <c:pt idx="7603">
                  <c:v>59.151600000000002</c:v>
                </c:pt>
                <c:pt idx="7604">
                  <c:v>59.450099999999999</c:v>
                </c:pt>
                <c:pt idx="7605">
                  <c:v>59.602499999999999</c:v>
                </c:pt>
                <c:pt idx="7606">
                  <c:v>59.446899999999999</c:v>
                </c:pt>
                <c:pt idx="7607">
                  <c:v>59.331899999999997</c:v>
                </c:pt>
                <c:pt idx="7608">
                  <c:v>59.215200000000003</c:v>
                </c:pt>
                <c:pt idx="7609">
                  <c:v>58.952399999999997</c:v>
                </c:pt>
                <c:pt idx="7610">
                  <c:v>58.673200000000001</c:v>
                </c:pt>
                <c:pt idx="7611">
                  <c:v>58.406300000000002</c:v>
                </c:pt>
                <c:pt idx="7612">
                  <c:v>58.201700000000002</c:v>
                </c:pt>
                <c:pt idx="7613">
                  <c:v>58.098500000000001</c:v>
                </c:pt>
                <c:pt idx="7614">
                  <c:v>58.063299999999998</c:v>
                </c:pt>
                <c:pt idx="7615">
                  <c:v>58.0762</c:v>
                </c:pt>
                <c:pt idx="7616">
                  <c:v>58.211100000000002</c:v>
                </c:pt>
                <c:pt idx="7617">
                  <c:v>58.384300000000003</c:v>
                </c:pt>
                <c:pt idx="7618">
                  <c:v>58.431800000000003</c:v>
                </c:pt>
                <c:pt idx="7619">
                  <c:v>58.439599999999999</c:v>
                </c:pt>
                <c:pt idx="7620">
                  <c:v>58.505299999999998</c:v>
                </c:pt>
                <c:pt idx="7621">
                  <c:v>58.567900000000002</c:v>
                </c:pt>
                <c:pt idx="7622">
                  <c:v>58.548099999999998</c:v>
                </c:pt>
                <c:pt idx="7623">
                  <c:v>58.537399999999998</c:v>
                </c:pt>
                <c:pt idx="7624">
                  <c:v>58.563800000000001</c:v>
                </c:pt>
                <c:pt idx="7625">
                  <c:v>58.588900000000002</c:v>
                </c:pt>
                <c:pt idx="7626">
                  <c:v>58.617400000000004</c:v>
                </c:pt>
                <c:pt idx="7627">
                  <c:v>58.638599999999997</c:v>
                </c:pt>
                <c:pt idx="7628">
                  <c:v>58.6021</c:v>
                </c:pt>
                <c:pt idx="7629">
                  <c:v>58.5792</c:v>
                </c:pt>
                <c:pt idx="7630">
                  <c:v>58.653799999999997</c:v>
                </c:pt>
                <c:pt idx="7631">
                  <c:v>58.759799999999998</c:v>
                </c:pt>
                <c:pt idx="7632">
                  <c:v>58.904299999999999</c:v>
                </c:pt>
                <c:pt idx="7633">
                  <c:v>59.027200000000001</c:v>
                </c:pt>
                <c:pt idx="7634">
                  <c:v>59.176600000000001</c:v>
                </c:pt>
                <c:pt idx="7635">
                  <c:v>59.364699999999999</c:v>
                </c:pt>
                <c:pt idx="7636">
                  <c:v>59.525599999999997</c:v>
                </c:pt>
                <c:pt idx="7637">
                  <c:v>59.6616</c:v>
                </c:pt>
                <c:pt idx="7638">
                  <c:v>59.698799999999999</c:v>
                </c:pt>
                <c:pt idx="7639">
                  <c:v>59.692599999999999</c:v>
                </c:pt>
                <c:pt idx="7640">
                  <c:v>59.723599999999998</c:v>
                </c:pt>
                <c:pt idx="7641">
                  <c:v>59.746200000000002</c:v>
                </c:pt>
                <c:pt idx="7642">
                  <c:v>59.740099999999998</c:v>
                </c:pt>
                <c:pt idx="7643">
                  <c:v>59.723700000000001</c:v>
                </c:pt>
                <c:pt idx="7644">
                  <c:v>59.721499999999999</c:v>
                </c:pt>
                <c:pt idx="7645">
                  <c:v>59.697600000000001</c:v>
                </c:pt>
                <c:pt idx="7646">
                  <c:v>59.666699999999999</c:v>
                </c:pt>
                <c:pt idx="7647">
                  <c:v>59.692500000000003</c:v>
                </c:pt>
                <c:pt idx="7648">
                  <c:v>59.784300000000002</c:v>
                </c:pt>
                <c:pt idx="7649">
                  <c:v>59.882599999999996</c:v>
                </c:pt>
                <c:pt idx="7650">
                  <c:v>59.945999999999998</c:v>
                </c:pt>
                <c:pt idx="7651">
                  <c:v>60.057000000000002</c:v>
                </c:pt>
                <c:pt idx="7652">
                  <c:v>60.148099999999999</c:v>
                </c:pt>
                <c:pt idx="7653">
                  <c:v>60.244100000000003</c:v>
                </c:pt>
                <c:pt idx="7654">
                  <c:v>60.379100000000001</c:v>
                </c:pt>
                <c:pt idx="7655">
                  <c:v>60.4679</c:v>
                </c:pt>
                <c:pt idx="7656">
                  <c:v>60.542900000000003</c:v>
                </c:pt>
                <c:pt idx="7657">
                  <c:v>60.620399999999997</c:v>
                </c:pt>
                <c:pt idx="7658">
                  <c:v>60.688299999999998</c:v>
                </c:pt>
                <c:pt idx="7659">
                  <c:v>60.6999</c:v>
                </c:pt>
                <c:pt idx="7660">
                  <c:v>60.623800000000003</c:v>
                </c:pt>
                <c:pt idx="7661">
                  <c:v>60.4268</c:v>
                </c:pt>
                <c:pt idx="7662">
                  <c:v>60.114800000000002</c:v>
                </c:pt>
                <c:pt idx="7663">
                  <c:v>59.771000000000001</c:v>
                </c:pt>
                <c:pt idx="7664">
                  <c:v>59.8675</c:v>
                </c:pt>
                <c:pt idx="7665">
                  <c:v>60.044400000000003</c:v>
                </c:pt>
                <c:pt idx="7666">
                  <c:v>60.151299999999999</c:v>
                </c:pt>
                <c:pt idx="7667">
                  <c:v>59.994900000000001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[D_20.txt]D_20!$C$1</c:f>
              <c:strCache>
                <c:ptCount val="1"/>
                <c:pt idx="0">
                  <c:v>D_21</c:v>
                </c:pt>
              </c:strCache>
            </c:strRef>
          </c:tx>
          <c:spPr>
            <a:ln w="50800">
              <a:solidFill>
                <a:schemeClr val="accent6">
                  <a:lumMod val="50000"/>
                </a:schemeClr>
              </a:solidFill>
            </a:ln>
          </c:spPr>
          <c:marker>
            <c:symbol val="none"/>
          </c:marker>
          <c:xVal>
            <c:numRef>
              <c:f>[D_20.txt]D_20!$A$2:$A$7669</c:f>
              <c:numCache>
                <c:formatCode>General</c:formatCode>
                <c:ptCount val="7668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[D_20.txt]D_20!$C$2:$C$7669</c:f>
              <c:numCache>
                <c:formatCode>General</c:formatCode>
                <c:ptCount val="7668"/>
                <c:pt idx="0">
                  <c:v>27.332799999999999</c:v>
                </c:pt>
                <c:pt idx="1">
                  <c:v>27.270399999999999</c:v>
                </c:pt>
                <c:pt idx="2">
                  <c:v>27.345700000000001</c:v>
                </c:pt>
                <c:pt idx="3">
                  <c:v>27.509899999999998</c:v>
                </c:pt>
                <c:pt idx="4">
                  <c:v>27.644600000000001</c:v>
                </c:pt>
                <c:pt idx="5">
                  <c:v>27.879000000000001</c:v>
                </c:pt>
                <c:pt idx="6">
                  <c:v>27.902699999999999</c:v>
                </c:pt>
                <c:pt idx="7">
                  <c:v>28.1539</c:v>
                </c:pt>
                <c:pt idx="8">
                  <c:v>28.2974</c:v>
                </c:pt>
                <c:pt idx="9">
                  <c:v>28.409600000000001</c:v>
                </c:pt>
                <c:pt idx="10">
                  <c:v>28.507999999999999</c:v>
                </c:pt>
                <c:pt idx="11">
                  <c:v>28.5867</c:v>
                </c:pt>
                <c:pt idx="12">
                  <c:v>28.4941</c:v>
                </c:pt>
                <c:pt idx="13">
                  <c:v>28.5276</c:v>
                </c:pt>
                <c:pt idx="14">
                  <c:v>28.507400000000001</c:v>
                </c:pt>
                <c:pt idx="15">
                  <c:v>28.4922</c:v>
                </c:pt>
                <c:pt idx="16">
                  <c:v>28.481300000000001</c:v>
                </c:pt>
                <c:pt idx="17">
                  <c:v>28.5382</c:v>
                </c:pt>
                <c:pt idx="18">
                  <c:v>28.6206</c:v>
                </c:pt>
                <c:pt idx="19">
                  <c:v>28.701699999999999</c:v>
                </c:pt>
                <c:pt idx="20">
                  <c:v>28.796900000000001</c:v>
                </c:pt>
                <c:pt idx="21">
                  <c:v>28.825800000000001</c:v>
                </c:pt>
                <c:pt idx="22">
                  <c:v>28.8842</c:v>
                </c:pt>
                <c:pt idx="23">
                  <c:v>29.0091</c:v>
                </c:pt>
                <c:pt idx="24">
                  <c:v>29.056000000000001</c:v>
                </c:pt>
                <c:pt idx="25">
                  <c:v>29.102</c:v>
                </c:pt>
                <c:pt idx="26">
                  <c:v>29.147099999999998</c:v>
                </c:pt>
                <c:pt idx="27">
                  <c:v>29.196300000000001</c:v>
                </c:pt>
                <c:pt idx="28">
                  <c:v>29.236000000000001</c:v>
                </c:pt>
                <c:pt idx="29">
                  <c:v>29.177099999999999</c:v>
                </c:pt>
                <c:pt idx="30">
                  <c:v>28.859100000000002</c:v>
                </c:pt>
                <c:pt idx="31">
                  <c:v>28.190899999999999</c:v>
                </c:pt>
                <c:pt idx="32">
                  <c:v>28.573799999999999</c:v>
                </c:pt>
                <c:pt idx="33">
                  <c:v>29.13</c:v>
                </c:pt>
                <c:pt idx="34">
                  <c:v>29.238499999999998</c:v>
                </c:pt>
                <c:pt idx="35">
                  <c:v>29.191199999999998</c:v>
                </c:pt>
                <c:pt idx="36">
                  <c:v>29.1707</c:v>
                </c:pt>
                <c:pt idx="37">
                  <c:v>29.233899999999998</c:v>
                </c:pt>
                <c:pt idx="38">
                  <c:v>29.2622</c:v>
                </c:pt>
                <c:pt idx="39">
                  <c:v>29.2196</c:v>
                </c:pt>
                <c:pt idx="40">
                  <c:v>29.234000000000002</c:v>
                </c:pt>
                <c:pt idx="41">
                  <c:v>29.191199999999998</c:v>
                </c:pt>
                <c:pt idx="42">
                  <c:v>29.077200000000001</c:v>
                </c:pt>
                <c:pt idx="43">
                  <c:v>29.304099999999998</c:v>
                </c:pt>
                <c:pt idx="44">
                  <c:v>30.034800000000001</c:v>
                </c:pt>
                <c:pt idx="45">
                  <c:v>30.561900000000001</c:v>
                </c:pt>
                <c:pt idx="46">
                  <c:v>30.279</c:v>
                </c:pt>
                <c:pt idx="47">
                  <c:v>29.889900000000001</c:v>
                </c:pt>
                <c:pt idx="48">
                  <c:v>30.1571</c:v>
                </c:pt>
                <c:pt idx="49">
                  <c:v>30.303699999999999</c:v>
                </c:pt>
                <c:pt idx="50">
                  <c:v>30.4405</c:v>
                </c:pt>
                <c:pt idx="51">
                  <c:v>30.529299999999999</c:v>
                </c:pt>
                <c:pt idx="52">
                  <c:v>30.550999999999998</c:v>
                </c:pt>
                <c:pt idx="53">
                  <c:v>30.604600000000001</c:v>
                </c:pt>
                <c:pt idx="54">
                  <c:v>30.655200000000001</c:v>
                </c:pt>
                <c:pt idx="55">
                  <c:v>30.7193</c:v>
                </c:pt>
                <c:pt idx="56">
                  <c:v>30.808399999999999</c:v>
                </c:pt>
                <c:pt idx="57">
                  <c:v>30.9087</c:v>
                </c:pt>
                <c:pt idx="58">
                  <c:v>31.023199999999999</c:v>
                </c:pt>
                <c:pt idx="59">
                  <c:v>31.107800000000001</c:v>
                </c:pt>
                <c:pt idx="60">
                  <c:v>31.208200000000001</c:v>
                </c:pt>
                <c:pt idx="61">
                  <c:v>31.260300000000001</c:v>
                </c:pt>
                <c:pt idx="62">
                  <c:v>31.316400000000002</c:v>
                </c:pt>
                <c:pt idx="63">
                  <c:v>31.380099999999999</c:v>
                </c:pt>
                <c:pt idx="64">
                  <c:v>31.4663</c:v>
                </c:pt>
                <c:pt idx="65">
                  <c:v>31.654900000000001</c:v>
                </c:pt>
                <c:pt idx="66">
                  <c:v>31.926500000000001</c:v>
                </c:pt>
                <c:pt idx="67">
                  <c:v>32.152200000000001</c:v>
                </c:pt>
                <c:pt idx="68">
                  <c:v>32.315100000000001</c:v>
                </c:pt>
                <c:pt idx="69">
                  <c:v>32.581600000000002</c:v>
                </c:pt>
                <c:pt idx="70">
                  <c:v>32.858400000000003</c:v>
                </c:pt>
                <c:pt idx="71">
                  <c:v>33.198799999999999</c:v>
                </c:pt>
                <c:pt idx="72">
                  <c:v>33.551699999999997</c:v>
                </c:pt>
                <c:pt idx="73">
                  <c:v>33.872599999999998</c:v>
                </c:pt>
                <c:pt idx="74">
                  <c:v>34.0852</c:v>
                </c:pt>
                <c:pt idx="75">
                  <c:v>34.166899999999998</c:v>
                </c:pt>
                <c:pt idx="76">
                  <c:v>34.235700000000001</c:v>
                </c:pt>
                <c:pt idx="77">
                  <c:v>34.292700000000004</c:v>
                </c:pt>
                <c:pt idx="78">
                  <c:v>34.2699</c:v>
                </c:pt>
                <c:pt idx="79">
                  <c:v>34.249499999999998</c:v>
                </c:pt>
                <c:pt idx="80">
                  <c:v>34.163600000000002</c:v>
                </c:pt>
                <c:pt idx="81">
                  <c:v>33.987499999999997</c:v>
                </c:pt>
                <c:pt idx="82">
                  <c:v>33.865299999999998</c:v>
                </c:pt>
                <c:pt idx="83">
                  <c:v>33.723799999999997</c:v>
                </c:pt>
                <c:pt idx="84">
                  <c:v>33.603900000000003</c:v>
                </c:pt>
                <c:pt idx="85">
                  <c:v>33.620899999999999</c:v>
                </c:pt>
                <c:pt idx="86">
                  <c:v>33.640599999999999</c:v>
                </c:pt>
                <c:pt idx="87">
                  <c:v>33.728200000000001</c:v>
                </c:pt>
                <c:pt idx="88">
                  <c:v>33.705199999999998</c:v>
                </c:pt>
                <c:pt idx="89">
                  <c:v>33.623600000000003</c:v>
                </c:pt>
                <c:pt idx="90">
                  <c:v>33.548099999999998</c:v>
                </c:pt>
                <c:pt idx="91">
                  <c:v>33.399900000000002</c:v>
                </c:pt>
                <c:pt idx="92">
                  <c:v>33.2774</c:v>
                </c:pt>
                <c:pt idx="93">
                  <c:v>33.1753</c:v>
                </c:pt>
                <c:pt idx="94">
                  <c:v>33.092799999999997</c:v>
                </c:pt>
                <c:pt idx="95">
                  <c:v>33.006</c:v>
                </c:pt>
                <c:pt idx="96">
                  <c:v>32.906599999999997</c:v>
                </c:pt>
                <c:pt idx="97">
                  <c:v>32.804699999999997</c:v>
                </c:pt>
                <c:pt idx="98">
                  <c:v>32.690399999999997</c:v>
                </c:pt>
                <c:pt idx="99">
                  <c:v>32.484099999999998</c:v>
                </c:pt>
                <c:pt idx="100">
                  <c:v>32.203000000000003</c:v>
                </c:pt>
                <c:pt idx="101">
                  <c:v>31.9163</c:v>
                </c:pt>
                <c:pt idx="102">
                  <c:v>31.763100000000001</c:v>
                </c:pt>
                <c:pt idx="103">
                  <c:v>31.544799999999999</c:v>
                </c:pt>
                <c:pt idx="104">
                  <c:v>31.409800000000001</c:v>
                </c:pt>
                <c:pt idx="105">
                  <c:v>31.437899999999999</c:v>
                </c:pt>
                <c:pt idx="106">
                  <c:v>31.416399999999999</c:v>
                </c:pt>
                <c:pt idx="107">
                  <c:v>31.5548</c:v>
                </c:pt>
                <c:pt idx="108">
                  <c:v>31.789400000000001</c:v>
                </c:pt>
                <c:pt idx="109">
                  <c:v>31.937000000000001</c:v>
                </c:pt>
                <c:pt idx="110">
                  <c:v>32.271799999999999</c:v>
                </c:pt>
                <c:pt idx="111">
                  <c:v>32.578800000000001</c:v>
                </c:pt>
                <c:pt idx="112">
                  <c:v>32.925400000000003</c:v>
                </c:pt>
                <c:pt idx="113">
                  <c:v>33.221200000000003</c:v>
                </c:pt>
                <c:pt idx="114">
                  <c:v>33.408799999999999</c:v>
                </c:pt>
                <c:pt idx="115">
                  <c:v>33.6785</c:v>
                </c:pt>
                <c:pt idx="116">
                  <c:v>33.854900000000001</c:v>
                </c:pt>
                <c:pt idx="117">
                  <c:v>34.046799999999998</c:v>
                </c:pt>
                <c:pt idx="118">
                  <c:v>34.222700000000003</c:v>
                </c:pt>
                <c:pt idx="119">
                  <c:v>34.3568</c:v>
                </c:pt>
                <c:pt idx="120">
                  <c:v>34.325699999999998</c:v>
                </c:pt>
                <c:pt idx="121">
                  <c:v>34.125300000000003</c:v>
                </c:pt>
                <c:pt idx="122">
                  <c:v>34.072200000000002</c:v>
                </c:pt>
                <c:pt idx="123">
                  <c:v>34.021999999999998</c:v>
                </c:pt>
                <c:pt idx="124">
                  <c:v>33.965000000000003</c:v>
                </c:pt>
                <c:pt idx="125">
                  <c:v>34.067500000000003</c:v>
                </c:pt>
                <c:pt idx="126">
                  <c:v>34.156100000000002</c:v>
                </c:pt>
                <c:pt idx="127">
                  <c:v>34.266599999999997</c:v>
                </c:pt>
                <c:pt idx="128">
                  <c:v>34.169400000000003</c:v>
                </c:pt>
                <c:pt idx="129">
                  <c:v>34.070099999999996</c:v>
                </c:pt>
                <c:pt idx="130">
                  <c:v>33.9848</c:v>
                </c:pt>
                <c:pt idx="131">
                  <c:v>33.907600000000002</c:v>
                </c:pt>
                <c:pt idx="132">
                  <c:v>33.8902</c:v>
                </c:pt>
                <c:pt idx="133">
                  <c:v>33.865099999999998</c:v>
                </c:pt>
                <c:pt idx="134">
                  <c:v>33.843299999999999</c:v>
                </c:pt>
                <c:pt idx="135">
                  <c:v>33.887900000000002</c:v>
                </c:pt>
                <c:pt idx="136">
                  <c:v>34.058199999999999</c:v>
                </c:pt>
                <c:pt idx="137">
                  <c:v>34.250500000000002</c:v>
                </c:pt>
                <c:pt idx="138">
                  <c:v>34.428400000000003</c:v>
                </c:pt>
                <c:pt idx="139">
                  <c:v>34.685699999999997</c:v>
                </c:pt>
                <c:pt idx="140">
                  <c:v>34.708100000000002</c:v>
                </c:pt>
                <c:pt idx="141">
                  <c:v>34.625</c:v>
                </c:pt>
                <c:pt idx="142">
                  <c:v>34.418900000000001</c:v>
                </c:pt>
                <c:pt idx="143">
                  <c:v>34.239899999999999</c:v>
                </c:pt>
                <c:pt idx="144">
                  <c:v>34.073</c:v>
                </c:pt>
                <c:pt idx="145">
                  <c:v>33.898699999999998</c:v>
                </c:pt>
                <c:pt idx="146">
                  <c:v>33.694400000000002</c:v>
                </c:pt>
                <c:pt idx="147">
                  <c:v>33.535200000000003</c:v>
                </c:pt>
                <c:pt idx="148">
                  <c:v>33.136000000000003</c:v>
                </c:pt>
                <c:pt idx="149">
                  <c:v>32.7547</c:v>
                </c:pt>
                <c:pt idx="150">
                  <c:v>32.6004</c:v>
                </c:pt>
                <c:pt idx="151">
                  <c:v>32.504399999999997</c:v>
                </c:pt>
                <c:pt idx="152">
                  <c:v>32.423000000000002</c:v>
                </c:pt>
                <c:pt idx="153">
                  <c:v>32.534999999999997</c:v>
                </c:pt>
                <c:pt idx="154">
                  <c:v>32.6873</c:v>
                </c:pt>
                <c:pt idx="155">
                  <c:v>33.7333</c:v>
                </c:pt>
                <c:pt idx="156">
                  <c:v>35.995800000000003</c:v>
                </c:pt>
                <c:pt idx="157">
                  <c:v>34.408499999999997</c:v>
                </c:pt>
                <c:pt idx="158">
                  <c:v>34.268700000000003</c:v>
                </c:pt>
                <c:pt idx="159">
                  <c:v>34.017899999999997</c:v>
                </c:pt>
                <c:pt idx="160">
                  <c:v>34.146099999999997</c:v>
                </c:pt>
                <c:pt idx="161">
                  <c:v>34.009500000000003</c:v>
                </c:pt>
                <c:pt idx="162">
                  <c:v>34.058100000000003</c:v>
                </c:pt>
                <c:pt idx="163">
                  <c:v>34.005099999999999</c:v>
                </c:pt>
                <c:pt idx="164">
                  <c:v>34.112699999999997</c:v>
                </c:pt>
                <c:pt idx="165">
                  <c:v>34.086799999999997</c:v>
                </c:pt>
                <c:pt idx="166">
                  <c:v>33.959000000000003</c:v>
                </c:pt>
                <c:pt idx="167">
                  <c:v>33.8429</c:v>
                </c:pt>
                <c:pt idx="168">
                  <c:v>33.71</c:v>
                </c:pt>
                <c:pt idx="169">
                  <c:v>33.524099999999997</c:v>
                </c:pt>
                <c:pt idx="170">
                  <c:v>33.422600000000003</c:v>
                </c:pt>
                <c:pt idx="171">
                  <c:v>33.232799999999997</c:v>
                </c:pt>
                <c:pt idx="172">
                  <c:v>33.136800000000001</c:v>
                </c:pt>
                <c:pt idx="173">
                  <c:v>33.216500000000003</c:v>
                </c:pt>
                <c:pt idx="174">
                  <c:v>33.438400000000001</c:v>
                </c:pt>
                <c:pt idx="175">
                  <c:v>33.775100000000002</c:v>
                </c:pt>
                <c:pt idx="176">
                  <c:v>33.860399999999998</c:v>
                </c:pt>
                <c:pt idx="177">
                  <c:v>33.859900000000003</c:v>
                </c:pt>
                <c:pt idx="178">
                  <c:v>33.811500000000002</c:v>
                </c:pt>
                <c:pt idx="179">
                  <c:v>33.258400000000002</c:v>
                </c:pt>
                <c:pt idx="180">
                  <c:v>32.960799999999999</c:v>
                </c:pt>
                <c:pt idx="181">
                  <c:v>32.886499999999998</c:v>
                </c:pt>
                <c:pt idx="182">
                  <c:v>33.0169</c:v>
                </c:pt>
                <c:pt idx="183">
                  <c:v>33.262300000000003</c:v>
                </c:pt>
                <c:pt idx="184">
                  <c:v>33.2254</c:v>
                </c:pt>
                <c:pt idx="185">
                  <c:v>32.896700000000003</c:v>
                </c:pt>
                <c:pt idx="186">
                  <c:v>32.905200000000001</c:v>
                </c:pt>
                <c:pt idx="187">
                  <c:v>33.236199999999997</c:v>
                </c:pt>
                <c:pt idx="188">
                  <c:v>33.462899999999998</c:v>
                </c:pt>
                <c:pt idx="189">
                  <c:v>33.4499</c:v>
                </c:pt>
                <c:pt idx="190">
                  <c:v>33.354900000000001</c:v>
                </c:pt>
                <c:pt idx="191">
                  <c:v>33.081000000000003</c:v>
                </c:pt>
                <c:pt idx="192">
                  <c:v>33.004399999999997</c:v>
                </c:pt>
                <c:pt idx="193">
                  <c:v>32.965299999999999</c:v>
                </c:pt>
                <c:pt idx="194">
                  <c:v>32.862000000000002</c:v>
                </c:pt>
                <c:pt idx="195">
                  <c:v>32.762300000000003</c:v>
                </c:pt>
                <c:pt idx="196">
                  <c:v>32.657699999999998</c:v>
                </c:pt>
                <c:pt idx="197">
                  <c:v>32.522500000000001</c:v>
                </c:pt>
                <c:pt idx="198">
                  <c:v>32.432400000000001</c:v>
                </c:pt>
                <c:pt idx="199">
                  <c:v>32.349600000000002</c:v>
                </c:pt>
                <c:pt idx="200">
                  <c:v>32.270600000000002</c:v>
                </c:pt>
                <c:pt idx="201">
                  <c:v>32.229900000000001</c:v>
                </c:pt>
                <c:pt idx="202">
                  <c:v>32.2211</c:v>
                </c:pt>
                <c:pt idx="203">
                  <c:v>32.213200000000001</c:v>
                </c:pt>
                <c:pt idx="204">
                  <c:v>32.211399999999998</c:v>
                </c:pt>
                <c:pt idx="205">
                  <c:v>32.265099999999997</c:v>
                </c:pt>
                <c:pt idx="206">
                  <c:v>32.293100000000003</c:v>
                </c:pt>
                <c:pt idx="207">
                  <c:v>32.294400000000003</c:v>
                </c:pt>
                <c:pt idx="208">
                  <c:v>32.2684</c:v>
                </c:pt>
                <c:pt idx="209">
                  <c:v>32.206099999999999</c:v>
                </c:pt>
                <c:pt idx="210">
                  <c:v>32.102800000000002</c:v>
                </c:pt>
                <c:pt idx="211">
                  <c:v>32.044899999999998</c:v>
                </c:pt>
                <c:pt idx="212">
                  <c:v>31.996300000000002</c:v>
                </c:pt>
                <c:pt idx="213">
                  <c:v>31.8781</c:v>
                </c:pt>
                <c:pt idx="214">
                  <c:v>31.776700000000002</c:v>
                </c:pt>
                <c:pt idx="215">
                  <c:v>31.653500000000001</c:v>
                </c:pt>
                <c:pt idx="216">
                  <c:v>31.544799999999999</c:v>
                </c:pt>
                <c:pt idx="217">
                  <c:v>31.39</c:v>
                </c:pt>
                <c:pt idx="218">
                  <c:v>31.1873</c:v>
                </c:pt>
                <c:pt idx="219">
                  <c:v>31.047000000000001</c:v>
                </c:pt>
                <c:pt idx="220">
                  <c:v>30.978400000000001</c:v>
                </c:pt>
                <c:pt idx="221">
                  <c:v>30.995200000000001</c:v>
                </c:pt>
                <c:pt idx="222">
                  <c:v>31.079899999999999</c:v>
                </c:pt>
                <c:pt idx="223">
                  <c:v>31.1432</c:v>
                </c:pt>
                <c:pt idx="224">
                  <c:v>31.221299999999999</c:v>
                </c:pt>
                <c:pt idx="225">
                  <c:v>31.356300000000001</c:v>
                </c:pt>
                <c:pt idx="226">
                  <c:v>31.498999999999999</c:v>
                </c:pt>
                <c:pt idx="227">
                  <c:v>31.527100000000001</c:v>
                </c:pt>
                <c:pt idx="228">
                  <c:v>31.5215</c:v>
                </c:pt>
                <c:pt idx="229">
                  <c:v>31.486799999999999</c:v>
                </c:pt>
                <c:pt idx="230">
                  <c:v>31.4892</c:v>
                </c:pt>
                <c:pt idx="231">
                  <c:v>31.447099999999999</c:v>
                </c:pt>
                <c:pt idx="232">
                  <c:v>31.369399999999999</c:v>
                </c:pt>
                <c:pt idx="233">
                  <c:v>31.269300000000001</c:v>
                </c:pt>
                <c:pt idx="234">
                  <c:v>31.126100000000001</c:v>
                </c:pt>
                <c:pt idx="235">
                  <c:v>30.989899999999999</c:v>
                </c:pt>
                <c:pt idx="236">
                  <c:v>30.908100000000001</c:v>
                </c:pt>
                <c:pt idx="237">
                  <c:v>30.833100000000002</c:v>
                </c:pt>
                <c:pt idx="238">
                  <c:v>30.795999999999999</c:v>
                </c:pt>
                <c:pt idx="239">
                  <c:v>30.765899999999998</c:v>
                </c:pt>
                <c:pt idx="240">
                  <c:v>30.761600000000001</c:v>
                </c:pt>
                <c:pt idx="241">
                  <c:v>30.753699999999998</c:v>
                </c:pt>
                <c:pt idx="242">
                  <c:v>30.7393</c:v>
                </c:pt>
                <c:pt idx="243">
                  <c:v>30.729099999999999</c:v>
                </c:pt>
                <c:pt idx="244">
                  <c:v>30.719200000000001</c:v>
                </c:pt>
                <c:pt idx="245">
                  <c:v>30.690100000000001</c:v>
                </c:pt>
                <c:pt idx="246">
                  <c:v>30.736899999999999</c:v>
                </c:pt>
                <c:pt idx="247">
                  <c:v>30.855899999999998</c:v>
                </c:pt>
                <c:pt idx="248">
                  <c:v>30.804400000000001</c:v>
                </c:pt>
                <c:pt idx="249">
                  <c:v>30.7468</c:v>
                </c:pt>
                <c:pt idx="250">
                  <c:v>30.721</c:v>
                </c:pt>
                <c:pt idx="251">
                  <c:v>30.654</c:v>
                </c:pt>
                <c:pt idx="252">
                  <c:v>30.5169</c:v>
                </c:pt>
                <c:pt idx="253">
                  <c:v>30.421600000000002</c:v>
                </c:pt>
                <c:pt idx="254">
                  <c:v>30.3856</c:v>
                </c:pt>
                <c:pt idx="255">
                  <c:v>30.4268</c:v>
                </c:pt>
                <c:pt idx="256">
                  <c:v>30.431999999999999</c:v>
                </c:pt>
                <c:pt idx="257">
                  <c:v>30.488600000000002</c:v>
                </c:pt>
                <c:pt idx="258">
                  <c:v>30.513999999999999</c:v>
                </c:pt>
                <c:pt idx="259">
                  <c:v>30.567399999999999</c:v>
                </c:pt>
                <c:pt idx="260">
                  <c:v>30.6492</c:v>
                </c:pt>
                <c:pt idx="261">
                  <c:v>30.7424</c:v>
                </c:pt>
                <c:pt idx="262">
                  <c:v>30.8246</c:v>
                </c:pt>
                <c:pt idx="263">
                  <c:v>30.888999999999999</c:v>
                </c:pt>
                <c:pt idx="264">
                  <c:v>30.904499999999999</c:v>
                </c:pt>
                <c:pt idx="265">
                  <c:v>30.900500000000001</c:v>
                </c:pt>
                <c:pt idx="266">
                  <c:v>30.8934</c:v>
                </c:pt>
                <c:pt idx="267">
                  <c:v>30.877800000000001</c:v>
                </c:pt>
                <c:pt idx="268">
                  <c:v>30.883199999999999</c:v>
                </c:pt>
                <c:pt idx="269">
                  <c:v>30.880600000000001</c:v>
                </c:pt>
                <c:pt idx="270">
                  <c:v>30.863600000000002</c:v>
                </c:pt>
                <c:pt idx="271">
                  <c:v>30.849900000000002</c:v>
                </c:pt>
                <c:pt idx="272">
                  <c:v>30.898399999999999</c:v>
                </c:pt>
                <c:pt idx="273">
                  <c:v>30.942699999999999</c:v>
                </c:pt>
                <c:pt idx="274">
                  <c:v>30.9832</c:v>
                </c:pt>
                <c:pt idx="275">
                  <c:v>31.060400000000001</c:v>
                </c:pt>
                <c:pt idx="276">
                  <c:v>31.103400000000001</c:v>
                </c:pt>
                <c:pt idx="277">
                  <c:v>31.072800000000001</c:v>
                </c:pt>
                <c:pt idx="278">
                  <c:v>30.9299</c:v>
                </c:pt>
                <c:pt idx="279">
                  <c:v>30.683700000000002</c:v>
                </c:pt>
                <c:pt idx="280">
                  <c:v>30.788900000000002</c:v>
                </c:pt>
                <c:pt idx="281">
                  <c:v>30.921900000000001</c:v>
                </c:pt>
                <c:pt idx="282">
                  <c:v>31.084</c:v>
                </c:pt>
                <c:pt idx="283">
                  <c:v>31.282800000000002</c:v>
                </c:pt>
                <c:pt idx="284">
                  <c:v>31.477499999999999</c:v>
                </c:pt>
                <c:pt idx="285">
                  <c:v>31.610099999999999</c:v>
                </c:pt>
                <c:pt idx="286">
                  <c:v>31.763000000000002</c:v>
                </c:pt>
                <c:pt idx="287">
                  <c:v>31.857399999999998</c:v>
                </c:pt>
                <c:pt idx="288">
                  <c:v>31.8889</c:v>
                </c:pt>
                <c:pt idx="289">
                  <c:v>31.855</c:v>
                </c:pt>
                <c:pt idx="290">
                  <c:v>31.764500000000002</c:v>
                </c:pt>
                <c:pt idx="291">
                  <c:v>31.616199999999999</c:v>
                </c:pt>
                <c:pt idx="292">
                  <c:v>31.403400000000001</c:v>
                </c:pt>
                <c:pt idx="293">
                  <c:v>31.181699999999999</c:v>
                </c:pt>
                <c:pt idx="294">
                  <c:v>31.047499999999999</c:v>
                </c:pt>
                <c:pt idx="295">
                  <c:v>30.953099999999999</c:v>
                </c:pt>
                <c:pt idx="296">
                  <c:v>30.9068</c:v>
                </c:pt>
                <c:pt idx="297">
                  <c:v>30.874600000000001</c:v>
                </c:pt>
                <c:pt idx="298">
                  <c:v>30.884</c:v>
                </c:pt>
                <c:pt idx="299">
                  <c:v>30.917899999999999</c:v>
                </c:pt>
                <c:pt idx="300">
                  <c:v>31.021599999999999</c:v>
                </c:pt>
                <c:pt idx="301">
                  <c:v>31.126100000000001</c:v>
                </c:pt>
                <c:pt idx="302">
                  <c:v>31.2227</c:v>
                </c:pt>
                <c:pt idx="303">
                  <c:v>31.258900000000001</c:v>
                </c:pt>
                <c:pt idx="304">
                  <c:v>31.344999999999999</c:v>
                </c:pt>
                <c:pt idx="305">
                  <c:v>31.528600000000001</c:v>
                </c:pt>
                <c:pt idx="306">
                  <c:v>31.695499999999999</c:v>
                </c:pt>
                <c:pt idx="307">
                  <c:v>31.853300000000001</c:v>
                </c:pt>
                <c:pt idx="308">
                  <c:v>32.008800000000001</c:v>
                </c:pt>
                <c:pt idx="309">
                  <c:v>32.183</c:v>
                </c:pt>
                <c:pt idx="310">
                  <c:v>32.384099999999997</c:v>
                </c:pt>
                <c:pt idx="311">
                  <c:v>32.552300000000002</c:v>
                </c:pt>
                <c:pt idx="312">
                  <c:v>32.734000000000002</c:v>
                </c:pt>
                <c:pt idx="313">
                  <c:v>32.933900000000001</c:v>
                </c:pt>
                <c:pt idx="314">
                  <c:v>33.0717</c:v>
                </c:pt>
                <c:pt idx="315">
                  <c:v>33.121600000000001</c:v>
                </c:pt>
                <c:pt idx="316">
                  <c:v>33.1494</c:v>
                </c:pt>
                <c:pt idx="317">
                  <c:v>33.191600000000001</c:v>
                </c:pt>
                <c:pt idx="318">
                  <c:v>33.168500000000002</c:v>
                </c:pt>
                <c:pt idx="319">
                  <c:v>33.046300000000002</c:v>
                </c:pt>
                <c:pt idx="320">
                  <c:v>33.025100000000002</c:v>
                </c:pt>
                <c:pt idx="321">
                  <c:v>32.9985</c:v>
                </c:pt>
                <c:pt idx="322">
                  <c:v>32.858499999999999</c:v>
                </c:pt>
                <c:pt idx="323">
                  <c:v>32.754899999999999</c:v>
                </c:pt>
                <c:pt idx="324">
                  <c:v>32.673200000000001</c:v>
                </c:pt>
                <c:pt idx="325">
                  <c:v>32.699399999999997</c:v>
                </c:pt>
                <c:pt idx="326">
                  <c:v>32.744300000000003</c:v>
                </c:pt>
                <c:pt idx="327">
                  <c:v>32.828099999999999</c:v>
                </c:pt>
                <c:pt idx="328">
                  <c:v>32.923999999999999</c:v>
                </c:pt>
                <c:pt idx="329">
                  <c:v>32.9724</c:v>
                </c:pt>
                <c:pt idx="330">
                  <c:v>33.069699999999997</c:v>
                </c:pt>
                <c:pt idx="331">
                  <c:v>33.161099999999998</c:v>
                </c:pt>
                <c:pt idx="332">
                  <c:v>33.220999999999997</c:v>
                </c:pt>
                <c:pt idx="333">
                  <c:v>33.276499999999999</c:v>
                </c:pt>
                <c:pt idx="334">
                  <c:v>33.316000000000003</c:v>
                </c:pt>
                <c:pt idx="335">
                  <c:v>33.358400000000003</c:v>
                </c:pt>
                <c:pt idx="336">
                  <c:v>33.398000000000003</c:v>
                </c:pt>
                <c:pt idx="337">
                  <c:v>33.425199999999997</c:v>
                </c:pt>
                <c:pt idx="338">
                  <c:v>33.421100000000003</c:v>
                </c:pt>
                <c:pt idx="339">
                  <c:v>33.356299999999997</c:v>
                </c:pt>
                <c:pt idx="340">
                  <c:v>33.272599999999997</c:v>
                </c:pt>
                <c:pt idx="341">
                  <c:v>33.240099999999998</c:v>
                </c:pt>
                <c:pt idx="342">
                  <c:v>33.211100000000002</c:v>
                </c:pt>
                <c:pt idx="343">
                  <c:v>33.224800000000002</c:v>
                </c:pt>
                <c:pt idx="344">
                  <c:v>33.303800000000003</c:v>
                </c:pt>
                <c:pt idx="345">
                  <c:v>33.4163</c:v>
                </c:pt>
                <c:pt idx="346">
                  <c:v>33.080599999999997</c:v>
                </c:pt>
                <c:pt idx="347">
                  <c:v>33.104900000000001</c:v>
                </c:pt>
                <c:pt idx="348">
                  <c:v>33.183799999999998</c:v>
                </c:pt>
                <c:pt idx="349">
                  <c:v>33.236499999999999</c:v>
                </c:pt>
                <c:pt idx="350">
                  <c:v>33.281199999999998</c:v>
                </c:pt>
                <c:pt idx="351">
                  <c:v>33.337600000000002</c:v>
                </c:pt>
                <c:pt idx="352">
                  <c:v>33.3504</c:v>
                </c:pt>
                <c:pt idx="353">
                  <c:v>33.377699999999997</c:v>
                </c:pt>
                <c:pt idx="354">
                  <c:v>33.395699999999998</c:v>
                </c:pt>
                <c:pt idx="355">
                  <c:v>33.369900000000001</c:v>
                </c:pt>
                <c:pt idx="356">
                  <c:v>33.380899999999997</c:v>
                </c:pt>
                <c:pt idx="357">
                  <c:v>33.2819</c:v>
                </c:pt>
                <c:pt idx="358">
                  <c:v>33.247599999999998</c:v>
                </c:pt>
                <c:pt idx="359">
                  <c:v>33.223100000000002</c:v>
                </c:pt>
                <c:pt idx="360">
                  <c:v>33.177999999999997</c:v>
                </c:pt>
                <c:pt idx="361">
                  <c:v>33.188400000000001</c:v>
                </c:pt>
                <c:pt idx="362">
                  <c:v>33.325000000000003</c:v>
                </c:pt>
                <c:pt idx="363">
                  <c:v>33.491300000000003</c:v>
                </c:pt>
                <c:pt idx="364">
                  <c:v>33.694699999999997</c:v>
                </c:pt>
                <c:pt idx="365">
                  <c:v>33.843200000000003</c:v>
                </c:pt>
                <c:pt idx="366">
                  <c:v>33.868699999999997</c:v>
                </c:pt>
                <c:pt idx="367">
                  <c:v>33.920900000000003</c:v>
                </c:pt>
                <c:pt idx="368">
                  <c:v>33.954599999999999</c:v>
                </c:pt>
                <c:pt idx="369">
                  <c:v>33.970199999999998</c:v>
                </c:pt>
                <c:pt idx="370">
                  <c:v>33.9895</c:v>
                </c:pt>
                <c:pt idx="371">
                  <c:v>33.973599999999998</c:v>
                </c:pt>
                <c:pt idx="372">
                  <c:v>34.066899999999997</c:v>
                </c:pt>
                <c:pt idx="373">
                  <c:v>34.326000000000001</c:v>
                </c:pt>
                <c:pt idx="374">
                  <c:v>34.628999999999998</c:v>
                </c:pt>
                <c:pt idx="375">
                  <c:v>34.950299999999999</c:v>
                </c:pt>
                <c:pt idx="376">
                  <c:v>35.1479</c:v>
                </c:pt>
                <c:pt idx="377">
                  <c:v>35.3142</c:v>
                </c:pt>
                <c:pt idx="378">
                  <c:v>35.441800000000001</c:v>
                </c:pt>
                <c:pt idx="379">
                  <c:v>35.445599999999999</c:v>
                </c:pt>
                <c:pt idx="380">
                  <c:v>35.497399999999999</c:v>
                </c:pt>
                <c:pt idx="381">
                  <c:v>35.507599999999996</c:v>
                </c:pt>
                <c:pt idx="382">
                  <c:v>35.572899999999997</c:v>
                </c:pt>
                <c:pt idx="383">
                  <c:v>35.696199999999997</c:v>
                </c:pt>
                <c:pt idx="384">
                  <c:v>35.935200000000002</c:v>
                </c:pt>
                <c:pt idx="385">
                  <c:v>36.095799999999997</c:v>
                </c:pt>
                <c:pt idx="386">
                  <c:v>36.235999999999997</c:v>
                </c:pt>
                <c:pt idx="387">
                  <c:v>36.4054</c:v>
                </c:pt>
                <c:pt idx="388">
                  <c:v>36.522100000000002</c:v>
                </c:pt>
                <c:pt idx="389">
                  <c:v>36.576300000000003</c:v>
                </c:pt>
                <c:pt idx="390">
                  <c:v>36.638800000000003</c:v>
                </c:pt>
                <c:pt idx="391">
                  <c:v>36.6678</c:v>
                </c:pt>
                <c:pt idx="392">
                  <c:v>36.685099999999998</c:v>
                </c:pt>
                <c:pt idx="393">
                  <c:v>36.789299999999997</c:v>
                </c:pt>
                <c:pt idx="394">
                  <c:v>36.866900000000001</c:v>
                </c:pt>
                <c:pt idx="395">
                  <c:v>36.908099999999997</c:v>
                </c:pt>
                <c:pt idx="396">
                  <c:v>36.944699999999997</c:v>
                </c:pt>
                <c:pt idx="397">
                  <c:v>37.041899999999998</c:v>
                </c:pt>
                <c:pt idx="398">
                  <c:v>37.135800000000003</c:v>
                </c:pt>
                <c:pt idx="399">
                  <c:v>37.2605</c:v>
                </c:pt>
                <c:pt idx="400">
                  <c:v>37.436999999999998</c:v>
                </c:pt>
                <c:pt idx="401">
                  <c:v>37.662399999999998</c:v>
                </c:pt>
                <c:pt idx="402">
                  <c:v>37.866100000000003</c:v>
                </c:pt>
                <c:pt idx="403">
                  <c:v>38.105400000000003</c:v>
                </c:pt>
                <c:pt idx="404">
                  <c:v>38.304299999999998</c:v>
                </c:pt>
                <c:pt idx="405">
                  <c:v>38.427599999999998</c:v>
                </c:pt>
                <c:pt idx="406">
                  <c:v>38.5383</c:v>
                </c:pt>
                <c:pt idx="407">
                  <c:v>38.680300000000003</c:v>
                </c:pt>
                <c:pt idx="408">
                  <c:v>38.839700000000001</c:v>
                </c:pt>
                <c:pt idx="409">
                  <c:v>38.985500000000002</c:v>
                </c:pt>
                <c:pt idx="410">
                  <c:v>39.126600000000003</c:v>
                </c:pt>
                <c:pt idx="411">
                  <c:v>39.299399999999999</c:v>
                </c:pt>
                <c:pt idx="412">
                  <c:v>39.514699999999998</c:v>
                </c:pt>
                <c:pt idx="413">
                  <c:v>39.777099999999997</c:v>
                </c:pt>
                <c:pt idx="414">
                  <c:v>40.086500000000001</c:v>
                </c:pt>
                <c:pt idx="415">
                  <c:v>40.501899999999999</c:v>
                </c:pt>
                <c:pt idx="416">
                  <c:v>40.962600000000002</c:v>
                </c:pt>
                <c:pt idx="417">
                  <c:v>41.651800000000001</c:v>
                </c:pt>
                <c:pt idx="418">
                  <c:v>42.109299999999998</c:v>
                </c:pt>
                <c:pt idx="419">
                  <c:v>42.618099999999998</c:v>
                </c:pt>
                <c:pt idx="420">
                  <c:v>43.192999999999998</c:v>
                </c:pt>
                <c:pt idx="421">
                  <c:v>43.825099999999999</c:v>
                </c:pt>
                <c:pt idx="422">
                  <c:v>44.562399999999997</c:v>
                </c:pt>
                <c:pt idx="423">
                  <c:v>45.416499999999999</c:v>
                </c:pt>
                <c:pt idx="424">
                  <c:v>46.401699999999998</c:v>
                </c:pt>
                <c:pt idx="425">
                  <c:v>47.448099999999997</c:v>
                </c:pt>
                <c:pt idx="426">
                  <c:v>48.640700000000002</c:v>
                </c:pt>
                <c:pt idx="427">
                  <c:v>50.018000000000001</c:v>
                </c:pt>
                <c:pt idx="428">
                  <c:v>51.642899999999997</c:v>
                </c:pt>
                <c:pt idx="429">
                  <c:v>53.405000000000001</c:v>
                </c:pt>
                <c:pt idx="430">
                  <c:v>55.320999999999998</c:v>
                </c:pt>
                <c:pt idx="431">
                  <c:v>57.396900000000002</c:v>
                </c:pt>
                <c:pt idx="432">
                  <c:v>59.823900000000002</c:v>
                </c:pt>
                <c:pt idx="433">
                  <c:v>62.433100000000003</c:v>
                </c:pt>
                <c:pt idx="434">
                  <c:v>64.969499999999996</c:v>
                </c:pt>
                <c:pt idx="435">
                  <c:v>68.002099999999999</c:v>
                </c:pt>
                <c:pt idx="436">
                  <c:v>71.093900000000005</c:v>
                </c:pt>
                <c:pt idx="437">
                  <c:v>76.107399999999998</c:v>
                </c:pt>
                <c:pt idx="438">
                  <c:v>84.0154</c:v>
                </c:pt>
                <c:pt idx="439">
                  <c:v>96.998900000000006</c:v>
                </c:pt>
                <c:pt idx="440">
                  <c:v>119.715</c:v>
                </c:pt>
                <c:pt idx="441">
                  <c:v>163.143</c:v>
                </c:pt>
                <c:pt idx="442">
                  <c:v>215.8</c:v>
                </c:pt>
                <c:pt idx="443">
                  <c:v>276.12400000000002</c:v>
                </c:pt>
                <c:pt idx="444">
                  <c:v>312.33600000000001</c:v>
                </c:pt>
                <c:pt idx="445">
                  <c:v>303.91300000000001</c:v>
                </c:pt>
                <c:pt idx="446">
                  <c:v>258.36799999999999</c:v>
                </c:pt>
                <c:pt idx="447">
                  <c:v>198.66800000000001</c:v>
                </c:pt>
                <c:pt idx="448">
                  <c:v>148.46799999999999</c:v>
                </c:pt>
                <c:pt idx="449">
                  <c:v>112.18</c:v>
                </c:pt>
                <c:pt idx="450">
                  <c:v>85.224299999999999</c:v>
                </c:pt>
                <c:pt idx="451">
                  <c:v>69.396600000000007</c:v>
                </c:pt>
                <c:pt idx="452">
                  <c:v>60.825200000000002</c:v>
                </c:pt>
                <c:pt idx="453">
                  <c:v>55.988799999999998</c:v>
                </c:pt>
                <c:pt idx="454">
                  <c:v>53.168100000000003</c:v>
                </c:pt>
                <c:pt idx="455">
                  <c:v>51.7164</c:v>
                </c:pt>
                <c:pt idx="456">
                  <c:v>51.025500000000001</c:v>
                </c:pt>
                <c:pt idx="457">
                  <c:v>50.117800000000003</c:v>
                </c:pt>
                <c:pt idx="458">
                  <c:v>50.093200000000003</c:v>
                </c:pt>
                <c:pt idx="459">
                  <c:v>50.448300000000003</c:v>
                </c:pt>
                <c:pt idx="460">
                  <c:v>51.490699999999997</c:v>
                </c:pt>
                <c:pt idx="461">
                  <c:v>52.925400000000003</c:v>
                </c:pt>
                <c:pt idx="462">
                  <c:v>54.860199999999999</c:v>
                </c:pt>
                <c:pt idx="463">
                  <c:v>57.338000000000001</c:v>
                </c:pt>
                <c:pt idx="464">
                  <c:v>60.278500000000001</c:v>
                </c:pt>
                <c:pt idx="465">
                  <c:v>63.599699999999999</c:v>
                </c:pt>
                <c:pt idx="466">
                  <c:v>67.178700000000006</c:v>
                </c:pt>
                <c:pt idx="467">
                  <c:v>71.900400000000005</c:v>
                </c:pt>
                <c:pt idx="468">
                  <c:v>77.8416</c:v>
                </c:pt>
                <c:pt idx="469">
                  <c:v>84.888499999999993</c:v>
                </c:pt>
                <c:pt idx="470">
                  <c:v>93.108099999999993</c:v>
                </c:pt>
                <c:pt idx="471">
                  <c:v>103.381</c:v>
                </c:pt>
                <c:pt idx="472">
                  <c:v>116.23</c:v>
                </c:pt>
                <c:pt idx="473">
                  <c:v>132.99799999999999</c:v>
                </c:pt>
                <c:pt idx="474">
                  <c:v>152.423</c:v>
                </c:pt>
                <c:pt idx="475">
                  <c:v>173.19300000000001</c:v>
                </c:pt>
                <c:pt idx="476">
                  <c:v>204.512</c:v>
                </c:pt>
                <c:pt idx="477">
                  <c:v>246.09899999999999</c:v>
                </c:pt>
                <c:pt idx="478">
                  <c:v>297.38499999999999</c:v>
                </c:pt>
                <c:pt idx="479">
                  <c:v>369.15199999999999</c:v>
                </c:pt>
                <c:pt idx="480">
                  <c:v>436.46100000000001</c:v>
                </c:pt>
                <c:pt idx="481">
                  <c:v>506.75400000000002</c:v>
                </c:pt>
                <c:pt idx="482">
                  <c:v>560.92499999999995</c:v>
                </c:pt>
                <c:pt idx="483">
                  <c:v>553.17999999999995</c:v>
                </c:pt>
                <c:pt idx="484">
                  <c:v>491.50700000000001</c:v>
                </c:pt>
                <c:pt idx="485">
                  <c:v>396.79399999999998</c:v>
                </c:pt>
                <c:pt idx="486">
                  <c:v>308.93400000000003</c:v>
                </c:pt>
                <c:pt idx="487">
                  <c:v>237.17500000000001</c:v>
                </c:pt>
                <c:pt idx="488">
                  <c:v>180.86699999999999</c:v>
                </c:pt>
                <c:pt idx="489">
                  <c:v>148.81200000000001</c:v>
                </c:pt>
                <c:pt idx="490">
                  <c:v>126.31100000000001</c:v>
                </c:pt>
                <c:pt idx="491">
                  <c:v>110.625</c:v>
                </c:pt>
                <c:pt idx="492">
                  <c:v>97.852400000000003</c:v>
                </c:pt>
                <c:pt idx="493">
                  <c:v>88.526600000000002</c:v>
                </c:pt>
                <c:pt idx="494">
                  <c:v>80.997600000000006</c:v>
                </c:pt>
                <c:pt idx="495">
                  <c:v>75.708799999999997</c:v>
                </c:pt>
                <c:pt idx="496">
                  <c:v>72.213800000000006</c:v>
                </c:pt>
                <c:pt idx="497">
                  <c:v>69.405600000000007</c:v>
                </c:pt>
                <c:pt idx="498">
                  <c:v>66.752200000000002</c:v>
                </c:pt>
                <c:pt idx="499">
                  <c:v>63.751800000000003</c:v>
                </c:pt>
                <c:pt idx="500">
                  <c:v>60.993099999999998</c:v>
                </c:pt>
                <c:pt idx="501">
                  <c:v>59.042200000000001</c:v>
                </c:pt>
                <c:pt idx="502">
                  <c:v>57.921700000000001</c:v>
                </c:pt>
                <c:pt idx="503">
                  <c:v>56.822600000000001</c:v>
                </c:pt>
                <c:pt idx="504">
                  <c:v>55.974899999999998</c:v>
                </c:pt>
                <c:pt idx="505">
                  <c:v>55.113700000000001</c:v>
                </c:pt>
                <c:pt idx="506">
                  <c:v>54.367800000000003</c:v>
                </c:pt>
                <c:pt idx="507">
                  <c:v>53.616599999999998</c:v>
                </c:pt>
                <c:pt idx="508">
                  <c:v>53.029400000000003</c:v>
                </c:pt>
                <c:pt idx="509">
                  <c:v>52.598799999999997</c:v>
                </c:pt>
                <c:pt idx="510">
                  <c:v>52.134999999999998</c:v>
                </c:pt>
                <c:pt idx="511">
                  <c:v>51.730499999999999</c:v>
                </c:pt>
                <c:pt idx="512">
                  <c:v>51.4069</c:v>
                </c:pt>
                <c:pt idx="513">
                  <c:v>51.049900000000001</c:v>
                </c:pt>
                <c:pt idx="514">
                  <c:v>50.7151</c:v>
                </c:pt>
                <c:pt idx="515">
                  <c:v>50.417200000000001</c:v>
                </c:pt>
                <c:pt idx="516">
                  <c:v>50.285400000000003</c:v>
                </c:pt>
                <c:pt idx="517">
                  <c:v>50.2851</c:v>
                </c:pt>
                <c:pt idx="518">
                  <c:v>50.347200000000001</c:v>
                </c:pt>
                <c:pt idx="519">
                  <c:v>50.573599999999999</c:v>
                </c:pt>
                <c:pt idx="520">
                  <c:v>50.806399999999996</c:v>
                </c:pt>
                <c:pt idx="521">
                  <c:v>51.050699999999999</c:v>
                </c:pt>
                <c:pt idx="522">
                  <c:v>51.347700000000003</c:v>
                </c:pt>
                <c:pt idx="523">
                  <c:v>51.566699999999997</c:v>
                </c:pt>
                <c:pt idx="524">
                  <c:v>51.662100000000002</c:v>
                </c:pt>
                <c:pt idx="525">
                  <c:v>51.784199999999998</c:v>
                </c:pt>
                <c:pt idx="526">
                  <c:v>51.975000000000001</c:v>
                </c:pt>
                <c:pt idx="527">
                  <c:v>52.240299999999998</c:v>
                </c:pt>
                <c:pt idx="528">
                  <c:v>52.622500000000002</c:v>
                </c:pt>
                <c:pt idx="529">
                  <c:v>53.051200000000001</c:v>
                </c:pt>
                <c:pt idx="530">
                  <c:v>53.538499999999999</c:v>
                </c:pt>
                <c:pt idx="531">
                  <c:v>54.270699999999998</c:v>
                </c:pt>
                <c:pt idx="532">
                  <c:v>54.892400000000002</c:v>
                </c:pt>
                <c:pt idx="533">
                  <c:v>55.526699999999998</c:v>
                </c:pt>
                <c:pt idx="534">
                  <c:v>56.2181</c:v>
                </c:pt>
                <c:pt idx="535">
                  <c:v>56.9191</c:v>
                </c:pt>
                <c:pt idx="536">
                  <c:v>57.691400000000002</c:v>
                </c:pt>
                <c:pt idx="537">
                  <c:v>58.472099999999998</c:v>
                </c:pt>
                <c:pt idx="538">
                  <c:v>59.222700000000003</c:v>
                </c:pt>
                <c:pt idx="539">
                  <c:v>60.036499999999997</c:v>
                </c:pt>
                <c:pt idx="540">
                  <c:v>60.938600000000001</c:v>
                </c:pt>
                <c:pt idx="541">
                  <c:v>61.823300000000003</c:v>
                </c:pt>
                <c:pt idx="542">
                  <c:v>62.736600000000003</c:v>
                </c:pt>
                <c:pt idx="543">
                  <c:v>63.761400000000002</c:v>
                </c:pt>
                <c:pt idx="544">
                  <c:v>64.850499999999997</c:v>
                </c:pt>
                <c:pt idx="545">
                  <c:v>65.914699999999996</c:v>
                </c:pt>
                <c:pt idx="546">
                  <c:v>66.897599999999997</c:v>
                </c:pt>
                <c:pt idx="547">
                  <c:v>67.874300000000005</c:v>
                </c:pt>
                <c:pt idx="548">
                  <c:v>68.811999999999998</c:v>
                </c:pt>
                <c:pt idx="549">
                  <c:v>69.685400000000001</c:v>
                </c:pt>
                <c:pt idx="550">
                  <c:v>70.324299999999994</c:v>
                </c:pt>
                <c:pt idx="551">
                  <c:v>70.869699999999995</c:v>
                </c:pt>
                <c:pt idx="552">
                  <c:v>71.443299999999994</c:v>
                </c:pt>
                <c:pt idx="553">
                  <c:v>71.737399999999994</c:v>
                </c:pt>
                <c:pt idx="554">
                  <c:v>71.748999999999995</c:v>
                </c:pt>
                <c:pt idx="555">
                  <c:v>71.621200000000002</c:v>
                </c:pt>
                <c:pt idx="556">
                  <c:v>71.236199999999997</c:v>
                </c:pt>
                <c:pt idx="557">
                  <c:v>70.597999999999999</c:v>
                </c:pt>
                <c:pt idx="558">
                  <c:v>69.748699999999999</c:v>
                </c:pt>
                <c:pt idx="559">
                  <c:v>68.448599999999999</c:v>
                </c:pt>
                <c:pt idx="560">
                  <c:v>66.501800000000003</c:v>
                </c:pt>
                <c:pt idx="561">
                  <c:v>64.943799999999996</c:v>
                </c:pt>
                <c:pt idx="562">
                  <c:v>63.2849</c:v>
                </c:pt>
                <c:pt idx="563">
                  <c:v>62.055399999999999</c:v>
                </c:pt>
                <c:pt idx="564">
                  <c:v>61.049100000000003</c:v>
                </c:pt>
                <c:pt idx="565">
                  <c:v>60.349800000000002</c:v>
                </c:pt>
                <c:pt idx="566">
                  <c:v>59.141800000000003</c:v>
                </c:pt>
                <c:pt idx="567">
                  <c:v>57.957700000000003</c:v>
                </c:pt>
                <c:pt idx="568">
                  <c:v>56.840499999999999</c:v>
                </c:pt>
                <c:pt idx="569">
                  <c:v>55.778700000000001</c:v>
                </c:pt>
                <c:pt idx="570">
                  <c:v>54.754300000000001</c:v>
                </c:pt>
                <c:pt idx="571">
                  <c:v>53.813200000000002</c:v>
                </c:pt>
                <c:pt idx="572">
                  <c:v>53.043999999999997</c:v>
                </c:pt>
                <c:pt idx="573">
                  <c:v>52.356000000000002</c:v>
                </c:pt>
                <c:pt idx="574">
                  <c:v>51.7331</c:v>
                </c:pt>
                <c:pt idx="575">
                  <c:v>51.176299999999998</c:v>
                </c:pt>
                <c:pt idx="576">
                  <c:v>50.636499999999998</c:v>
                </c:pt>
                <c:pt idx="577">
                  <c:v>50.076999999999998</c:v>
                </c:pt>
                <c:pt idx="578">
                  <c:v>49.548200000000001</c:v>
                </c:pt>
                <c:pt idx="579">
                  <c:v>48.854599999999998</c:v>
                </c:pt>
                <c:pt idx="580">
                  <c:v>48.182899999999997</c:v>
                </c:pt>
                <c:pt idx="581">
                  <c:v>47.6066</c:v>
                </c:pt>
                <c:pt idx="582">
                  <c:v>46.881</c:v>
                </c:pt>
                <c:pt idx="583">
                  <c:v>45.917200000000001</c:v>
                </c:pt>
                <c:pt idx="584">
                  <c:v>44.872300000000003</c:v>
                </c:pt>
                <c:pt idx="585">
                  <c:v>43.691800000000001</c:v>
                </c:pt>
                <c:pt idx="586">
                  <c:v>42.560099999999998</c:v>
                </c:pt>
                <c:pt idx="587">
                  <c:v>41.520200000000003</c:v>
                </c:pt>
                <c:pt idx="588">
                  <c:v>40.490600000000001</c:v>
                </c:pt>
                <c:pt idx="589">
                  <c:v>39.509900000000002</c:v>
                </c:pt>
                <c:pt idx="590">
                  <c:v>38.599499999999999</c:v>
                </c:pt>
                <c:pt idx="591">
                  <c:v>37.728999999999999</c:v>
                </c:pt>
                <c:pt idx="592">
                  <c:v>36.901400000000002</c:v>
                </c:pt>
                <c:pt idx="593">
                  <c:v>36.223100000000002</c:v>
                </c:pt>
                <c:pt idx="594">
                  <c:v>35.8215</c:v>
                </c:pt>
                <c:pt idx="595">
                  <c:v>35.476799999999997</c:v>
                </c:pt>
                <c:pt idx="596">
                  <c:v>35.173400000000001</c:v>
                </c:pt>
                <c:pt idx="597">
                  <c:v>34.923999999999999</c:v>
                </c:pt>
                <c:pt idx="598">
                  <c:v>34.728099999999998</c:v>
                </c:pt>
                <c:pt idx="599">
                  <c:v>34.556600000000003</c:v>
                </c:pt>
                <c:pt idx="600">
                  <c:v>34.477600000000002</c:v>
                </c:pt>
                <c:pt idx="601">
                  <c:v>34.450000000000003</c:v>
                </c:pt>
                <c:pt idx="602">
                  <c:v>34.436700000000002</c:v>
                </c:pt>
                <c:pt idx="603">
                  <c:v>34.394300000000001</c:v>
                </c:pt>
                <c:pt idx="604">
                  <c:v>34.334600000000002</c:v>
                </c:pt>
                <c:pt idx="605">
                  <c:v>34.2804</c:v>
                </c:pt>
                <c:pt idx="606">
                  <c:v>34.232700000000001</c:v>
                </c:pt>
                <c:pt idx="607">
                  <c:v>34.225200000000001</c:v>
                </c:pt>
                <c:pt idx="608">
                  <c:v>34.272500000000001</c:v>
                </c:pt>
                <c:pt idx="609">
                  <c:v>34.317599999999999</c:v>
                </c:pt>
                <c:pt idx="610">
                  <c:v>34.308100000000003</c:v>
                </c:pt>
                <c:pt idx="611">
                  <c:v>34.294499999999999</c:v>
                </c:pt>
                <c:pt idx="612">
                  <c:v>34.351700000000001</c:v>
                </c:pt>
                <c:pt idx="613">
                  <c:v>34.433399999999999</c:v>
                </c:pt>
                <c:pt idx="614">
                  <c:v>34.528100000000002</c:v>
                </c:pt>
                <c:pt idx="615">
                  <c:v>34.648299999999999</c:v>
                </c:pt>
                <c:pt idx="616">
                  <c:v>34.762900000000002</c:v>
                </c:pt>
                <c:pt idx="617">
                  <c:v>34.908000000000001</c:v>
                </c:pt>
                <c:pt idx="618">
                  <c:v>35.139499999999998</c:v>
                </c:pt>
                <c:pt idx="619">
                  <c:v>35.313099999999999</c:v>
                </c:pt>
                <c:pt idx="620">
                  <c:v>35.482300000000002</c:v>
                </c:pt>
                <c:pt idx="621">
                  <c:v>35.652299999999997</c:v>
                </c:pt>
                <c:pt idx="622">
                  <c:v>35.732399999999998</c:v>
                </c:pt>
                <c:pt idx="623">
                  <c:v>35.738799999999998</c:v>
                </c:pt>
                <c:pt idx="624">
                  <c:v>35.700800000000001</c:v>
                </c:pt>
                <c:pt idx="625">
                  <c:v>35.690600000000003</c:v>
                </c:pt>
                <c:pt idx="626">
                  <c:v>35.573900000000002</c:v>
                </c:pt>
                <c:pt idx="627">
                  <c:v>35.371400000000001</c:v>
                </c:pt>
                <c:pt idx="628">
                  <c:v>35.1511</c:v>
                </c:pt>
                <c:pt idx="629">
                  <c:v>34.919699999999999</c:v>
                </c:pt>
                <c:pt idx="630">
                  <c:v>34.722799999999999</c:v>
                </c:pt>
                <c:pt idx="631">
                  <c:v>34.833799999999997</c:v>
                </c:pt>
                <c:pt idx="632">
                  <c:v>35.0672</c:v>
                </c:pt>
                <c:pt idx="633">
                  <c:v>35.288699999999999</c:v>
                </c:pt>
                <c:pt idx="634">
                  <c:v>35.501300000000001</c:v>
                </c:pt>
                <c:pt idx="635">
                  <c:v>35.829500000000003</c:v>
                </c:pt>
                <c:pt idx="636">
                  <c:v>36.170699999999997</c:v>
                </c:pt>
                <c:pt idx="637">
                  <c:v>36.492699999999999</c:v>
                </c:pt>
                <c:pt idx="638">
                  <c:v>36.852400000000003</c:v>
                </c:pt>
                <c:pt idx="639">
                  <c:v>37.295900000000003</c:v>
                </c:pt>
                <c:pt idx="640">
                  <c:v>37.779899999999998</c:v>
                </c:pt>
                <c:pt idx="641">
                  <c:v>38.144199999999998</c:v>
                </c:pt>
                <c:pt idx="642">
                  <c:v>38.504100000000001</c:v>
                </c:pt>
                <c:pt idx="643">
                  <c:v>38.875599999999999</c:v>
                </c:pt>
                <c:pt idx="644">
                  <c:v>39.264099999999999</c:v>
                </c:pt>
                <c:pt idx="645">
                  <c:v>39.671700000000001</c:v>
                </c:pt>
                <c:pt idx="646">
                  <c:v>40.441800000000001</c:v>
                </c:pt>
                <c:pt idx="647">
                  <c:v>41.707900000000002</c:v>
                </c:pt>
                <c:pt idx="648">
                  <c:v>42.862299999999998</c:v>
                </c:pt>
                <c:pt idx="649">
                  <c:v>44.050400000000003</c:v>
                </c:pt>
                <c:pt idx="650">
                  <c:v>45.377699999999997</c:v>
                </c:pt>
                <c:pt idx="651">
                  <c:v>47.082099999999997</c:v>
                </c:pt>
                <c:pt idx="652">
                  <c:v>49.201500000000003</c:v>
                </c:pt>
                <c:pt idx="653">
                  <c:v>51.838099999999997</c:v>
                </c:pt>
                <c:pt idx="654">
                  <c:v>55.168900000000001</c:v>
                </c:pt>
                <c:pt idx="655">
                  <c:v>59.136200000000002</c:v>
                </c:pt>
                <c:pt idx="656">
                  <c:v>63.691299999999998</c:v>
                </c:pt>
                <c:pt idx="657">
                  <c:v>68.614900000000006</c:v>
                </c:pt>
                <c:pt idx="658">
                  <c:v>74.577799999999996</c:v>
                </c:pt>
                <c:pt idx="659">
                  <c:v>81.645700000000005</c:v>
                </c:pt>
                <c:pt idx="660">
                  <c:v>90.371200000000002</c:v>
                </c:pt>
                <c:pt idx="661">
                  <c:v>100.342</c:v>
                </c:pt>
                <c:pt idx="662">
                  <c:v>111.626</c:v>
                </c:pt>
                <c:pt idx="663">
                  <c:v>122.90600000000001</c:v>
                </c:pt>
                <c:pt idx="664">
                  <c:v>132.6</c:v>
                </c:pt>
                <c:pt idx="665">
                  <c:v>139.22800000000001</c:v>
                </c:pt>
                <c:pt idx="666">
                  <c:v>139.22300000000001</c:v>
                </c:pt>
                <c:pt idx="667">
                  <c:v>135.87700000000001</c:v>
                </c:pt>
                <c:pt idx="668">
                  <c:v>130.19399999999999</c:v>
                </c:pt>
                <c:pt idx="669">
                  <c:v>122.262</c:v>
                </c:pt>
                <c:pt idx="670">
                  <c:v>113.437</c:v>
                </c:pt>
                <c:pt idx="671">
                  <c:v>104.886</c:v>
                </c:pt>
                <c:pt idx="672">
                  <c:v>97.0655</c:v>
                </c:pt>
                <c:pt idx="673">
                  <c:v>89.426299999999998</c:v>
                </c:pt>
                <c:pt idx="674">
                  <c:v>83.207400000000007</c:v>
                </c:pt>
                <c:pt idx="675">
                  <c:v>77.933300000000003</c:v>
                </c:pt>
                <c:pt idx="676">
                  <c:v>73.190299999999993</c:v>
                </c:pt>
                <c:pt idx="677">
                  <c:v>69.133300000000006</c:v>
                </c:pt>
                <c:pt idx="678">
                  <c:v>65.767799999999994</c:v>
                </c:pt>
                <c:pt idx="679">
                  <c:v>63.0379</c:v>
                </c:pt>
                <c:pt idx="680">
                  <c:v>60.796399999999998</c:v>
                </c:pt>
                <c:pt idx="681">
                  <c:v>58.726399999999998</c:v>
                </c:pt>
                <c:pt idx="682">
                  <c:v>56.834899999999998</c:v>
                </c:pt>
                <c:pt idx="683">
                  <c:v>55.314799999999998</c:v>
                </c:pt>
                <c:pt idx="684">
                  <c:v>53.989199999999997</c:v>
                </c:pt>
                <c:pt idx="685">
                  <c:v>52.867600000000003</c:v>
                </c:pt>
                <c:pt idx="686">
                  <c:v>51.917000000000002</c:v>
                </c:pt>
                <c:pt idx="687">
                  <c:v>51.052500000000002</c:v>
                </c:pt>
                <c:pt idx="688">
                  <c:v>50.235199999999999</c:v>
                </c:pt>
                <c:pt idx="689">
                  <c:v>49.372199999999999</c:v>
                </c:pt>
                <c:pt idx="690">
                  <c:v>48.578400000000002</c:v>
                </c:pt>
                <c:pt idx="691">
                  <c:v>47.860399999999998</c:v>
                </c:pt>
                <c:pt idx="692">
                  <c:v>47.159500000000001</c:v>
                </c:pt>
                <c:pt idx="693">
                  <c:v>46.592199999999998</c:v>
                </c:pt>
                <c:pt idx="694">
                  <c:v>46.077800000000003</c:v>
                </c:pt>
                <c:pt idx="695">
                  <c:v>45.619799999999998</c:v>
                </c:pt>
                <c:pt idx="696">
                  <c:v>45.256999999999998</c:v>
                </c:pt>
                <c:pt idx="697">
                  <c:v>44.935600000000001</c:v>
                </c:pt>
                <c:pt idx="698">
                  <c:v>44.675199999999997</c:v>
                </c:pt>
                <c:pt idx="699">
                  <c:v>44.503799999999998</c:v>
                </c:pt>
                <c:pt idx="700">
                  <c:v>44.2425</c:v>
                </c:pt>
                <c:pt idx="701">
                  <c:v>43.955300000000001</c:v>
                </c:pt>
                <c:pt idx="702">
                  <c:v>43.700200000000002</c:v>
                </c:pt>
                <c:pt idx="703">
                  <c:v>43.453299999999999</c:v>
                </c:pt>
                <c:pt idx="704">
                  <c:v>43.244300000000003</c:v>
                </c:pt>
                <c:pt idx="705">
                  <c:v>43.015000000000001</c:v>
                </c:pt>
                <c:pt idx="706">
                  <c:v>42.922899999999998</c:v>
                </c:pt>
                <c:pt idx="707">
                  <c:v>42.781300000000002</c:v>
                </c:pt>
                <c:pt idx="708">
                  <c:v>42.635100000000001</c:v>
                </c:pt>
                <c:pt idx="709">
                  <c:v>42.512700000000002</c:v>
                </c:pt>
                <c:pt idx="710">
                  <c:v>42.418799999999997</c:v>
                </c:pt>
                <c:pt idx="711">
                  <c:v>42.342700000000001</c:v>
                </c:pt>
                <c:pt idx="712">
                  <c:v>42.253399999999999</c:v>
                </c:pt>
                <c:pt idx="713">
                  <c:v>42.110599999999998</c:v>
                </c:pt>
                <c:pt idx="714">
                  <c:v>42.046799999999998</c:v>
                </c:pt>
                <c:pt idx="715">
                  <c:v>42.012</c:v>
                </c:pt>
                <c:pt idx="716">
                  <c:v>41.957900000000002</c:v>
                </c:pt>
                <c:pt idx="717">
                  <c:v>41.921700000000001</c:v>
                </c:pt>
                <c:pt idx="718">
                  <c:v>41.8675</c:v>
                </c:pt>
                <c:pt idx="719">
                  <c:v>41.884999999999998</c:v>
                </c:pt>
                <c:pt idx="720">
                  <c:v>41.912399999999998</c:v>
                </c:pt>
                <c:pt idx="721">
                  <c:v>42.019599999999997</c:v>
                </c:pt>
                <c:pt idx="722">
                  <c:v>42.002400000000002</c:v>
                </c:pt>
                <c:pt idx="723">
                  <c:v>42.089399999999998</c:v>
                </c:pt>
                <c:pt idx="724">
                  <c:v>42.258499999999998</c:v>
                </c:pt>
                <c:pt idx="725">
                  <c:v>42.4818</c:v>
                </c:pt>
                <c:pt idx="726">
                  <c:v>42.682400000000001</c:v>
                </c:pt>
                <c:pt idx="727">
                  <c:v>42.790300000000002</c:v>
                </c:pt>
                <c:pt idx="728">
                  <c:v>42.8108</c:v>
                </c:pt>
                <c:pt idx="729">
                  <c:v>42.902900000000002</c:v>
                </c:pt>
                <c:pt idx="730">
                  <c:v>43.057200000000002</c:v>
                </c:pt>
                <c:pt idx="731">
                  <c:v>43.150599999999997</c:v>
                </c:pt>
                <c:pt idx="732">
                  <c:v>43.122900000000001</c:v>
                </c:pt>
                <c:pt idx="733">
                  <c:v>43.255099999999999</c:v>
                </c:pt>
                <c:pt idx="734">
                  <c:v>43.467399999999998</c:v>
                </c:pt>
                <c:pt idx="735">
                  <c:v>43.603099999999998</c:v>
                </c:pt>
                <c:pt idx="736">
                  <c:v>43.752299999999998</c:v>
                </c:pt>
                <c:pt idx="737">
                  <c:v>43.969799999999999</c:v>
                </c:pt>
                <c:pt idx="738">
                  <c:v>44.287999999999997</c:v>
                </c:pt>
                <c:pt idx="739">
                  <c:v>44.758899999999997</c:v>
                </c:pt>
                <c:pt idx="740">
                  <c:v>45.2057</c:v>
                </c:pt>
                <c:pt idx="741">
                  <c:v>45.601999999999997</c:v>
                </c:pt>
                <c:pt idx="742">
                  <c:v>45.95</c:v>
                </c:pt>
                <c:pt idx="743">
                  <c:v>46.254300000000001</c:v>
                </c:pt>
                <c:pt idx="744">
                  <c:v>46.54</c:v>
                </c:pt>
                <c:pt idx="745">
                  <c:v>46.764499999999998</c:v>
                </c:pt>
                <c:pt idx="746">
                  <c:v>46.7971</c:v>
                </c:pt>
                <c:pt idx="747">
                  <c:v>46.857799999999997</c:v>
                </c:pt>
                <c:pt idx="748">
                  <c:v>46.801200000000001</c:v>
                </c:pt>
                <c:pt idx="749">
                  <c:v>46.712800000000001</c:v>
                </c:pt>
                <c:pt idx="750">
                  <c:v>46.513599999999997</c:v>
                </c:pt>
                <c:pt idx="751">
                  <c:v>46.254100000000001</c:v>
                </c:pt>
                <c:pt idx="752">
                  <c:v>45.893599999999999</c:v>
                </c:pt>
                <c:pt idx="753">
                  <c:v>45.182600000000001</c:v>
                </c:pt>
                <c:pt idx="754">
                  <c:v>44.630200000000002</c:v>
                </c:pt>
                <c:pt idx="755">
                  <c:v>44.265900000000002</c:v>
                </c:pt>
                <c:pt idx="756">
                  <c:v>44.154800000000002</c:v>
                </c:pt>
                <c:pt idx="757">
                  <c:v>44.276499999999999</c:v>
                </c:pt>
                <c:pt idx="758">
                  <c:v>44.501899999999999</c:v>
                </c:pt>
                <c:pt idx="759">
                  <c:v>44.921300000000002</c:v>
                </c:pt>
                <c:pt idx="760">
                  <c:v>44.803600000000003</c:v>
                </c:pt>
                <c:pt idx="761">
                  <c:v>44.713999999999999</c:v>
                </c:pt>
                <c:pt idx="762">
                  <c:v>44.679299999999998</c:v>
                </c:pt>
                <c:pt idx="763">
                  <c:v>44.662700000000001</c:v>
                </c:pt>
                <c:pt idx="764">
                  <c:v>44.6462</c:v>
                </c:pt>
                <c:pt idx="765">
                  <c:v>44.637</c:v>
                </c:pt>
                <c:pt idx="766">
                  <c:v>44.731000000000002</c:v>
                </c:pt>
                <c:pt idx="767">
                  <c:v>44.811599999999999</c:v>
                </c:pt>
                <c:pt idx="768">
                  <c:v>44.835799999999999</c:v>
                </c:pt>
                <c:pt idx="769">
                  <c:v>44.918700000000001</c:v>
                </c:pt>
                <c:pt idx="770">
                  <c:v>45.047899999999998</c:v>
                </c:pt>
                <c:pt idx="771">
                  <c:v>45.225299999999997</c:v>
                </c:pt>
                <c:pt idx="772">
                  <c:v>45.424700000000001</c:v>
                </c:pt>
                <c:pt idx="773">
                  <c:v>45.7196</c:v>
                </c:pt>
                <c:pt idx="774">
                  <c:v>45.992199999999997</c:v>
                </c:pt>
                <c:pt idx="775">
                  <c:v>46.256999999999998</c:v>
                </c:pt>
                <c:pt idx="776">
                  <c:v>46.578699999999998</c:v>
                </c:pt>
                <c:pt idx="777">
                  <c:v>46.878799999999998</c:v>
                </c:pt>
                <c:pt idx="778">
                  <c:v>47.145699999999998</c:v>
                </c:pt>
                <c:pt idx="779">
                  <c:v>47.4315</c:v>
                </c:pt>
                <c:pt idx="780">
                  <c:v>47.628399999999999</c:v>
                </c:pt>
                <c:pt idx="781">
                  <c:v>47.749200000000002</c:v>
                </c:pt>
                <c:pt idx="782">
                  <c:v>47.936799999999998</c:v>
                </c:pt>
                <c:pt idx="783">
                  <c:v>48.113199999999999</c:v>
                </c:pt>
                <c:pt idx="784">
                  <c:v>48.175600000000003</c:v>
                </c:pt>
                <c:pt idx="785">
                  <c:v>48.254199999999997</c:v>
                </c:pt>
                <c:pt idx="786">
                  <c:v>48.434399999999997</c:v>
                </c:pt>
                <c:pt idx="787">
                  <c:v>48.634599999999999</c:v>
                </c:pt>
                <c:pt idx="788">
                  <c:v>48.828200000000002</c:v>
                </c:pt>
                <c:pt idx="789">
                  <c:v>48.959899999999998</c:v>
                </c:pt>
                <c:pt idx="790">
                  <c:v>49.108499999999999</c:v>
                </c:pt>
                <c:pt idx="791">
                  <c:v>49.215000000000003</c:v>
                </c:pt>
                <c:pt idx="792">
                  <c:v>49.299100000000003</c:v>
                </c:pt>
                <c:pt idx="793">
                  <c:v>49.3461</c:v>
                </c:pt>
                <c:pt idx="794">
                  <c:v>49.374600000000001</c:v>
                </c:pt>
                <c:pt idx="795">
                  <c:v>49.304400000000001</c:v>
                </c:pt>
                <c:pt idx="796">
                  <c:v>49.151299999999999</c:v>
                </c:pt>
                <c:pt idx="797">
                  <c:v>48.939399999999999</c:v>
                </c:pt>
                <c:pt idx="798">
                  <c:v>48.694699999999997</c:v>
                </c:pt>
                <c:pt idx="799">
                  <c:v>48.351999999999997</c:v>
                </c:pt>
                <c:pt idx="800">
                  <c:v>47.808300000000003</c:v>
                </c:pt>
                <c:pt idx="801">
                  <c:v>47.236600000000003</c:v>
                </c:pt>
                <c:pt idx="802">
                  <c:v>46.695500000000003</c:v>
                </c:pt>
                <c:pt idx="803">
                  <c:v>45.811399999999999</c:v>
                </c:pt>
                <c:pt idx="804">
                  <c:v>44.851700000000001</c:v>
                </c:pt>
                <c:pt idx="805">
                  <c:v>44.247900000000001</c:v>
                </c:pt>
                <c:pt idx="806">
                  <c:v>43.786700000000003</c:v>
                </c:pt>
                <c:pt idx="807">
                  <c:v>43.103900000000003</c:v>
                </c:pt>
                <c:pt idx="808">
                  <c:v>42.283000000000001</c:v>
                </c:pt>
                <c:pt idx="809">
                  <c:v>41.513399999999997</c:v>
                </c:pt>
                <c:pt idx="810">
                  <c:v>41.312800000000003</c:v>
                </c:pt>
                <c:pt idx="811">
                  <c:v>40.921900000000001</c:v>
                </c:pt>
                <c:pt idx="812">
                  <c:v>40.674900000000001</c:v>
                </c:pt>
                <c:pt idx="813">
                  <c:v>40.3553</c:v>
                </c:pt>
                <c:pt idx="814">
                  <c:v>39.857500000000002</c:v>
                </c:pt>
                <c:pt idx="815">
                  <c:v>39.570500000000003</c:v>
                </c:pt>
                <c:pt idx="816">
                  <c:v>39.453200000000002</c:v>
                </c:pt>
                <c:pt idx="817">
                  <c:v>41.990099999999998</c:v>
                </c:pt>
                <c:pt idx="818">
                  <c:v>39.563699999999997</c:v>
                </c:pt>
                <c:pt idx="819">
                  <c:v>39.74</c:v>
                </c:pt>
                <c:pt idx="820">
                  <c:v>39.706200000000003</c:v>
                </c:pt>
                <c:pt idx="821">
                  <c:v>39.8977</c:v>
                </c:pt>
                <c:pt idx="822">
                  <c:v>40.147300000000001</c:v>
                </c:pt>
                <c:pt idx="823">
                  <c:v>40.414900000000003</c:v>
                </c:pt>
                <c:pt idx="824">
                  <c:v>40.731699999999996</c:v>
                </c:pt>
                <c:pt idx="825">
                  <c:v>41.0824</c:v>
                </c:pt>
                <c:pt idx="826">
                  <c:v>41.448599999999999</c:v>
                </c:pt>
                <c:pt idx="827">
                  <c:v>41.764299999999999</c:v>
                </c:pt>
                <c:pt idx="828">
                  <c:v>42.136499999999998</c:v>
                </c:pt>
                <c:pt idx="829">
                  <c:v>42.4709</c:v>
                </c:pt>
                <c:pt idx="830">
                  <c:v>42.723199999999999</c:v>
                </c:pt>
                <c:pt idx="831">
                  <c:v>42.878</c:v>
                </c:pt>
                <c:pt idx="832">
                  <c:v>42.931600000000003</c:v>
                </c:pt>
                <c:pt idx="833">
                  <c:v>42.779400000000003</c:v>
                </c:pt>
                <c:pt idx="834">
                  <c:v>42.662199999999999</c:v>
                </c:pt>
                <c:pt idx="835">
                  <c:v>42.554499999999997</c:v>
                </c:pt>
                <c:pt idx="836">
                  <c:v>42.503399999999999</c:v>
                </c:pt>
                <c:pt idx="837">
                  <c:v>42.385599999999997</c:v>
                </c:pt>
                <c:pt idx="838">
                  <c:v>42.170900000000003</c:v>
                </c:pt>
                <c:pt idx="839">
                  <c:v>41.895899999999997</c:v>
                </c:pt>
                <c:pt idx="840">
                  <c:v>41.689500000000002</c:v>
                </c:pt>
                <c:pt idx="841">
                  <c:v>41.624699999999997</c:v>
                </c:pt>
                <c:pt idx="842">
                  <c:v>41.715299999999999</c:v>
                </c:pt>
                <c:pt idx="843">
                  <c:v>41.846899999999998</c:v>
                </c:pt>
                <c:pt idx="844">
                  <c:v>42.019300000000001</c:v>
                </c:pt>
                <c:pt idx="845">
                  <c:v>42.172400000000003</c:v>
                </c:pt>
                <c:pt idx="846">
                  <c:v>42.307000000000002</c:v>
                </c:pt>
                <c:pt idx="847">
                  <c:v>42.295000000000002</c:v>
                </c:pt>
                <c:pt idx="848">
                  <c:v>42.050699999999999</c:v>
                </c:pt>
                <c:pt idx="849">
                  <c:v>41.988599999999998</c:v>
                </c:pt>
                <c:pt idx="850">
                  <c:v>42.084000000000003</c:v>
                </c:pt>
                <c:pt idx="851">
                  <c:v>41.959000000000003</c:v>
                </c:pt>
                <c:pt idx="852">
                  <c:v>41.772399999999998</c:v>
                </c:pt>
                <c:pt idx="853">
                  <c:v>41.510199999999998</c:v>
                </c:pt>
                <c:pt idx="854">
                  <c:v>41.303899999999999</c:v>
                </c:pt>
                <c:pt idx="855">
                  <c:v>40.876600000000003</c:v>
                </c:pt>
                <c:pt idx="856">
                  <c:v>41.404200000000003</c:v>
                </c:pt>
                <c:pt idx="857">
                  <c:v>41.5914</c:v>
                </c:pt>
                <c:pt idx="858">
                  <c:v>41.468499999999999</c:v>
                </c:pt>
                <c:pt idx="859">
                  <c:v>41.1676</c:v>
                </c:pt>
                <c:pt idx="860">
                  <c:v>40.692599999999999</c:v>
                </c:pt>
                <c:pt idx="861">
                  <c:v>40.223799999999997</c:v>
                </c:pt>
                <c:pt idx="862">
                  <c:v>39.882399999999997</c:v>
                </c:pt>
                <c:pt idx="863">
                  <c:v>39.668199999999999</c:v>
                </c:pt>
                <c:pt idx="864">
                  <c:v>39.503900000000002</c:v>
                </c:pt>
                <c:pt idx="865">
                  <c:v>39.392099999999999</c:v>
                </c:pt>
                <c:pt idx="866">
                  <c:v>39.270200000000003</c:v>
                </c:pt>
                <c:pt idx="867">
                  <c:v>39.151200000000003</c:v>
                </c:pt>
                <c:pt idx="868">
                  <c:v>38.9251</c:v>
                </c:pt>
                <c:pt idx="869">
                  <c:v>38.677500000000002</c:v>
                </c:pt>
                <c:pt idx="870">
                  <c:v>38.418399999999998</c:v>
                </c:pt>
                <c:pt idx="871">
                  <c:v>38.1404</c:v>
                </c:pt>
                <c:pt idx="872">
                  <c:v>37.885399999999997</c:v>
                </c:pt>
                <c:pt idx="873">
                  <c:v>37.621400000000001</c:v>
                </c:pt>
                <c:pt idx="874">
                  <c:v>37.333799999999997</c:v>
                </c:pt>
                <c:pt idx="875">
                  <c:v>37.078800000000001</c:v>
                </c:pt>
                <c:pt idx="876">
                  <c:v>36.822600000000001</c:v>
                </c:pt>
                <c:pt idx="877">
                  <c:v>36.541800000000002</c:v>
                </c:pt>
                <c:pt idx="878">
                  <c:v>36.155700000000003</c:v>
                </c:pt>
                <c:pt idx="879">
                  <c:v>35.688899999999997</c:v>
                </c:pt>
                <c:pt idx="880">
                  <c:v>35.284700000000001</c:v>
                </c:pt>
                <c:pt idx="881">
                  <c:v>35.005699999999997</c:v>
                </c:pt>
                <c:pt idx="882">
                  <c:v>34.846499999999999</c:v>
                </c:pt>
                <c:pt idx="883">
                  <c:v>34.7316</c:v>
                </c:pt>
                <c:pt idx="884">
                  <c:v>34.691299999999998</c:v>
                </c:pt>
                <c:pt idx="885">
                  <c:v>34.625900000000001</c:v>
                </c:pt>
                <c:pt idx="886">
                  <c:v>34.542299999999997</c:v>
                </c:pt>
                <c:pt idx="887">
                  <c:v>34.629899999999999</c:v>
                </c:pt>
                <c:pt idx="888">
                  <c:v>34.700899999999997</c:v>
                </c:pt>
                <c:pt idx="889">
                  <c:v>34.741599999999998</c:v>
                </c:pt>
                <c:pt idx="890">
                  <c:v>34.777099999999997</c:v>
                </c:pt>
                <c:pt idx="891">
                  <c:v>34.811900000000001</c:v>
                </c:pt>
                <c:pt idx="892">
                  <c:v>34.843200000000003</c:v>
                </c:pt>
                <c:pt idx="893">
                  <c:v>34.799700000000001</c:v>
                </c:pt>
                <c:pt idx="894">
                  <c:v>34.728099999999998</c:v>
                </c:pt>
                <c:pt idx="895">
                  <c:v>34.586599999999997</c:v>
                </c:pt>
                <c:pt idx="896">
                  <c:v>34.4773</c:v>
                </c:pt>
                <c:pt idx="897">
                  <c:v>34.363300000000002</c:v>
                </c:pt>
                <c:pt idx="898">
                  <c:v>34.266800000000003</c:v>
                </c:pt>
                <c:pt idx="899">
                  <c:v>34.128399999999999</c:v>
                </c:pt>
                <c:pt idx="900">
                  <c:v>33.949300000000001</c:v>
                </c:pt>
                <c:pt idx="901">
                  <c:v>33.783299999999997</c:v>
                </c:pt>
                <c:pt idx="902">
                  <c:v>33.6922</c:v>
                </c:pt>
                <c:pt idx="903">
                  <c:v>33.612299999999998</c:v>
                </c:pt>
                <c:pt idx="904">
                  <c:v>33.526499999999999</c:v>
                </c:pt>
                <c:pt idx="905">
                  <c:v>33.441400000000002</c:v>
                </c:pt>
                <c:pt idx="906">
                  <c:v>33.353400000000001</c:v>
                </c:pt>
                <c:pt idx="907">
                  <c:v>33.344700000000003</c:v>
                </c:pt>
                <c:pt idx="908">
                  <c:v>33.212200000000003</c:v>
                </c:pt>
                <c:pt idx="909">
                  <c:v>33.266599999999997</c:v>
                </c:pt>
                <c:pt idx="910">
                  <c:v>33.2804</c:v>
                </c:pt>
                <c:pt idx="911">
                  <c:v>33.256399999999999</c:v>
                </c:pt>
                <c:pt idx="912">
                  <c:v>33.345799999999997</c:v>
                </c:pt>
                <c:pt idx="913">
                  <c:v>33.617899999999999</c:v>
                </c:pt>
                <c:pt idx="914">
                  <c:v>33.697899999999997</c:v>
                </c:pt>
                <c:pt idx="915">
                  <c:v>33.826900000000002</c:v>
                </c:pt>
                <c:pt idx="916">
                  <c:v>34.743499999999997</c:v>
                </c:pt>
                <c:pt idx="917">
                  <c:v>34.69</c:v>
                </c:pt>
                <c:pt idx="918">
                  <c:v>34.799399999999999</c:v>
                </c:pt>
                <c:pt idx="919">
                  <c:v>34.877400000000002</c:v>
                </c:pt>
                <c:pt idx="920">
                  <c:v>34.931600000000003</c:v>
                </c:pt>
                <c:pt idx="921">
                  <c:v>34.894599999999997</c:v>
                </c:pt>
                <c:pt idx="922">
                  <c:v>34.872900000000001</c:v>
                </c:pt>
                <c:pt idx="923">
                  <c:v>34.932400000000001</c:v>
                </c:pt>
                <c:pt idx="924">
                  <c:v>34.998800000000003</c:v>
                </c:pt>
                <c:pt idx="925">
                  <c:v>35.0792</c:v>
                </c:pt>
                <c:pt idx="926">
                  <c:v>35.109400000000001</c:v>
                </c:pt>
                <c:pt idx="927">
                  <c:v>35.110199999999999</c:v>
                </c:pt>
                <c:pt idx="928">
                  <c:v>35.082299999999996</c:v>
                </c:pt>
                <c:pt idx="929">
                  <c:v>35.019599999999997</c:v>
                </c:pt>
                <c:pt idx="930">
                  <c:v>34.957500000000003</c:v>
                </c:pt>
                <c:pt idx="931">
                  <c:v>34.887</c:v>
                </c:pt>
                <c:pt idx="932">
                  <c:v>34.793799999999997</c:v>
                </c:pt>
                <c:pt idx="933">
                  <c:v>34.6751</c:v>
                </c:pt>
                <c:pt idx="934">
                  <c:v>34.506900000000002</c:v>
                </c:pt>
                <c:pt idx="935">
                  <c:v>34.382599999999996</c:v>
                </c:pt>
                <c:pt idx="936">
                  <c:v>34.169800000000002</c:v>
                </c:pt>
                <c:pt idx="937">
                  <c:v>33.974699999999999</c:v>
                </c:pt>
                <c:pt idx="938">
                  <c:v>33.802900000000001</c:v>
                </c:pt>
                <c:pt idx="939">
                  <c:v>33.634999999999998</c:v>
                </c:pt>
                <c:pt idx="940">
                  <c:v>33.536200000000001</c:v>
                </c:pt>
                <c:pt idx="941">
                  <c:v>33.515999999999998</c:v>
                </c:pt>
                <c:pt idx="942">
                  <c:v>33.533900000000003</c:v>
                </c:pt>
                <c:pt idx="943">
                  <c:v>33.573</c:v>
                </c:pt>
                <c:pt idx="944">
                  <c:v>33.6417</c:v>
                </c:pt>
                <c:pt idx="945">
                  <c:v>33.703499999999998</c:v>
                </c:pt>
                <c:pt idx="946">
                  <c:v>33.797699999999999</c:v>
                </c:pt>
                <c:pt idx="947">
                  <c:v>33.906399999999998</c:v>
                </c:pt>
                <c:pt idx="948">
                  <c:v>33.998399999999997</c:v>
                </c:pt>
                <c:pt idx="949">
                  <c:v>34.116900000000001</c:v>
                </c:pt>
                <c:pt idx="950">
                  <c:v>34.162700000000001</c:v>
                </c:pt>
                <c:pt idx="951">
                  <c:v>34.2121</c:v>
                </c:pt>
                <c:pt idx="952">
                  <c:v>34.186599999999999</c:v>
                </c:pt>
                <c:pt idx="953">
                  <c:v>34.159799999999997</c:v>
                </c:pt>
                <c:pt idx="954">
                  <c:v>34.218699999999998</c:v>
                </c:pt>
                <c:pt idx="955">
                  <c:v>34.307699999999997</c:v>
                </c:pt>
                <c:pt idx="956">
                  <c:v>34.340800000000002</c:v>
                </c:pt>
                <c:pt idx="957">
                  <c:v>34.303100000000001</c:v>
                </c:pt>
                <c:pt idx="958">
                  <c:v>34.296700000000001</c:v>
                </c:pt>
                <c:pt idx="959">
                  <c:v>34.3003</c:v>
                </c:pt>
                <c:pt idx="960">
                  <c:v>34.33</c:v>
                </c:pt>
                <c:pt idx="961">
                  <c:v>34.349499999999999</c:v>
                </c:pt>
                <c:pt idx="962">
                  <c:v>34.362299999999998</c:v>
                </c:pt>
                <c:pt idx="963">
                  <c:v>34.371699999999997</c:v>
                </c:pt>
                <c:pt idx="964">
                  <c:v>34.473500000000001</c:v>
                </c:pt>
                <c:pt idx="965">
                  <c:v>34.639400000000002</c:v>
                </c:pt>
                <c:pt idx="966">
                  <c:v>34.878500000000003</c:v>
                </c:pt>
                <c:pt idx="967">
                  <c:v>35.176400000000001</c:v>
                </c:pt>
                <c:pt idx="968">
                  <c:v>35.548200000000001</c:v>
                </c:pt>
                <c:pt idx="969">
                  <c:v>35.923699999999997</c:v>
                </c:pt>
                <c:pt idx="970">
                  <c:v>36.227800000000002</c:v>
                </c:pt>
                <c:pt idx="971">
                  <c:v>36.482300000000002</c:v>
                </c:pt>
                <c:pt idx="972">
                  <c:v>36.688499999999998</c:v>
                </c:pt>
                <c:pt idx="973">
                  <c:v>36.882199999999997</c:v>
                </c:pt>
                <c:pt idx="974">
                  <c:v>36.896299999999997</c:v>
                </c:pt>
                <c:pt idx="975">
                  <c:v>36.972499999999997</c:v>
                </c:pt>
                <c:pt idx="976">
                  <c:v>37.066299999999998</c:v>
                </c:pt>
                <c:pt idx="977">
                  <c:v>37.189799999999998</c:v>
                </c:pt>
                <c:pt idx="978">
                  <c:v>37.2791</c:v>
                </c:pt>
                <c:pt idx="979">
                  <c:v>37.232700000000001</c:v>
                </c:pt>
                <c:pt idx="980">
                  <c:v>37.238399999999999</c:v>
                </c:pt>
                <c:pt idx="981">
                  <c:v>37.185400000000001</c:v>
                </c:pt>
                <c:pt idx="982">
                  <c:v>37.1023</c:v>
                </c:pt>
                <c:pt idx="983">
                  <c:v>36.915100000000002</c:v>
                </c:pt>
                <c:pt idx="984">
                  <c:v>36.777200000000001</c:v>
                </c:pt>
                <c:pt idx="985">
                  <c:v>36.854500000000002</c:v>
                </c:pt>
                <c:pt idx="986">
                  <c:v>36.769100000000002</c:v>
                </c:pt>
                <c:pt idx="987">
                  <c:v>36.688099999999999</c:v>
                </c:pt>
                <c:pt idx="988">
                  <c:v>36.5929</c:v>
                </c:pt>
                <c:pt idx="989">
                  <c:v>36.437899999999999</c:v>
                </c:pt>
                <c:pt idx="990">
                  <c:v>36.222299999999997</c:v>
                </c:pt>
                <c:pt idx="991">
                  <c:v>36.020699999999998</c:v>
                </c:pt>
                <c:pt idx="992">
                  <c:v>35.849899999999998</c:v>
                </c:pt>
                <c:pt idx="993">
                  <c:v>35.700400000000002</c:v>
                </c:pt>
                <c:pt idx="994">
                  <c:v>35.6053</c:v>
                </c:pt>
                <c:pt idx="995">
                  <c:v>35.588500000000003</c:v>
                </c:pt>
                <c:pt idx="996">
                  <c:v>35.550699999999999</c:v>
                </c:pt>
                <c:pt idx="997">
                  <c:v>35.569800000000001</c:v>
                </c:pt>
                <c:pt idx="998">
                  <c:v>35.6462</c:v>
                </c:pt>
                <c:pt idx="999">
                  <c:v>35.823500000000003</c:v>
                </c:pt>
                <c:pt idx="1000">
                  <c:v>36.094999999999999</c:v>
                </c:pt>
                <c:pt idx="1001">
                  <c:v>36.499200000000002</c:v>
                </c:pt>
                <c:pt idx="1002">
                  <c:v>36.878</c:v>
                </c:pt>
                <c:pt idx="1003">
                  <c:v>37.241799999999998</c:v>
                </c:pt>
                <c:pt idx="1004">
                  <c:v>37.6</c:v>
                </c:pt>
                <c:pt idx="1005">
                  <c:v>37.948599999999999</c:v>
                </c:pt>
                <c:pt idx="1006">
                  <c:v>38.292900000000003</c:v>
                </c:pt>
                <c:pt idx="1007">
                  <c:v>38.610399999999998</c:v>
                </c:pt>
                <c:pt idx="1008">
                  <c:v>38.854599999999998</c:v>
                </c:pt>
                <c:pt idx="1009">
                  <c:v>38.979500000000002</c:v>
                </c:pt>
                <c:pt idx="1010">
                  <c:v>38.982799999999997</c:v>
                </c:pt>
                <c:pt idx="1011">
                  <c:v>38.7547</c:v>
                </c:pt>
                <c:pt idx="1012">
                  <c:v>38.393000000000001</c:v>
                </c:pt>
                <c:pt idx="1013">
                  <c:v>38.023099999999999</c:v>
                </c:pt>
                <c:pt idx="1014">
                  <c:v>37.711799999999997</c:v>
                </c:pt>
                <c:pt idx="1015">
                  <c:v>37.526000000000003</c:v>
                </c:pt>
                <c:pt idx="1016">
                  <c:v>36.992100000000001</c:v>
                </c:pt>
                <c:pt idx="1017">
                  <c:v>36.710799999999999</c:v>
                </c:pt>
                <c:pt idx="1018">
                  <c:v>36.496899999999997</c:v>
                </c:pt>
                <c:pt idx="1019">
                  <c:v>36.703200000000002</c:v>
                </c:pt>
                <c:pt idx="1020">
                  <c:v>37.121299999999998</c:v>
                </c:pt>
                <c:pt idx="1021">
                  <c:v>37.240900000000003</c:v>
                </c:pt>
                <c:pt idx="1022">
                  <c:v>37.344299999999997</c:v>
                </c:pt>
                <c:pt idx="1023">
                  <c:v>37.329599999999999</c:v>
                </c:pt>
                <c:pt idx="1024">
                  <c:v>37.542000000000002</c:v>
                </c:pt>
                <c:pt idx="1025">
                  <c:v>37.784999999999997</c:v>
                </c:pt>
                <c:pt idx="1026">
                  <c:v>38.124699999999997</c:v>
                </c:pt>
                <c:pt idx="1027">
                  <c:v>38.558700000000002</c:v>
                </c:pt>
                <c:pt idx="1028">
                  <c:v>38.9846</c:v>
                </c:pt>
                <c:pt idx="1029">
                  <c:v>39.364100000000001</c:v>
                </c:pt>
                <c:pt idx="1030">
                  <c:v>39.714700000000001</c:v>
                </c:pt>
                <c:pt idx="1031">
                  <c:v>40.075299999999999</c:v>
                </c:pt>
                <c:pt idx="1032">
                  <c:v>40.401499999999999</c:v>
                </c:pt>
                <c:pt idx="1033">
                  <c:v>40.650199999999998</c:v>
                </c:pt>
                <c:pt idx="1034">
                  <c:v>40.887300000000003</c:v>
                </c:pt>
                <c:pt idx="1035">
                  <c:v>41.114400000000003</c:v>
                </c:pt>
                <c:pt idx="1036">
                  <c:v>41.139499999999998</c:v>
                </c:pt>
                <c:pt idx="1037">
                  <c:v>41.366700000000002</c:v>
                </c:pt>
                <c:pt idx="1038">
                  <c:v>41.541800000000002</c:v>
                </c:pt>
                <c:pt idx="1039">
                  <c:v>41.657899999999998</c:v>
                </c:pt>
                <c:pt idx="1040">
                  <c:v>41.844099999999997</c:v>
                </c:pt>
                <c:pt idx="1041">
                  <c:v>42.097200000000001</c:v>
                </c:pt>
                <c:pt idx="1042">
                  <c:v>42.392000000000003</c:v>
                </c:pt>
                <c:pt idx="1043">
                  <c:v>42.6873</c:v>
                </c:pt>
                <c:pt idx="1044">
                  <c:v>42.962000000000003</c:v>
                </c:pt>
                <c:pt idx="1045">
                  <c:v>43.257599999999996</c:v>
                </c:pt>
                <c:pt idx="1046">
                  <c:v>43.568100000000001</c:v>
                </c:pt>
                <c:pt idx="1047">
                  <c:v>43.853299999999997</c:v>
                </c:pt>
                <c:pt idx="1048">
                  <c:v>44.128399999999999</c:v>
                </c:pt>
                <c:pt idx="1049">
                  <c:v>44.392299999999999</c:v>
                </c:pt>
                <c:pt idx="1050">
                  <c:v>44.603200000000001</c:v>
                </c:pt>
                <c:pt idx="1051">
                  <c:v>44.782800000000002</c:v>
                </c:pt>
                <c:pt idx="1052">
                  <c:v>44.948099999999997</c:v>
                </c:pt>
                <c:pt idx="1053">
                  <c:v>45.067999999999998</c:v>
                </c:pt>
                <c:pt idx="1054">
                  <c:v>45.1145</c:v>
                </c:pt>
                <c:pt idx="1055">
                  <c:v>45.197400000000002</c:v>
                </c:pt>
                <c:pt idx="1056">
                  <c:v>45.292999999999999</c:v>
                </c:pt>
                <c:pt idx="1057">
                  <c:v>45.337699999999998</c:v>
                </c:pt>
                <c:pt idx="1058">
                  <c:v>45.3703</c:v>
                </c:pt>
                <c:pt idx="1059">
                  <c:v>45.368000000000002</c:v>
                </c:pt>
                <c:pt idx="1060">
                  <c:v>45.340200000000003</c:v>
                </c:pt>
                <c:pt idx="1061">
                  <c:v>45.294800000000002</c:v>
                </c:pt>
                <c:pt idx="1062">
                  <c:v>45.222700000000003</c:v>
                </c:pt>
                <c:pt idx="1063">
                  <c:v>45.115499999999997</c:v>
                </c:pt>
                <c:pt idx="1064">
                  <c:v>44.997199999999999</c:v>
                </c:pt>
                <c:pt idx="1065">
                  <c:v>44.8461</c:v>
                </c:pt>
                <c:pt idx="1066">
                  <c:v>44.660600000000002</c:v>
                </c:pt>
                <c:pt idx="1067">
                  <c:v>44.457500000000003</c:v>
                </c:pt>
                <c:pt idx="1068">
                  <c:v>44.244500000000002</c:v>
                </c:pt>
                <c:pt idx="1069">
                  <c:v>44.06</c:v>
                </c:pt>
                <c:pt idx="1070">
                  <c:v>43.805199999999999</c:v>
                </c:pt>
                <c:pt idx="1071">
                  <c:v>43.549799999999998</c:v>
                </c:pt>
                <c:pt idx="1072">
                  <c:v>43.328800000000001</c:v>
                </c:pt>
                <c:pt idx="1073">
                  <c:v>43.1477</c:v>
                </c:pt>
                <c:pt idx="1074">
                  <c:v>42.930700000000002</c:v>
                </c:pt>
                <c:pt idx="1075">
                  <c:v>42.744500000000002</c:v>
                </c:pt>
                <c:pt idx="1076">
                  <c:v>42.496699999999997</c:v>
                </c:pt>
                <c:pt idx="1077">
                  <c:v>42.246200000000002</c:v>
                </c:pt>
                <c:pt idx="1078">
                  <c:v>41.988199999999999</c:v>
                </c:pt>
                <c:pt idx="1079">
                  <c:v>41.706600000000002</c:v>
                </c:pt>
                <c:pt idx="1080">
                  <c:v>41.441899999999997</c:v>
                </c:pt>
                <c:pt idx="1081">
                  <c:v>41.1479</c:v>
                </c:pt>
                <c:pt idx="1082">
                  <c:v>40.857100000000003</c:v>
                </c:pt>
                <c:pt idx="1083">
                  <c:v>40.540999999999997</c:v>
                </c:pt>
                <c:pt idx="1084">
                  <c:v>40.1126</c:v>
                </c:pt>
                <c:pt idx="1085">
                  <c:v>39.700200000000002</c:v>
                </c:pt>
                <c:pt idx="1086">
                  <c:v>39.301900000000003</c:v>
                </c:pt>
                <c:pt idx="1087">
                  <c:v>38.927100000000003</c:v>
                </c:pt>
                <c:pt idx="1088">
                  <c:v>38.538699999999999</c:v>
                </c:pt>
                <c:pt idx="1089">
                  <c:v>38.214500000000001</c:v>
                </c:pt>
                <c:pt idx="1090">
                  <c:v>37.958199999999998</c:v>
                </c:pt>
                <c:pt idx="1091">
                  <c:v>37.729399999999998</c:v>
                </c:pt>
                <c:pt idx="1092">
                  <c:v>37.54</c:v>
                </c:pt>
                <c:pt idx="1093">
                  <c:v>37.372700000000002</c:v>
                </c:pt>
                <c:pt idx="1094">
                  <c:v>37.384700000000002</c:v>
                </c:pt>
                <c:pt idx="1095">
                  <c:v>37.439799999999998</c:v>
                </c:pt>
                <c:pt idx="1096">
                  <c:v>37.518799999999999</c:v>
                </c:pt>
                <c:pt idx="1097">
                  <c:v>37.643300000000004</c:v>
                </c:pt>
                <c:pt idx="1098">
                  <c:v>37.7759</c:v>
                </c:pt>
                <c:pt idx="1099">
                  <c:v>37.926600000000001</c:v>
                </c:pt>
                <c:pt idx="1100">
                  <c:v>38.112200000000001</c:v>
                </c:pt>
                <c:pt idx="1101">
                  <c:v>38.221400000000003</c:v>
                </c:pt>
                <c:pt idx="1102">
                  <c:v>38.3491</c:v>
                </c:pt>
                <c:pt idx="1103">
                  <c:v>38.465699999999998</c:v>
                </c:pt>
                <c:pt idx="1104">
                  <c:v>38.569099999999999</c:v>
                </c:pt>
                <c:pt idx="1105">
                  <c:v>38.645600000000002</c:v>
                </c:pt>
                <c:pt idx="1106">
                  <c:v>38.707500000000003</c:v>
                </c:pt>
                <c:pt idx="1107">
                  <c:v>38.882199999999997</c:v>
                </c:pt>
                <c:pt idx="1108">
                  <c:v>39.047600000000003</c:v>
                </c:pt>
                <c:pt idx="1109">
                  <c:v>39.205599999999997</c:v>
                </c:pt>
                <c:pt idx="1110">
                  <c:v>39.340699999999998</c:v>
                </c:pt>
                <c:pt idx="1111">
                  <c:v>39.498699999999999</c:v>
                </c:pt>
                <c:pt idx="1112">
                  <c:v>39.664299999999997</c:v>
                </c:pt>
                <c:pt idx="1113">
                  <c:v>39.824300000000001</c:v>
                </c:pt>
                <c:pt idx="1114">
                  <c:v>39.944200000000002</c:v>
                </c:pt>
                <c:pt idx="1115">
                  <c:v>39.900100000000002</c:v>
                </c:pt>
                <c:pt idx="1116">
                  <c:v>39.867400000000004</c:v>
                </c:pt>
                <c:pt idx="1117">
                  <c:v>39.792000000000002</c:v>
                </c:pt>
                <c:pt idx="1118">
                  <c:v>39.712800000000001</c:v>
                </c:pt>
                <c:pt idx="1119">
                  <c:v>39.637999999999998</c:v>
                </c:pt>
                <c:pt idx="1120">
                  <c:v>39.552700000000002</c:v>
                </c:pt>
                <c:pt idx="1121">
                  <c:v>39.457299999999996</c:v>
                </c:pt>
                <c:pt idx="1122">
                  <c:v>39.347299999999997</c:v>
                </c:pt>
                <c:pt idx="1123">
                  <c:v>39.199599999999997</c:v>
                </c:pt>
                <c:pt idx="1124">
                  <c:v>38.932600000000001</c:v>
                </c:pt>
                <c:pt idx="1125">
                  <c:v>38.640599999999999</c:v>
                </c:pt>
                <c:pt idx="1126">
                  <c:v>38.372799999999998</c:v>
                </c:pt>
                <c:pt idx="1127">
                  <c:v>38.086500000000001</c:v>
                </c:pt>
                <c:pt idx="1128">
                  <c:v>37.7714</c:v>
                </c:pt>
                <c:pt idx="1129">
                  <c:v>37.465800000000002</c:v>
                </c:pt>
                <c:pt idx="1130">
                  <c:v>37.2254</c:v>
                </c:pt>
                <c:pt idx="1131">
                  <c:v>36.978700000000003</c:v>
                </c:pt>
                <c:pt idx="1132">
                  <c:v>36.707999999999998</c:v>
                </c:pt>
                <c:pt idx="1133">
                  <c:v>36.366500000000002</c:v>
                </c:pt>
                <c:pt idx="1134">
                  <c:v>36.047499999999999</c:v>
                </c:pt>
                <c:pt idx="1135">
                  <c:v>35.846800000000002</c:v>
                </c:pt>
                <c:pt idx="1136">
                  <c:v>35.800600000000003</c:v>
                </c:pt>
                <c:pt idx="1137">
                  <c:v>35.8048</c:v>
                </c:pt>
                <c:pt idx="1138">
                  <c:v>35.679699999999997</c:v>
                </c:pt>
                <c:pt idx="1139">
                  <c:v>35.809800000000003</c:v>
                </c:pt>
                <c:pt idx="1140">
                  <c:v>36.494100000000003</c:v>
                </c:pt>
                <c:pt idx="1141">
                  <c:v>36.838900000000002</c:v>
                </c:pt>
                <c:pt idx="1142">
                  <c:v>36.9039</c:v>
                </c:pt>
                <c:pt idx="1143">
                  <c:v>36.9512</c:v>
                </c:pt>
                <c:pt idx="1144">
                  <c:v>36.990299999999998</c:v>
                </c:pt>
                <c:pt idx="1145">
                  <c:v>37.034500000000001</c:v>
                </c:pt>
                <c:pt idx="1146">
                  <c:v>36.963900000000002</c:v>
                </c:pt>
                <c:pt idx="1147">
                  <c:v>36.865299999999998</c:v>
                </c:pt>
                <c:pt idx="1148">
                  <c:v>36.763500000000001</c:v>
                </c:pt>
                <c:pt idx="1149">
                  <c:v>36.652099999999997</c:v>
                </c:pt>
                <c:pt idx="1150">
                  <c:v>36.690399999999997</c:v>
                </c:pt>
                <c:pt idx="1151">
                  <c:v>36.252000000000002</c:v>
                </c:pt>
                <c:pt idx="1152">
                  <c:v>36.712400000000002</c:v>
                </c:pt>
                <c:pt idx="1153">
                  <c:v>36.360300000000002</c:v>
                </c:pt>
                <c:pt idx="1154">
                  <c:v>36.459699999999998</c:v>
                </c:pt>
                <c:pt idx="1155">
                  <c:v>36.468400000000003</c:v>
                </c:pt>
                <c:pt idx="1156">
                  <c:v>36.6432</c:v>
                </c:pt>
                <c:pt idx="1157">
                  <c:v>36.703800000000001</c:v>
                </c:pt>
                <c:pt idx="1158">
                  <c:v>36.825099999999999</c:v>
                </c:pt>
                <c:pt idx="1159">
                  <c:v>37.013399999999997</c:v>
                </c:pt>
                <c:pt idx="1160">
                  <c:v>37.2562</c:v>
                </c:pt>
                <c:pt idx="1161">
                  <c:v>37.485999999999997</c:v>
                </c:pt>
                <c:pt idx="1162">
                  <c:v>37.823500000000003</c:v>
                </c:pt>
                <c:pt idx="1163">
                  <c:v>38.1708</c:v>
                </c:pt>
                <c:pt idx="1164">
                  <c:v>38.284799999999997</c:v>
                </c:pt>
                <c:pt idx="1165">
                  <c:v>38.629800000000003</c:v>
                </c:pt>
                <c:pt idx="1166">
                  <c:v>39.053899999999999</c:v>
                </c:pt>
                <c:pt idx="1167">
                  <c:v>39.521999999999998</c:v>
                </c:pt>
                <c:pt idx="1168">
                  <c:v>39.8504</c:v>
                </c:pt>
                <c:pt idx="1169">
                  <c:v>40.117400000000004</c:v>
                </c:pt>
                <c:pt idx="1170">
                  <c:v>40.255200000000002</c:v>
                </c:pt>
                <c:pt idx="1171">
                  <c:v>40.337000000000003</c:v>
                </c:pt>
                <c:pt idx="1172">
                  <c:v>40.380600000000001</c:v>
                </c:pt>
                <c:pt idx="1173">
                  <c:v>40.780700000000003</c:v>
                </c:pt>
                <c:pt idx="1174">
                  <c:v>40.442799999999998</c:v>
                </c:pt>
                <c:pt idx="1175">
                  <c:v>40.482100000000003</c:v>
                </c:pt>
                <c:pt idx="1176">
                  <c:v>40.420299999999997</c:v>
                </c:pt>
                <c:pt idx="1177">
                  <c:v>40.376600000000003</c:v>
                </c:pt>
                <c:pt idx="1178">
                  <c:v>40.325099999999999</c:v>
                </c:pt>
                <c:pt idx="1179">
                  <c:v>40.220399999999998</c:v>
                </c:pt>
                <c:pt idx="1180">
                  <c:v>40.161700000000003</c:v>
                </c:pt>
                <c:pt idx="1181">
                  <c:v>40.104300000000002</c:v>
                </c:pt>
                <c:pt idx="1182">
                  <c:v>39.969200000000001</c:v>
                </c:pt>
                <c:pt idx="1183">
                  <c:v>39.817399999999999</c:v>
                </c:pt>
                <c:pt idx="1184">
                  <c:v>39.503799999999998</c:v>
                </c:pt>
                <c:pt idx="1185">
                  <c:v>39.0535</c:v>
                </c:pt>
                <c:pt idx="1186">
                  <c:v>38.665199999999999</c:v>
                </c:pt>
                <c:pt idx="1187">
                  <c:v>38.451000000000001</c:v>
                </c:pt>
                <c:pt idx="1188">
                  <c:v>38.267099999999999</c:v>
                </c:pt>
                <c:pt idx="1189">
                  <c:v>38.097799999999999</c:v>
                </c:pt>
                <c:pt idx="1190">
                  <c:v>37.936</c:v>
                </c:pt>
                <c:pt idx="1191">
                  <c:v>37.671100000000003</c:v>
                </c:pt>
                <c:pt idx="1192">
                  <c:v>37.286700000000003</c:v>
                </c:pt>
                <c:pt idx="1193">
                  <c:v>36.895299999999999</c:v>
                </c:pt>
                <c:pt idx="1194">
                  <c:v>36.550600000000003</c:v>
                </c:pt>
                <c:pt idx="1195">
                  <c:v>36.2652</c:v>
                </c:pt>
                <c:pt idx="1196">
                  <c:v>36.076900000000002</c:v>
                </c:pt>
                <c:pt idx="1197">
                  <c:v>35.889299999999999</c:v>
                </c:pt>
                <c:pt idx="1198">
                  <c:v>35.6355</c:v>
                </c:pt>
                <c:pt idx="1199">
                  <c:v>35.472499999999997</c:v>
                </c:pt>
                <c:pt idx="1200">
                  <c:v>35.348300000000002</c:v>
                </c:pt>
                <c:pt idx="1201">
                  <c:v>35.318800000000003</c:v>
                </c:pt>
                <c:pt idx="1202">
                  <c:v>35.3337</c:v>
                </c:pt>
                <c:pt idx="1203">
                  <c:v>35.418599999999998</c:v>
                </c:pt>
                <c:pt idx="1204">
                  <c:v>35.520000000000003</c:v>
                </c:pt>
                <c:pt idx="1205">
                  <c:v>35.617199999999997</c:v>
                </c:pt>
                <c:pt idx="1206">
                  <c:v>35.718600000000002</c:v>
                </c:pt>
                <c:pt idx="1207">
                  <c:v>35.795999999999999</c:v>
                </c:pt>
                <c:pt idx="1208">
                  <c:v>35.846499999999999</c:v>
                </c:pt>
                <c:pt idx="1209">
                  <c:v>35.833300000000001</c:v>
                </c:pt>
                <c:pt idx="1210">
                  <c:v>35.7562</c:v>
                </c:pt>
                <c:pt idx="1211">
                  <c:v>35.5884</c:v>
                </c:pt>
                <c:pt idx="1212">
                  <c:v>35.445900000000002</c:v>
                </c:pt>
                <c:pt idx="1213">
                  <c:v>35.271999999999998</c:v>
                </c:pt>
                <c:pt idx="1214">
                  <c:v>35.000500000000002</c:v>
                </c:pt>
                <c:pt idx="1215">
                  <c:v>34.793599999999998</c:v>
                </c:pt>
                <c:pt idx="1216">
                  <c:v>34.652500000000003</c:v>
                </c:pt>
                <c:pt idx="1217">
                  <c:v>34.552100000000003</c:v>
                </c:pt>
                <c:pt idx="1218">
                  <c:v>34.500300000000003</c:v>
                </c:pt>
                <c:pt idx="1219">
                  <c:v>34.486699999999999</c:v>
                </c:pt>
                <c:pt idx="1220">
                  <c:v>34.506500000000003</c:v>
                </c:pt>
                <c:pt idx="1221">
                  <c:v>34.559199999999997</c:v>
                </c:pt>
                <c:pt idx="1222">
                  <c:v>34.644799999999996</c:v>
                </c:pt>
                <c:pt idx="1223">
                  <c:v>34.7515</c:v>
                </c:pt>
                <c:pt idx="1224">
                  <c:v>34.874200000000002</c:v>
                </c:pt>
                <c:pt idx="1225">
                  <c:v>34.968400000000003</c:v>
                </c:pt>
                <c:pt idx="1226">
                  <c:v>35.058500000000002</c:v>
                </c:pt>
                <c:pt idx="1227">
                  <c:v>35.095700000000001</c:v>
                </c:pt>
                <c:pt idx="1228">
                  <c:v>35.097700000000003</c:v>
                </c:pt>
                <c:pt idx="1229">
                  <c:v>35.114400000000003</c:v>
                </c:pt>
                <c:pt idx="1230">
                  <c:v>35.119399999999999</c:v>
                </c:pt>
                <c:pt idx="1231">
                  <c:v>35.137300000000003</c:v>
                </c:pt>
                <c:pt idx="1232">
                  <c:v>35.146700000000003</c:v>
                </c:pt>
                <c:pt idx="1233">
                  <c:v>35.168500000000002</c:v>
                </c:pt>
                <c:pt idx="1234">
                  <c:v>35.187899999999999</c:v>
                </c:pt>
                <c:pt idx="1235">
                  <c:v>35.190300000000001</c:v>
                </c:pt>
                <c:pt idx="1236">
                  <c:v>35.176600000000001</c:v>
                </c:pt>
                <c:pt idx="1237">
                  <c:v>35.179099999999998</c:v>
                </c:pt>
                <c:pt idx="1238">
                  <c:v>35.170400000000001</c:v>
                </c:pt>
                <c:pt idx="1239">
                  <c:v>35.164200000000001</c:v>
                </c:pt>
                <c:pt idx="1240">
                  <c:v>35.139899999999997</c:v>
                </c:pt>
                <c:pt idx="1241">
                  <c:v>35.128300000000003</c:v>
                </c:pt>
                <c:pt idx="1242">
                  <c:v>35.133899999999997</c:v>
                </c:pt>
                <c:pt idx="1243">
                  <c:v>34.990900000000003</c:v>
                </c:pt>
                <c:pt idx="1244">
                  <c:v>35.195700000000002</c:v>
                </c:pt>
                <c:pt idx="1245">
                  <c:v>35.476100000000002</c:v>
                </c:pt>
                <c:pt idx="1246">
                  <c:v>35.5229</c:v>
                </c:pt>
                <c:pt idx="1247">
                  <c:v>35.479100000000003</c:v>
                </c:pt>
                <c:pt idx="1248">
                  <c:v>35.318899999999999</c:v>
                </c:pt>
                <c:pt idx="1249">
                  <c:v>35.0869</c:v>
                </c:pt>
                <c:pt idx="1250">
                  <c:v>34.799999999999997</c:v>
                </c:pt>
                <c:pt idx="1251">
                  <c:v>34.564799999999998</c:v>
                </c:pt>
                <c:pt idx="1252">
                  <c:v>34.395400000000002</c:v>
                </c:pt>
                <c:pt idx="1253">
                  <c:v>34.248699999999999</c:v>
                </c:pt>
                <c:pt idx="1254">
                  <c:v>34.125700000000002</c:v>
                </c:pt>
                <c:pt idx="1255">
                  <c:v>34.062600000000003</c:v>
                </c:pt>
                <c:pt idx="1256">
                  <c:v>33.989800000000002</c:v>
                </c:pt>
                <c:pt idx="1257">
                  <c:v>34.052599999999998</c:v>
                </c:pt>
                <c:pt idx="1258">
                  <c:v>34.149299999999997</c:v>
                </c:pt>
                <c:pt idx="1259">
                  <c:v>34.225099999999998</c:v>
                </c:pt>
                <c:pt idx="1260">
                  <c:v>34.338500000000003</c:v>
                </c:pt>
                <c:pt idx="1261">
                  <c:v>34.511000000000003</c:v>
                </c:pt>
                <c:pt idx="1262">
                  <c:v>34.7271</c:v>
                </c:pt>
                <c:pt idx="1263">
                  <c:v>34.890500000000003</c:v>
                </c:pt>
                <c:pt idx="1264">
                  <c:v>35.056399999999996</c:v>
                </c:pt>
                <c:pt idx="1265">
                  <c:v>35.228999999999999</c:v>
                </c:pt>
                <c:pt idx="1266">
                  <c:v>35.334499999999998</c:v>
                </c:pt>
                <c:pt idx="1267">
                  <c:v>35.302700000000002</c:v>
                </c:pt>
                <c:pt idx="1268">
                  <c:v>35.241599999999998</c:v>
                </c:pt>
                <c:pt idx="1269">
                  <c:v>34.895600000000002</c:v>
                </c:pt>
                <c:pt idx="1270">
                  <c:v>34.514899999999997</c:v>
                </c:pt>
                <c:pt idx="1271">
                  <c:v>34.3489</c:v>
                </c:pt>
                <c:pt idx="1272">
                  <c:v>34.207900000000002</c:v>
                </c:pt>
                <c:pt idx="1273">
                  <c:v>34.122900000000001</c:v>
                </c:pt>
                <c:pt idx="1274">
                  <c:v>34.117100000000001</c:v>
                </c:pt>
                <c:pt idx="1275">
                  <c:v>34.148800000000001</c:v>
                </c:pt>
                <c:pt idx="1276">
                  <c:v>34.1815</c:v>
                </c:pt>
                <c:pt idx="1277">
                  <c:v>34.236800000000002</c:v>
                </c:pt>
                <c:pt idx="1278">
                  <c:v>34.2254</c:v>
                </c:pt>
                <c:pt idx="1279">
                  <c:v>34.1357</c:v>
                </c:pt>
                <c:pt idx="1280">
                  <c:v>34.012500000000003</c:v>
                </c:pt>
                <c:pt idx="1281">
                  <c:v>33.907499999999999</c:v>
                </c:pt>
                <c:pt idx="1282">
                  <c:v>33.849400000000003</c:v>
                </c:pt>
                <c:pt idx="1283">
                  <c:v>33.844700000000003</c:v>
                </c:pt>
                <c:pt idx="1284">
                  <c:v>33.797899999999998</c:v>
                </c:pt>
                <c:pt idx="1285">
                  <c:v>33.714599999999997</c:v>
                </c:pt>
                <c:pt idx="1286">
                  <c:v>33.6145</c:v>
                </c:pt>
                <c:pt idx="1287">
                  <c:v>33.567399999999999</c:v>
                </c:pt>
                <c:pt idx="1288">
                  <c:v>33.588299999999997</c:v>
                </c:pt>
                <c:pt idx="1289">
                  <c:v>33.726199999999999</c:v>
                </c:pt>
                <c:pt idx="1290">
                  <c:v>33.8626</c:v>
                </c:pt>
                <c:pt idx="1291">
                  <c:v>34.003100000000003</c:v>
                </c:pt>
                <c:pt idx="1292">
                  <c:v>34.196899999999999</c:v>
                </c:pt>
                <c:pt idx="1293">
                  <c:v>34.367400000000004</c:v>
                </c:pt>
                <c:pt idx="1294">
                  <c:v>34.479900000000001</c:v>
                </c:pt>
                <c:pt idx="1295">
                  <c:v>34.474299999999999</c:v>
                </c:pt>
                <c:pt idx="1296">
                  <c:v>34.4161</c:v>
                </c:pt>
                <c:pt idx="1297">
                  <c:v>34.343800000000002</c:v>
                </c:pt>
                <c:pt idx="1298">
                  <c:v>34.249299999999998</c:v>
                </c:pt>
                <c:pt idx="1299">
                  <c:v>34.186199999999999</c:v>
                </c:pt>
                <c:pt idx="1300">
                  <c:v>34.146500000000003</c:v>
                </c:pt>
                <c:pt idx="1301">
                  <c:v>34.112299999999998</c:v>
                </c:pt>
                <c:pt idx="1302">
                  <c:v>34.0837</c:v>
                </c:pt>
                <c:pt idx="1303">
                  <c:v>34.098599999999998</c:v>
                </c:pt>
                <c:pt idx="1304">
                  <c:v>34.128599999999999</c:v>
                </c:pt>
                <c:pt idx="1305">
                  <c:v>34.205800000000004</c:v>
                </c:pt>
                <c:pt idx="1306">
                  <c:v>34.354900000000001</c:v>
                </c:pt>
                <c:pt idx="1307">
                  <c:v>34.583100000000002</c:v>
                </c:pt>
                <c:pt idx="1308">
                  <c:v>34.813400000000001</c:v>
                </c:pt>
                <c:pt idx="1309">
                  <c:v>34.891100000000002</c:v>
                </c:pt>
                <c:pt idx="1310">
                  <c:v>34.892499999999998</c:v>
                </c:pt>
                <c:pt idx="1311">
                  <c:v>34.824800000000003</c:v>
                </c:pt>
                <c:pt idx="1312">
                  <c:v>34.806600000000003</c:v>
                </c:pt>
                <c:pt idx="1313">
                  <c:v>34.784599999999998</c:v>
                </c:pt>
                <c:pt idx="1314">
                  <c:v>34.656500000000001</c:v>
                </c:pt>
                <c:pt idx="1315">
                  <c:v>34.401400000000002</c:v>
                </c:pt>
                <c:pt idx="1316">
                  <c:v>34.337400000000002</c:v>
                </c:pt>
                <c:pt idx="1317">
                  <c:v>34.301299999999998</c:v>
                </c:pt>
                <c:pt idx="1318">
                  <c:v>33.880600000000001</c:v>
                </c:pt>
                <c:pt idx="1319">
                  <c:v>34.256</c:v>
                </c:pt>
                <c:pt idx="1320">
                  <c:v>34.369999999999997</c:v>
                </c:pt>
                <c:pt idx="1321">
                  <c:v>34.354799999999997</c:v>
                </c:pt>
                <c:pt idx="1322">
                  <c:v>34.366799999999998</c:v>
                </c:pt>
                <c:pt idx="1323">
                  <c:v>34.366999999999997</c:v>
                </c:pt>
                <c:pt idx="1324">
                  <c:v>34.335299999999997</c:v>
                </c:pt>
                <c:pt idx="1325">
                  <c:v>34.289200000000001</c:v>
                </c:pt>
                <c:pt idx="1326">
                  <c:v>34.282699999999998</c:v>
                </c:pt>
                <c:pt idx="1327">
                  <c:v>34.304400000000001</c:v>
                </c:pt>
                <c:pt idx="1328">
                  <c:v>34.282400000000003</c:v>
                </c:pt>
                <c:pt idx="1329">
                  <c:v>34.287599999999998</c:v>
                </c:pt>
                <c:pt idx="1330">
                  <c:v>34.318199999999997</c:v>
                </c:pt>
                <c:pt idx="1331">
                  <c:v>34.410800000000002</c:v>
                </c:pt>
                <c:pt idx="1332">
                  <c:v>34.523899999999998</c:v>
                </c:pt>
                <c:pt idx="1333">
                  <c:v>34.692500000000003</c:v>
                </c:pt>
                <c:pt idx="1334">
                  <c:v>34.781700000000001</c:v>
                </c:pt>
                <c:pt idx="1335">
                  <c:v>34.811599999999999</c:v>
                </c:pt>
                <c:pt idx="1336">
                  <c:v>34.785200000000003</c:v>
                </c:pt>
                <c:pt idx="1337">
                  <c:v>34.743600000000001</c:v>
                </c:pt>
                <c:pt idx="1338">
                  <c:v>34.744</c:v>
                </c:pt>
                <c:pt idx="1339">
                  <c:v>34.810699999999997</c:v>
                </c:pt>
                <c:pt idx="1340">
                  <c:v>34.923999999999999</c:v>
                </c:pt>
                <c:pt idx="1341">
                  <c:v>35.0184</c:v>
                </c:pt>
                <c:pt idx="1342">
                  <c:v>35.036200000000001</c:v>
                </c:pt>
                <c:pt idx="1343">
                  <c:v>34.990699999999997</c:v>
                </c:pt>
                <c:pt idx="1344">
                  <c:v>34.931600000000003</c:v>
                </c:pt>
                <c:pt idx="1345">
                  <c:v>34.852699999999999</c:v>
                </c:pt>
                <c:pt idx="1346">
                  <c:v>34.771900000000002</c:v>
                </c:pt>
                <c:pt idx="1347">
                  <c:v>34.749499999999998</c:v>
                </c:pt>
                <c:pt idx="1348">
                  <c:v>34.7502</c:v>
                </c:pt>
                <c:pt idx="1349">
                  <c:v>34.737699999999997</c:v>
                </c:pt>
                <c:pt idx="1350">
                  <c:v>34.7316</c:v>
                </c:pt>
                <c:pt idx="1351">
                  <c:v>34.723799999999997</c:v>
                </c:pt>
                <c:pt idx="1352">
                  <c:v>34.710299999999997</c:v>
                </c:pt>
                <c:pt idx="1353">
                  <c:v>34.652299999999997</c:v>
                </c:pt>
                <c:pt idx="1354">
                  <c:v>34.593600000000002</c:v>
                </c:pt>
                <c:pt idx="1355">
                  <c:v>34.5792</c:v>
                </c:pt>
                <c:pt idx="1356">
                  <c:v>34.621299999999998</c:v>
                </c:pt>
                <c:pt idx="1357">
                  <c:v>34.642499999999998</c:v>
                </c:pt>
                <c:pt idx="1358">
                  <c:v>34.645099999999999</c:v>
                </c:pt>
                <c:pt idx="1359">
                  <c:v>34.633499999999998</c:v>
                </c:pt>
                <c:pt idx="1360">
                  <c:v>34.637700000000002</c:v>
                </c:pt>
                <c:pt idx="1361">
                  <c:v>34.700699999999998</c:v>
                </c:pt>
                <c:pt idx="1362">
                  <c:v>34.786999999999999</c:v>
                </c:pt>
                <c:pt idx="1363">
                  <c:v>34.864800000000002</c:v>
                </c:pt>
                <c:pt idx="1364">
                  <c:v>34.933999999999997</c:v>
                </c:pt>
                <c:pt idx="1365">
                  <c:v>35.030099999999997</c:v>
                </c:pt>
                <c:pt idx="1366">
                  <c:v>35.162599999999998</c:v>
                </c:pt>
                <c:pt idx="1367">
                  <c:v>35.233800000000002</c:v>
                </c:pt>
                <c:pt idx="1368">
                  <c:v>35.3566</c:v>
                </c:pt>
                <c:pt idx="1369">
                  <c:v>35.493400000000001</c:v>
                </c:pt>
                <c:pt idx="1370">
                  <c:v>35.661499999999997</c:v>
                </c:pt>
                <c:pt idx="1371">
                  <c:v>35.705399999999997</c:v>
                </c:pt>
                <c:pt idx="1372">
                  <c:v>35.886699999999998</c:v>
                </c:pt>
                <c:pt idx="1373">
                  <c:v>36.129899999999999</c:v>
                </c:pt>
                <c:pt idx="1374">
                  <c:v>36.234000000000002</c:v>
                </c:pt>
                <c:pt idx="1375">
                  <c:v>36.333599999999997</c:v>
                </c:pt>
                <c:pt idx="1376">
                  <c:v>36.390799999999999</c:v>
                </c:pt>
                <c:pt idx="1377">
                  <c:v>36.4587</c:v>
                </c:pt>
                <c:pt idx="1378">
                  <c:v>36.939500000000002</c:v>
                </c:pt>
                <c:pt idx="1379">
                  <c:v>37.530799999999999</c:v>
                </c:pt>
                <c:pt idx="1380">
                  <c:v>37.644300000000001</c:v>
                </c:pt>
                <c:pt idx="1381">
                  <c:v>37.541699999999999</c:v>
                </c:pt>
                <c:pt idx="1382">
                  <c:v>37.5105</c:v>
                </c:pt>
                <c:pt idx="1383">
                  <c:v>37.636299999999999</c:v>
                </c:pt>
                <c:pt idx="1384">
                  <c:v>37.839199999999998</c:v>
                </c:pt>
                <c:pt idx="1385">
                  <c:v>38.058100000000003</c:v>
                </c:pt>
                <c:pt idx="1386">
                  <c:v>38.290500000000002</c:v>
                </c:pt>
                <c:pt idx="1387">
                  <c:v>38.474499999999999</c:v>
                </c:pt>
                <c:pt idx="1388">
                  <c:v>38.644799999999996</c:v>
                </c:pt>
                <c:pt idx="1389">
                  <c:v>38.740699999999997</c:v>
                </c:pt>
                <c:pt idx="1390">
                  <c:v>38.817500000000003</c:v>
                </c:pt>
                <c:pt idx="1391">
                  <c:v>38.877299999999998</c:v>
                </c:pt>
                <c:pt idx="1392">
                  <c:v>38.905299999999997</c:v>
                </c:pt>
                <c:pt idx="1393">
                  <c:v>38.926900000000003</c:v>
                </c:pt>
                <c:pt idx="1394">
                  <c:v>38.874299999999998</c:v>
                </c:pt>
                <c:pt idx="1395">
                  <c:v>39.139000000000003</c:v>
                </c:pt>
                <c:pt idx="1396">
                  <c:v>39.243699999999997</c:v>
                </c:pt>
                <c:pt idx="1397">
                  <c:v>39.176499999999997</c:v>
                </c:pt>
                <c:pt idx="1398">
                  <c:v>39.013599999999997</c:v>
                </c:pt>
                <c:pt idx="1399">
                  <c:v>38.837899999999998</c:v>
                </c:pt>
                <c:pt idx="1400">
                  <c:v>38.728000000000002</c:v>
                </c:pt>
                <c:pt idx="1401">
                  <c:v>38.598399999999998</c:v>
                </c:pt>
                <c:pt idx="1402">
                  <c:v>38.477400000000003</c:v>
                </c:pt>
                <c:pt idx="1403">
                  <c:v>38.340600000000002</c:v>
                </c:pt>
                <c:pt idx="1404">
                  <c:v>38.207299999999996</c:v>
                </c:pt>
                <c:pt idx="1405">
                  <c:v>38.024000000000001</c:v>
                </c:pt>
                <c:pt idx="1406">
                  <c:v>37.988199999999999</c:v>
                </c:pt>
                <c:pt idx="1407">
                  <c:v>38.037100000000002</c:v>
                </c:pt>
                <c:pt idx="1408">
                  <c:v>38.113399999999999</c:v>
                </c:pt>
                <c:pt idx="1409">
                  <c:v>38.191299999999998</c:v>
                </c:pt>
                <c:pt idx="1410">
                  <c:v>38.264899999999997</c:v>
                </c:pt>
                <c:pt idx="1411">
                  <c:v>38.3765</c:v>
                </c:pt>
                <c:pt idx="1412">
                  <c:v>38.4756</c:v>
                </c:pt>
                <c:pt idx="1413">
                  <c:v>38.561799999999998</c:v>
                </c:pt>
                <c:pt idx="1414">
                  <c:v>38.637</c:v>
                </c:pt>
                <c:pt idx="1415">
                  <c:v>38.707599999999999</c:v>
                </c:pt>
                <c:pt idx="1416">
                  <c:v>38.783900000000003</c:v>
                </c:pt>
                <c:pt idx="1417">
                  <c:v>38.857900000000001</c:v>
                </c:pt>
                <c:pt idx="1418">
                  <c:v>38.938200000000002</c:v>
                </c:pt>
                <c:pt idx="1419">
                  <c:v>39.04</c:v>
                </c:pt>
                <c:pt idx="1420">
                  <c:v>39.026899999999998</c:v>
                </c:pt>
                <c:pt idx="1421">
                  <c:v>39.027099999999997</c:v>
                </c:pt>
                <c:pt idx="1422">
                  <c:v>38.983800000000002</c:v>
                </c:pt>
                <c:pt idx="1423">
                  <c:v>38.990900000000003</c:v>
                </c:pt>
                <c:pt idx="1424">
                  <c:v>39.048400000000001</c:v>
                </c:pt>
                <c:pt idx="1425">
                  <c:v>39.113900000000001</c:v>
                </c:pt>
                <c:pt idx="1426">
                  <c:v>39.173400000000001</c:v>
                </c:pt>
                <c:pt idx="1427">
                  <c:v>39.170499999999997</c:v>
                </c:pt>
                <c:pt idx="1428">
                  <c:v>39.233400000000003</c:v>
                </c:pt>
                <c:pt idx="1429">
                  <c:v>39.354700000000001</c:v>
                </c:pt>
                <c:pt idx="1430">
                  <c:v>39.425600000000003</c:v>
                </c:pt>
                <c:pt idx="1431">
                  <c:v>39.499699999999997</c:v>
                </c:pt>
                <c:pt idx="1432">
                  <c:v>39.559600000000003</c:v>
                </c:pt>
                <c:pt idx="1433">
                  <c:v>39.610700000000001</c:v>
                </c:pt>
                <c:pt idx="1434">
                  <c:v>39.6691</c:v>
                </c:pt>
                <c:pt idx="1435">
                  <c:v>39.663600000000002</c:v>
                </c:pt>
                <c:pt idx="1436">
                  <c:v>39.664099999999998</c:v>
                </c:pt>
                <c:pt idx="1437">
                  <c:v>39.722099999999998</c:v>
                </c:pt>
                <c:pt idx="1438">
                  <c:v>39.742600000000003</c:v>
                </c:pt>
                <c:pt idx="1439">
                  <c:v>39.759399999999999</c:v>
                </c:pt>
                <c:pt idx="1440">
                  <c:v>39.783900000000003</c:v>
                </c:pt>
                <c:pt idx="1441">
                  <c:v>39.8155</c:v>
                </c:pt>
                <c:pt idx="1442">
                  <c:v>39.819699999999997</c:v>
                </c:pt>
                <c:pt idx="1443">
                  <c:v>39.831499999999998</c:v>
                </c:pt>
                <c:pt idx="1444">
                  <c:v>39.925800000000002</c:v>
                </c:pt>
                <c:pt idx="1445">
                  <c:v>40.027799999999999</c:v>
                </c:pt>
                <c:pt idx="1446">
                  <c:v>40.097200000000001</c:v>
                </c:pt>
                <c:pt idx="1447">
                  <c:v>40.163400000000003</c:v>
                </c:pt>
                <c:pt idx="1448">
                  <c:v>40.226799999999997</c:v>
                </c:pt>
                <c:pt idx="1449">
                  <c:v>40.277999999999999</c:v>
                </c:pt>
                <c:pt idx="1450">
                  <c:v>40.387999999999998</c:v>
                </c:pt>
                <c:pt idx="1451">
                  <c:v>40.442799999999998</c:v>
                </c:pt>
                <c:pt idx="1452">
                  <c:v>40.435099999999998</c:v>
                </c:pt>
                <c:pt idx="1453">
                  <c:v>40.519500000000001</c:v>
                </c:pt>
                <c:pt idx="1454">
                  <c:v>40.3902</c:v>
                </c:pt>
                <c:pt idx="1455">
                  <c:v>40.405900000000003</c:v>
                </c:pt>
                <c:pt idx="1456">
                  <c:v>40.4407</c:v>
                </c:pt>
                <c:pt idx="1457">
                  <c:v>40.538800000000002</c:v>
                </c:pt>
                <c:pt idx="1458">
                  <c:v>40.684800000000003</c:v>
                </c:pt>
                <c:pt idx="1459">
                  <c:v>40.6937</c:v>
                </c:pt>
                <c:pt idx="1460">
                  <c:v>40.622799999999998</c:v>
                </c:pt>
                <c:pt idx="1461">
                  <c:v>40.485700000000001</c:v>
                </c:pt>
                <c:pt idx="1462">
                  <c:v>40.315100000000001</c:v>
                </c:pt>
                <c:pt idx="1463">
                  <c:v>40.1648</c:v>
                </c:pt>
                <c:pt idx="1464">
                  <c:v>39.922400000000003</c:v>
                </c:pt>
                <c:pt idx="1465">
                  <c:v>39.682600000000001</c:v>
                </c:pt>
                <c:pt idx="1466">
                  <c:v>39.557899999999997</c:v>
                </c:pt>
                <c:pt idx="1467">
                  <c:v>39.522799999999997</c:v>
                </c:pt>
                <c:pt idx="1468">
                  <c:v>39.526200000000003</c:v>
                </c:pt>
                <c:pt idx="1469">
                  <c:v>39.596699999999998</c:v>
                </c:pt>
                <c:pt idx="1470">
                  <c:v>39.6631</c:v>
                </c:pt>
                <c:pt idx="1471">
                  <c:v>39.695099999999996</c:v>
                </c:pt>
                <c:pt idx="1472">
                  <c:v>39.7258</c:v>
                </c:pt>
                <c:pt idx="1473">
                  <c:v>39.7363</c:v>
                </c:pt>
                <c:pt idx="1474">
                  <c:v>39.744399999999999</c:v>
                </c:pt>
                <c:pt idx="1475">
                  <c:v>39.756900000000002</c:v>
                </c:pt>
                <c:pt idx="1476">
                  <c:v>39.715499999999999</c:v>
                </c:pt>
                <c:pt idx="1477">
                  <c:v>39.670200000000001</c:v>
                </c:pt>
                <c:pt idx="1478">
                  <c:v>39.540199999999999</c:v>
                </c:pt>
                <c:pt idx="1479">
                  <c:v>39.284599999999998</c:v>
                </c:pt>
                <c:pt idx="1480">
                  <c:v>39.038200000000003</c:v>
                </c:pt>
                <c:pt idx="1481">
                  <c:v>38.690100000000001</c:v>
                </c:pt>
                <c:pt idx="1482">
                  <c:v>38.3307</c:v>
                </c:pt>
                <c:pt idx="1483">
                  <c:v>38.096499999999999</c:v>
                </c:pt>
                <c:pt idx="1484">
                  <c:v>37.580500000000001</c:v>
                </c:pt>
                <c:pt idx="1485">
                  <c:v>37.358199999999997</c:v>
                </c:pt>
                <c:pt idx="1486">
                  <c:v>37.082000000000001</c:v>
                </c:pt>
                <c:pt idx="1487">
                  <c:v>36.641500000000001</c:v>
                </c:pt>
                <c:pt idx="1488">
                  <c:v>36.762500000000003</c:v>
                </c:pt>
                <c:pt idx="1489">
                  <c:v>37.751199999999997</c:v>
                </c:pt>
                <c:pt idx="1490">
                  <c:v>36.180700000000002</c:v>
                </c:pt>
                <c:pt idx="1491">
                  <c:v>36.229300000000002</c:v>
                </c:pt>
                <c:pt idx="1492">
                  <c:v>36.311900000000001</c:v>
                </c:pt>
                <c:pt idx="1493">
                  <c:v>36.362099999999998</c:v>
                </c:pt>
                <c:pt idx="1494">
                  <c:v>36.455599999999997</c:v>
                </c:pt>
                <c:pt idx="1495">
                  <c:v>36.615000000000002</c:v>
                </c:pt>
                <c:pt idx="1496">
                  <c:v>36.692</c:v>
                </c:pt>
                <c:pt idx="1497">
                  <c:v>36.827500000000001</c:v>
                </c:pt>
                <c:pt idx="1498">
                  <c:v>36.845199999999998</c:v>
                </c:pt>
                <c:pt idx="1499">
                  <c:v>36.761499999999998</c:v>
                </c:pt>
                <c:pt idx="1500">
                  <c:v>36.724699999999999</c:v>
                </c:pt>
                <c:pt idx="1501">
                  <c:v>36.695599999999999</c:v>
                </c:pt>
                <c:pt idx="1502">
                  <c:v>36.611699999999999</c:v>
                </c:pt>
                <c:pt idx="1503">
                  <c:v>36.6511</c:v>
                </c:pt>
                <c:pt idx="1504">
                  <c:v>36.729900000000001</c:v>
                </c:pt>
                <c:pt idx="1505">
                  <c:v>36.844000000000001</c:v>
                </c:pt>
                <c:pt idx="1506">
                  <c:v>36.924399999999999</c:v>
                </c:pt>
                <c:pt idx="1507">
                  <c:v>37.134900000000002</c:v>
                </c:pt>
                <c:pt idx="1508">
                  <c:v>37.4026</c:v>
                </c:pt>
                <c:pt idx="1509">
                  <c:v>37.5336</c:v>
                </c:pt>
                <c:pt idx="1510">
                  <c:v>37.668100000000003</c:v>
                </c:pt>
                <c:pt idx="1511">
                  <c:v>37.194099999999999</c:v>
                </c:pt>
                <c:pt idx="1512">
                  <c:v>37.015799999999999</c:v>
                </c:pt>
                <c:pt idx="1513">
                  <c:v>36.744999999999997</c:v>
                </c:pt>
                <c:pt idx="1514">
                  <c:v>36.648400000000002</c:v>
                </c:pt>
                <c:pt idx="1515">
                  <c:v>36.571800000000003</c:v>
                </c:pt>
                <c:pt idx="1516">
                  <c:v>36.4617</c:v>
                </c:pt>
                <c:pt idx="1517">
                  <c:v>36.359900000000003</c:v>
                </c:pt>
                <c:pt idx="1518">
                  <c:v>36.209400000000002</c:v>
                </c:pt>
                <c:pt idx="1519">
                  <c:v>35.796599999999998</c:v>
                </c:pt>
                <c:pt idx="1520">
                  <c:v>36.096499999999999</c:v>
                </c:pt>
                <c:pt idx="1521">
                  <c:v>36.010800000000003</c:v>
                </c:pt>
                <c:pt idx="1522">
                  <c:v>35.9178</c:v>
                </c:pt>
                <c:pt idx="1523">
                  <c:v>35.820399999999999</c:v>
                </c:pt>
                <c:pt idx="1524">
                  <c:v>35.691899999999997</c:v>
                </c:pt>
                <c:pt idx="1525">
                  <c:v>35.5047</c:v>
                </c:pt>
                <c:pt idx="1526">
                  <c:v>35.152700000000003</c:v>
                </c:pt>
                <c:pt idx="1527">
                  <c:v>34.930599999999998</c:v>
                </c:pt>
                <c:pt idx="1528">
                  <c:v>34.948300000000003</c:v>
                </c:pt>
                <c:pt idx="1529">
                  <c:v>35.057699999999997</c:v>
                </c:pt>
                <c:pt idx="1530">
                  <c:v>35.345100000000002</c:v>
                </c:pt>
                <c:pt idx="1531">
                  <c:v>35.338000000000001</c:v>
                </c:pt>
                <c:pt idx="1532">
                  <c:v>35.315600000000003</c:v>
                </c:pt>
                <c:pt idx="1533">
                  <c:v>35.231699999999996</c:v>
                </c:pt>
                <c:pt idx="1534">
                  <c:v>35.131999999999998</c:v>
                </c:pt>
                <c:pt idx="1535">
                  <c:v>34.945900000000002</c:v>
                </c:pt>
                <c:pt idx="1536">
                  <c:v>34.784300000000002</c:v>
                </c:pt>
                <c:pt idx="1537">
                  <c:v>34.683799999999998</c:v>
                </c:pt>
                <c:pt idx="1538">
                  <c:v>34.588799999999999</c:v>
                </c:pt>
                <c:pt idx="1539">
                  <c:v>34.5383</c:v>
                </c:pt>
                <c:pt idx="1540">
                  <c:v>34.523699999999998</c:v>
                </c:pt>
                <c:pt idx="1541">
                  <c:v>34.567700000000002</c:v>
                </c:pt>
                <c:pt idx="1542">
                  <c:v>34.586599999999997</c:v>
                </c:pt>
                <c:pt idx="1543">
                  <c:v>34.582099999999997</c:v>
                </c:pt>
                <c:pt idx="1544">
                  <c:v>34.540199999999999</c:v>
                </c:pt>
                <c:pt idx="1545">
                  <c:v>34.502400000000002</c:v>
                </c:pt>
                <c:pt idx="1546">
                  <c:v>34.546700000000001</c:v>
                </c:pt>
                <c:pt idx="1547">
                  <c:v>34.658700000000003</c:v>
                </c:pt>
                <c:pt idx="1548">
                  <c:v>34.697800000000001</c:v>
                </c:pt>
                <c:pt idx="1549">
                  <c:v>34.751300000000001</c:v>
                </c:pt>
                <c:pt idx="1550">
                  <c:v>34.730499999999999</c:v>
                </c:pt>
                <c:pt idx="1551">
                  <c:v>34.7821</c:v>
                </c:pt>
                <c:pt idx="1552">
                  <c:v>34.762500000000003</c:v>
                </c:pt>
                <c:pt idx="1553">
                  <c:v>34.749000000000002</c:v>
                </c:pt>
                <c:pt idx="1554">
                  <c:v>34.7273</c:v>
                </c:pt>
                <c:pt idx="1555">
                  <c:v>34.696599999999997</c:v>
                </c:pt>
                <c:pt idx="1556">
                  <c:v>34.654400000000003</c:v>
                </c:pt>
                <c:pt idx="1557">
                  <c:v>34.683799999999998</c:v>
                </c:pt>
                <c:pt idx="1558">
                  <c:v>34.701599999999999</c:v>
                </c:pt>
                <c:pt idx="1559">
                  <c:v>34.770400000000002</c:v>
                </c:pt>
                <c:pt idx="1560">
                  <c:v>34.85</c:v>
                </c:pt>
                <c:pt idx="1561">
                  <c:v>34.894799999999996</c:v>
                </c:pt>
                <c:pt idx="1562">
                  <c:v>34.918599999999998</c:v>
                </c:pt>
                <c:pt idx="1563">
                  <c:v>34.9373</c:v>
                </c:pt>
                <c:pt idx="1564">
                  <c:v>34.944299999999998</c:v>
                </c:pt>
                <c:pt idx="1565">
                  <c:v>34.909999999999997</c:v>
                </c:pt>
                <c:pt idx="1566">
                  <c:v>34.917099999999998</c:v>
                </c:pt>
                <c:pt idx="1567">
                  <c:v>34.8611</c:v>
                </c:pt>
                <c:pt idx="1568">
                  <c:v>34.762900000000002</c:v>
                </c:pt>
                <c:pt idx="1569">
                  <c:v>34.610599999999998</c:v>
                </c:pt>
                <c:pt idx="1570">
                  <c:v>34.527000000000001</c:v>
                </c:pt>
                <c:pt idx="1571">
                  <c:v>34.495899999999999</c:v>
                </c:pt>
                <c:pt idx="1572">
                  <c:v>34.4161</c:v>
                </c:pt>
                <c:pt idx="1573">
                  <c:v>34.273499999999999</c:v>
                </c:pt>
                <c:pt idx="1574">
                  <c:v>34.109200000000001</c:v>
                </c:pt>
                <c:pt idx="1575">
                  <c:v>33.981699999999996</c:v>
                </c:pt>
                <c:pt idx="1576">
                  <c:v>33.9495</c:v>
                </c:pt>
                <c:pt idx="1577">
                  <c:v>33.954700000000003</c:v>
                </c:pt>
                <c:pt idx="1578">
                  <c:v>34.041600000000003</c:v>
                </c:pt>
                <c:pt idx="1579">
                  <c:v>34.160499999999999</c:v>
                </c:pt>
                <c:pt idx="1580">
                  <c:v>34.245600000000003</c:v>
                </c:pt>
                <c:pt idx="1581">
                  <c:v>34.363500000000002</c:v>
                </c:pt>
                <c:pt idx="1582">
                  <c:v>34.537500000000001</c:v>
                </c:pt>
                <c:pt idx="1583">
                  <c:v>34.546300000000002</c:v>
                </c:pt>
                <c:pt idx="1584">
                  <c:v>34.582599999999999</c:v>
                </c:pt>
                <c:pt idx="1585">
                  <c:v>34.565800000000003</c:v>
                </c:pt>
                <c:pt idx="1586">
                  <c:v>34.661799999999999</c:v>
                </c:pt>
                <c:pt idx="1587">
                  <c:v>34.712499999999999</c:v>
                </c:pt>
                <c:pt idx="1588">
                  <c:v>34.6813</c:v>
                </c:pt>
                <c:pt idx="1589">
                  <c:v>34.593800000000002</c:v>
                </c:pt>
                <c:pt idx="1590">
                  <c:v>34.537300000000002</c:v>
                </c:pt>
                <c:pt idx="1591">
                  <c:v>34.444299999999998</c:v>
                </c:pt>
                <c:pt idx="1592">
                  <c:v>34.327800000000003</c:v>
                </c:pt>
                <c:pt idx="1593">
                  <c:v>34.227699999999999</c:v>
                </c:pt>
                <c:pt idx="1594">
                  <c:v>34.192700000000002</c:v>
                </c:pt>
                <c:pt idx="1595">
                  <c:v>34.203499999999998</c:v>
                </c:pt>
                <c:pt idx="1596">
                  <c:v>34.280200000000001</c:v>
                </c:pt>
                <c:pt idx="1597">
                  <c:v>34.368400000000001</c:v>
                </c:pt>
                <c:pt idx="1598">
                  <c:v>34.424100000000003</c:v>
                </c:pt>
                <c:pt idx="1599">
                  <c:v>34.420400000000001</c:v>
                </c:pt>
                <c:pt idx="1600">
                  <c:v>34.367699999999999</c:v>
                </c:pt>
                <c:pt idx="1601">
                  <c:v>34.317599999999999</c:v>
                </c:pt>
                <c:pt idx="1602">
                  <c:v>34.266800000000003</c:v>
                </c:pt>
                <c:pt idx="1603">
                  <c:v>34.225299999999997</c:v>
                </c:pt>
                <c:pt idx="1604">
                  <c:v>34.159100000000002</c:v>
                </c:pt>
                <c:pt idx="1605">
                  <c:v>34.070399999999999</c:v>
                </c:pt>
                <c:pt idx="1606">
                  <c:v>34.006500000000003</c:v>
                </c:pt>
                <c:pt idx="1607">
                  <c:v>33.933</c:v>
                </c:pt>
                <c:pt idx="1608">
                  <c:v>33.860300000000002</c:v>
                </c:pt>
                <c:pt idx="1609">
                  <c:v>33.794499999999999</c:v>
                </c:pt>
                <c:pt idx="1610">
                  <c:v>33.713500000000003</c:v>
                </c:pt>
                <c:pt idx="1611">
                  <c:v>33.697099999999999</c:v>
                </c:pt>
                <c:pt idx="1612">
                  <c:v>33.659500000000001</c:v>
                </c:pt>
                <c:pt idx="1613">
                  <c:v>33.681199999999997</c:v>
                </c:pt>
                <c:pt idx="1614">
                  <c:v>33.694099999999999</c:v>
                </c:pt>
                <c:pt idx="1615">
                  <c:v>33.690600000000003</c:v>
                </c:pt>
                <c:pt idx="1616">
                  <c:v>33.695599999999999</c:v>
                </c:pt>
                <c:pt idx="1617">
                  <c:v>33.697600000000001</c:v>
                </c:pt>
                <c:pt idx="1618">
                  <c:v>33.665999999999997</c:v>
                </c:pt>
                <c:pt idx="1619">
                  <c:v>33.637599999999999</c:v>
                </c:pt>
                <c:pt idx="1620">
                  <c:v>33.648800000000001</c:v>
                </c:pt>
                <c:pt idx="1621">
                  <c:v>33.681600000000003</c:v>
                </c:pt>
                <c:pt idx="1622">
                  <c:v>33.729199999999999</c:v>
                </c:pt>
                <c:pt idx="1623">
                  <c:v>33.793599999999998</c:v>
                </c:pt>
                <c:pt idx="1624">
                  <c:v>33.870699999999999</c:v>
                </c:pt>
                <c:pt idx="1625">
                  <c:v>33.958300000000001</c:v>
                </c:pt>
                <c:pt idx="1626">
                  <c:v>34.019199999999998</c:v>
                </c:pt>
                <c:pt idx="1627">
                  <c:v>34.055599999999998</c:v>
                </c:pt>
                <c:pt idx="1628">
                  <c:v>34.064399999999999</c:v>
                </c:pt>
                <c:pt idx="1629">
                  <c:v>34.066600000000001</c:v>
                </c:pt>
                <c:pt idx="1630">
                  <c:v>34.011299999999999</c:v>
                </c:pt>
                <c:pt idx="1631">
                  <c:v>33.880400000000002</c:v>
                </c:pt>
                <c:pt idx="1632">
                  <c:v>33.752000000000002</c:v>
                </c:pt>
                <c:pt idx="1633">
                  <c:v>33.589500000000001</c:v>
                </c:pt>
                <c:pt idx="1634">
                  <c:v>33.520800000000001</c:v>
                </c:pt>
                <c:pt idx="1635">
                  <c:v>33.451599999999999</c:v>
                </c:pt>
                <c:pt idx="1636">
                  <c:v>33.501600000000003</c:v>
                </c:pt>
                <c:pt idx="1637">
                  <c:v>33.496099999999998</c:v>
                </c:pt>
                <c:pt idx="1638">
                  <c:v>33.500799999999998</c:v>
                </c:pt>
                <c:pt idx="1639">
                  <c:v>33.558399999999999</c:v>
                </c:pt>
                <c:pt idx="1640">
                  <c:v>33.667000000000002</c:v>
                </c:pt>
                <c:pt idx="1641">
                  <c:v>33.761099999999999</c:v>
                </c:pt>
                <c:pt idx="1642">
                  <c:v>33.807400000000001</c:v>
                </c:pt>
                <c:pt idx="1643">
                  <c:v>33.841999999999999</c:v>
                </c:pt>
                <c:pt idx="1644">
                  <c:v>33.830399999999997</c:v>
                </c:pt>
                <c:pt idx="1645">
                  <c:v>33.793599999999998</c:v>
                </c:pt>
                <c:pt idx="1646">
                  <c:v>33.726399999999998</c:v>
                </c:pt>
                <c:pt idx="1647">
                  <c:v>33.719499999999996</c:v>
                </c:pt>
                <c:pt idx="1648">
                  <c:v>33.770899999999997</c:v>
                </c:pt>
                <c:pt idx="1649">
                  <c:v>33.826999999999998</c:v>
                </c:pt>
                <c:pt idx="1650">
                  <c:v>33.861400000000003</c:v>
                </c:pt>
                <c:pt idx="1651">
                  <c:v>33.8904</c:v>
                </c:pt>
                <c:pt idx="1652">
                  <c:v>33.905900000000003</c:v>
                </c:pt>
                <c:pt idx="1653">
                  <c:v>33.905000000000001</c:v>
                </c:pt>
                <c:pt idx="1654">
                  <c:v>33.894199999999998</c:v>
                </c:pt>
                <c:pt idx="1655">
                  <c:v>33.836599999999997</c:v>
                </c:pt>
                <c:pt idx="1656">
                  <c:v>33.818300000000001</c:v>
                </c:pt>
                <c:pt idx="1657">
                  <c:v>33.7759</c:v>
                </c:pt>
                <c:pt idx="1658">
                  <c:v>33.774900000000002</c:v>
                </c:pt>
                <c:pt idx="1659">
                  <c:v>33.771799999999999</c:v>
                </c:pt>
                <c:pt idx="1660">
                  <c:v>33.8063</c:v>
                </c:pt>
                <c:pt idx="1661">
                  <c:v>33.819600000000001</c:v>
                </c:pt>
                <c:pt idx="1662">
                  <c:v>33.865699999999997</c:v>
                </c:pt>
                <c:pt idx="1663">
                  <c:v>33.925699999999999</c:v>
                </c:pt>
                <c:pt idx="1664">
                  <c:v>33.928699999999999</c:v>
                </c:pt>
                <c:pt idx="1665">
                  <c:v>33.8887</c:v>
                </c:pt>
                <c:pt idx="1666">
                  <c:v>33.860900000000001</c:v>
                </c:pt>
                <c:pt idx="1667">
                  <c:v>33.841299999999997</c:v>
                </c:pt>
                <c:pt idx="1668">
                  <c:v>33.842399999999998</c:v>
                </c:pt>
                <c:pt idx="1669">
                  <c:v>33.872</c:v>
                </c:pt>
                <c:pt idx="1670">
                  <c:v>33.832900000000002</c:v>
                </c:pt>
                <c:pt idx="1671">
                  <c:v>33.793199999999999</c:v>
                </c:pt>
                <c:pt idx="1672">
                  <c:v>33.787799999999997</c:v>
                </c:pt>
                <c:pt idx="1673">
                  <c:v>33.786200000000001</c:v>
                </c:pt>
                <c:pt idx="1674">
                  <c:v>33.774799999999999</c:v>
                </c:pt>
                <c:pt idx="1675">
                  <c:v>33.783700000000003</c:v>
                </c:pt>
                <c:pt idx="1676">
                  <c:v>33.833199999999998</c:v>
                </c:pt>
                <c:pt idx="1677">
                  <c:v>33.907499999999999</c:v>
                </c:pt>
                <c:pt idx="1678">
                  <c:v>34.097700000000003</c:v>
                </c:pt>
                <c:pt idx="1679">
                  <c:v>34.323599999999999</c:v>
                </c:pt>
                <c:pt idx="1680">
                  <c:v>34.452199999999998</c:v>
                </c:pt>
                <c:pt idx="1681">
                  <c:v>34.427100000000003</c:v>
                </c:pt>
                <c:pt idx="1682">
                  <c:v>34.271599999999999</c:v>
                </c:pt>
                <c:pt idx="1683">
                  <c:v>34.111800000000002</c:v>
                </c:pt>
                <c:pt idx="1684">
                  <c:v>33.965000000000003</c:v>
                </c:pt>
                <c:pt idx="1685">
                  <c:v>33.793199999999999</c:v>
                </c:pt>
                <c:pt idx="1686">
                  <c:v>33.651200000000003</c:v>
                </c:pt>
                <c:pt idx="1687">
                  <c:v>33.649299999999997</c:v>
                </c:pt>
                <c:pt idx="1688">
                  <c:v>33.681899999999999</c:v>
                </c:pt>
                <c:pt idx="1689">
                  <c:v>33.741599999999998</c:v>
                </c:pt>
                <c:pt idx="1690">
                  <c:v>33.6873</c:v>
                </c:pt>
                <c:pt idx="1691">
                  <c:v>33.767000000000003</c:v>
                </c:pt>
                <c:pt idx="1692">
                  <c:v>33.924199999999999</c:v>
                </c:pt>
                <c:pt idx="1693">
                  <c:v>33.995199999999997</c:v>
                </c:pt>
                <c:pt idx="1694">
                  <c:v>34.041400000000003</c:v>
                </c:pt>
                <c:pt idx="1695">
                  <c:v>34.048200000000001</c:v>
                </c:pt>
                <c:pt idx="1696">
                  <c:v>34.041800000000002</c:v>
                </c:pt>
                <c:pt idx="1697">
                  <c:v>34.032699999999998</c:v>
                </c:pt>
                <c:pt idx="1698">
                  <c:v>34.015900000000002</c:v>
                </c:pt>
                <c:pt idx="1699">
                  <c:v>34.008099999999999</c:v>
                </c:pt>
                <c:pt idx="1700">
                  <c:v>34.007199999999997</c:v>
                </c:pt>
                <c:pt idx="1701">
                  <c:v>33.994300000000003</c:v>
                </c:pt>
                <c:pt idx="1702">
                  <c:v>33.954099999999997</c:v>
                </c:pt>
                <c:pt idx="1703">
                  <c:v>33.923299999999998</c:v>
                </c:pt>
                <c:pt idx="1704">
                  <c:v>33.923200000000001</c:v>
                </c:pt>
                <c:pt idx="1705">
                  <c:v>33.9285</c:v>
                </c:pt>
                <c:pt idx="1706">
                  <c:v>33.903300000000002</c:v>
                </c:pt>
                <c:pt idx="1707">
                  <c:v>33.854399999999998</c:v>
                </c:pt>
                <c:pt idx="1708">
                  <c:v>33.845100000000002</c:v>
                </c:pt>
                <c:pt idx="1709">
                  <c:v>33.7667</c:v>
                </c:pt>
                <c:pt idx="1710">
                  <c:v>33.653500000000001</c:v>
                </c:pt>
                <c:pt idx="1711">
                  <c:v>33.552300000000002</c:v>
                </c:pt>
                <c:pt idx="1712">
                  <c:v>33.488500000000002</c:v>
                </c:pt>
                <c:pt idx="1713">
                  <c:v>33.417499999999997</c:v>
                </c:pt>
                <c:pt idx="1714">
                  <c:v>33.348799999999997</c:v>
                </c:pt>
                <c:pt idx="1715">
                  <c:v>33.360500000000002</c:v>
                </c:pt>
                <c:pt idx="1716">
                  <c:v>33.387900000000002</c:v>
                </c:pt>
                <c:pt idx="1717">
                  <c:v>33.413600000000002</c:v>
                </c:pt>
                <c:pt idx="1718">
                  <c:v>33.4527</c:v>
                </c:pt>
                <c:pt idx="1719">
                  <c:v>33.4968</c:v>
                </c:pt>
                <c:pt idx="1720">
                  <c:v>33.563000000000002</c:v>
                </c:pt>
                <c:pt idx="1721">
                  <c:v>33.621099999999998</c:v>
                </c:pt>
                <c:pt idx="1722">
                  <c:v>33.669400000000003</c:v>
                </c:pt>
                <c:pt idx="1723">
                  <c:v>33.697299999999998</c:v>
                </c:pt>
                <c:pt idx="1724">
                  <c:v>33.687600000000003</c:v>
                </c:pt>
                <c:pt idx="1725">
                  <c:v>33.665999999999997</c:v>
                </c:pt>
                <c:pt idx="1726">
                  <c:v>33.625300000000003</c:v>
                </c:pt>
                <c:pt idx="1727">
                  <c:v>33.572299999999998</c:v>
                </c:pt>
                <c:pt idx="1728">
                  <c:v>33.544400000000003</c:v>
                </c:pt>
                <c:pt idx="1729">
                  <c:v>33.554499999999997</c:v>
                </c:pt>
                <c:pt idx="1730">
                  <c:v>33.600200000000001</c:v>
                </c:pt>
                <c:pt idx="1731">
                  <c:v>33.6267</c:v>
                </c:pt>
                <c:pt idx="1732">
                  <c:v>33.639099999999999</c:v>
                </c:pt>
                <c:pt idx="1733">
                  <c:v>33.726300000000002</c:v>
                </c:pt>
                <c:pt idx="1734">
                  <c:v>33.828099999999999</c:v>
                </c:pt>
                <c:pt idx="1735">
                  <c:v>33.926400000000001</c:v>
                </c:pt>
                <c:pt idx="1736">
                  <c:v>34.037199999999999</c:v>
                </c:pt>
                <c:pt idx="1737">
                  <c:v>34.131500000000003</c:v>
                </c:pt>
                <c:pt idx="1738">
                  <c:v>34.2273</c:v>
                </c:pt>
                <c:pt idx="1739">
                  <c:v>34.231099999999998</c:v>
                </c:pt>
                <c:pt idx="1740">
                  <c:v>34.2241</c:v>
                </c:pt>
                <c:pt idx="1741">
                  <c:v>34.2057</c:v>
                </c:pt>
                <c:pt idx="1742">
                  <c:v>34.175699999999999</c:v>
                </c:pt>
                <c:pt idx="1743">
                  <c:v>34.155200000000001</c:v>
                </c:pt>
                <c:pt idx="1744">
                  <c:v>34.1526</c:v>
                </c:pt>
                <c:pt idx="1745">
                  <c:v>34.146000000000001</c:v>
                </c:pt>
                <c:pt idx="1746">
                  <c:v>34.176400000000001</c:v>
                </c:pt>
                <c:pt idx="1747">
                  <c:v>34.174599999999998</c:v>
                </c:pt>
                <c:pt idx="1748">
                  <c:v>34.038499999999999</c:v>
                </c:pt>
                <c:pt idx="1749">
                  <c:v>33.923200000000001</c:v>
                </c:pt>
                <c:pt idx="1750">
                  <c:v>33.859000000000002</c:v>
                </c:pt>
                <c:pt idx="1751">
                  <c:v>33.819800000000001</c:v>
                </c:pt>
                <c:pt idx="1752">
                  <c:v>33.808599999999998</c:v>
                </c:pt>
                <c:pt idx="1753">
                  <c:v>33.912399999999998</c:v>
                </c:pt>
                <c:pt idx="1754">
                  <c:v>34.015099999999997</c:v>
                </c:pt>
                <c:pt idx="1755">
                  <c:v>34.084699999999998</c:v>
                </c:pt>
                <c:pt idx="1756">
                  <c:v>34.163200000000003</c:v>
                </c:pt>
                <c:pt idx="1757">
                  <c:v>34.265999999999998</c:v>
                </c:pt>
                <c:pt idx="1758">
                  <c:v>34.328699999999998</c:v>
                </c:pt>
                <c:pt idx="1759">
                  <c:v>34.398200000000003</c:v>
                </c:pt>
                <c:pt idx="1760">
                  <c:v>34.471899999999998</c:v>
                </c:pt>
                <c:pt idx="1761">
                  <c:v>34.559800000000003</c:v>
                </c:pt>
                <c:pt idx="1762">
                  <c:v>34.640999999999998</c:v>
                </c:pt>
                <c:pt idx="1763">
                  <c:v>34.6511</c:v>
                </c:pt>
                <c:pt idx="1764">
                  <c:v>34.608800000000002</c:v>
                </c:pt>
                <c:pt idx="1765">
                  <c:v>34.502400000000002</c:v>
                </c:pt>
                <c:pt idx="1766">
                  <c:v>34.410800000000002</c:v>
                </c:pt>
                <c:pt idx="1767">
                  <c:v>34.33</c:v>
                </c:pt>
                <c:pt idx="1768">
                  <c:v>34.281399999999998</c:v>
                </c:pt>
                <c:pt idx="1769">
                  <c:v>34.219900000000003</c:v>
                </c:pt>
                <c:pt idx="1770">
                  <c:v>34.121299999999998</c:v>
                </c:pt>
                <c:pt idx="1771">
                  <c:v>34.0291</c:v>
                </c:pt>
                <c:pt idx="1772">
                  <c:v>33.9773</c:v>
                </c:pt>
                <c:pt idx="1773">
                  <c:v>33.9636</c:v>
                </c:pt>
                <c:pt idx="1774">
                  <c:v>33.941200000000002</c:v>
                </c:pt>
                <c:pt idx="1775">
                  <c:v>33.899099999999997</c:v>
                </c:pt>
                <c:pt idx="1776">
                  <c:v>33.874499999999998</c:v>
                </c:pt>
                <c:pt idx="1777">
                  <c:v>33.890999999999998</c:v>
                </c:pt>
                <c:pt idx="1778">
                  <c:v>33.965899999999998</c:v>
                </c:pt>
                <c:pt idx="1779">
                  <c:v>34.079599999999999</c:v>
                </c:pt>
                <c:pt idx="1780">
                  <c:v>34.267200000000003</c:v>
                </c:pt>
                <c:pt idx="1781">
                  <c:v>34.462000000000003</c:v>
                </c:pt>
                <c:pt idx="1782">
                  <c:v>34.633000000000003</c:v>
                </c:pt>
                <c:pt idx="1783">
                  <c:v>34.852400000000003</c:v>
                </c:pt>
                <c:pt idx="1784">
                  <c:v>35.048400000000001</c:v>
                </c:pt>
                <c:pt idx="1785">
                  <c:v>35.2119</c:v>
                </c:pt>
                <c:pt idx="1786">
                  <c:v>35.347200000000001</c:v>
                </c:pt>
                <c:pt idx="1787">
                  <c:v>35.4452</c:v>
                </c:pt>
                <c:pt idx="1788">
                  <c:v>35.416600000000003</c:v>
                </c:pt>
                <c:pt idx="1789">
                  <c:v>35.367199999999997</c:v>
                </c:pt>
                <c:pt idx="1790">
                  <c:v>35.351900000000001</c:v>
                </c:pt>
                <c:pt idx="1791">
                  <c:v>35.353999999999999</c:v>
                </c:pt>
                <c:pt idx="1792">
                  <c:v>35.3337</c:v>
                </c:pt>
                <c:pt idx="1793">
                  <c:v>35.287300000000002</c:v>
                </c:pt>
                <c:pt idx="1794">
                  <c:v>35.217100000000002</c:v>
                </c:pt>
                <c:pt idx="1795">
                  <c:v>35.175400000000003</c:v>
                </c:pt>
                <c:pt idx="1796">
                  <c:v>35.127499999999998</c:v>
                </c:pt>
                <c:pt idx="1797">
                  <c:v>35.061100000000003</c:v>
                </c:pt>
                <c:pt idx="1798">
                  <c:v>34.989699999999999</c:v>
                </c:pt>
                <c:pt idx="1799">
                  <c:v>34.926000000000002</c:v>
                </c:pt>
                <c:pt idx="1800">
                  <c:v>34.863399999999999</c:v>
                </c:pt>
                <c:pt idx="1801">
                  <c:v>34.814300000000003</c:v>
                </c:pt>
                <c:pt idx="1802">
                  <c:v>34.837600000000002</c:v>
                </c:pt>
                <c:pt idx="1803">
                  <c:v>34.884900000000002</c:v>
                </c:pt>
                <c:pt idx="1804">
                  <c:v>34.966799999999999</c:v>
                </c:pt>
                <c:pt idx="1805">
                  <c:v>35.050899999999999</c:v>
                </c:pt>
                <c:pt idx="1806">
                  <c:v>35.146299999999997</c:v>
                </c:pt>
                <c:pt idx="1807">
                  <c:v>35.204500000000003</c:v>
                </c:pt>
                <c:pt idx="1808">
                  <c:v>35.263100000000001</c:v>
                </c:pt>
                <c:pt idx="1809">
                  <c:v>35.288499999999999</c:v>
                </c:pt>
                <c:pt idx="1810">
                  <c:v>35.265099999999997</c:v>
                </c:pt>
                <c:pt idx="1811">
                  <c:v>35.2545</c:v>
                </c:pt>
                <c:pt idx="1812">
                  <c:v>35.221800000000002</c:v>
                </c:pt>
                <c:pt idx="1813">
                  <c:v>35.164200000000001</c:v>
                </c:pt>
                <c:pt idx="1814">
                  <c:v>35.124600000000001</c:v>
                </c:pt>
                <c:pt idx="1815">
                  <c:v>35.141399999999997</c:v>
                </c:pt>
                <c:pt idx="1816">
                  <c:v>35.173499999999997</c:v>
                </c:pt>
                <c:pt idx="1817">
                  <c:v>35.217599999999997</c:v>
                </c:pt>
                <c:pt idx="1818">
                  <c:v>35.235799999999998</c:v>
                </c:pt>
                <c:pt idx="1819">
                  <c:v>35.265300000000003</c:v>
                </c:pt>
                <c:pt idx="1820">
                  <c:v>35.3294</c:v>
                </c:pt>
                <c:pt idx="1821">
                  <c:v>35.302599999999998</c:v>
                </c:pt>
                <c:pt idx="1822">
                  <c:v>35.515999999999998</c:v>
                </c:pt>
                <c:pt idx="1823">
                  <c:v>35.322699999999998</c:v>
                </c:pt>
                <c:pt idx="1824">
                  <c:v>35.231900000000003</c:v>
                </c:pt>
                <c:pt idx="1825">
                  <c:v>35.552399999999999</c:v>
                </c:pt>
                <c:pt idx="1826">
                  <c:v>36.208500000000001</c:v>
                </c:pt>
                <c:pt idx="1827">
                  <c:v>35.46</c:v>
                </c:pt>
                <c:pt idx="1828">
                  <c:v>35.4437</c:v>
                </c:pt>
                <c:pt idx="1829">
                  <c:v>35.3992</c:v>
                </c:pt>
                <c:pt idx="1830">
                  <c:v>35.506900000000002</c:v>
                </c:pt>
                <c:pt idx="1831">
                  <c:v>35.668199999999999</c:v>
                </c:pt>
                <c:pt idx="1832">
                  <c:v>35.830399999999997</c:v>
                </c:pt>
                <c:pt idx="1833">
                  <c:v>35.9465</c:v>
                </c:pt>
                <c:pt idx="1834">
                  <c:v>36.075800000000001</c:v>
                </c:pt>
                <c:pt idx="1835">
                  <c:v>36.176499999999997</c:v>
                </c:pt>
                <c:pt idx="1836">
                  <c:v>36.262799999999999</c:v>
                </c:pt>
                <c:pt idx="1837">
                  <c:v>36.213500000000003</c:v>
                </c:pt>
                <c:pt idx="1838">
                  <c:v>36.0657</c:v>
                </c:pt>
                <c:pt idx="1839">
                  <c:v>35.8872</c:v>
                </c:pt>
                <c:pt idx="1840">
                  <c:v>35.510599999999997</c:v>
                </c:pt>
                <c:pt idx="1841">
                  <c:v>35.190899999999999</c:v>
                </c:pt>
                <c:pt idx="1842">
                  <c:v>34.826500000000003</c:v>
                </c:pt>
                <c:pt idx="1843">
                  <c:v>34.722099999999998</c:v>
                </c:pt>
                <c:pt idx="1844">
                  <c:v>35.048400000000001</c:v>
                </c:pt>
                <c:pt idx="1845">
                  <c:v>34.783299999999997</c:v>
                </c:pt>
                <c:pt idx="1846">
                  <c:v>34.766800000000003</c:v>
                </c:pt>
                <c:pt idx="1847">
                  <c:v>34.956499999999998</c:v>
                </c:pt>
                <c:pt idx="1848">
                  <c:v>35.2027</c:v>
                </c:pt>
                <c:pt idx="1849">
                  <c:v>35.311</c:v>
                </c:pt>
                <c:pt idx="1850">
                  <c:v>35.373399999999997</c:v>
                </c:pt>
                <c:pt idx="1851">
                  <c:v>35.4392</c:v>
                </c:pt>
                <c:pt idx="1852">
                  <c:v>35.482700000000001</c:v>
                </c:pt>
                <c:pt idx="1853">
                  <c:v>35.488300000000002</c:v>
                </c:pt>
                <c:pt idx="1854">
                  <c:v>35.187100000000001</c:v>
                </c:pt>
                <c:pt idx="1855">
                  <c:v>34.704099999999997</c:v>
                </c:pt>
                <c:pt idx="1856">
                  <c:v>34.382300000000001</c:v>
                </c:pt>
                <c:pt idx="1857">
                  <c:v>34.3795</c:v>
                </c:pt>
                <c:pt idx="1858">
                  <c:v>34.775399999999998</c:v>
                </c:pt>
                <c:pt idx="1859">
                  <c:v>35.148200000000003</c:v>
                </c:pt>
                <c:pt idx="1860">
                  <c:v>35.281500000000001</c:v>
                </c:pt>
                <c:pt idx="1861">
                  <c:v>34.762999999999998</c:v>
                </c:pt>
                <c:pt idx="1862">
                  <c:v>34.3611</c:v>
                </c:pt>
                <c:pt idx="1863">
                  <c:v>33.948099999999997</c:v>
                </c:pt>
                <c:pt idx="1864">
                  <c:v>33.972299999999997</c:v>
                </c:pt>
                <c:pt idx="1865">
                  <c:v>33.971699999999998</c:v>
                </c:pt>
                <c:pt idx="1866">
                  <c:v>33.892499999999998</c:v>
                </c:pt>
                <c:pt idx="1867">
                  <c:v>33.938099999999999</c:v>
                </c:pt>
                <c:pt idx="1868">
                  <c:v>34.0259</c:v>
                </c:pt>
                <c:pt idx="1869">
                  <c:v>34.125700000000002</c:v>
                </c:pt>
                <c:pt idx="1870">
                  <c:v>34.250599999999999</c:v>
                </c:pt>
                <c:pt idx="1871">
                  <c:v>34.392899999999997</c:v>
                </c:pt>
                <c:pt idx="1872">
                  <c:v>34.5319</c:v>
                </c:pt>
                <c:pt idx="1873">
                  <c:v>34.670299999999997</c:v>
                </c:pt>
                <c:pt idx="1874">
                  <c:v>34.808900000000001</c:v>
                </c:pt>
                <c:pt idx="1875">
                  <c:v>34.983899999999998</c:v>
                </c:pt>
                <c:pt idx="1876">
                  <c:v>35.1312</c:v>
                </c:pt>
                <c:pt idx="1877">
                  <c:v>35.191299999999998</c:v>
                </c:pt>
                <c:pt idx="1878">
                  <c:v>35.254300000000001</c:v>
                </c:pt>
                <c:pt idx="1879">
                  <c:v>35.3232</c:v>
                </c:pt>
                <c:pt idx="1880">
                  <c:v>35.433700000000002</c:v>
                </c:pt>
                <c:pt idx="1881">
                  <c:v>35.5685</c:v>
                </c:pt>
                <c:pt idx="1882">
                  <c:v>35.683799999999998</c:v>
                </c:pt>
                <c:pt idx="1883">
                  <c:v>35.729199999999999</c:v>
                </c:pt>
                <c:pt idx="1884">
                  <c:v>35.6907</c:v>
                </c:pt>
                <c:pt idx="1885">
                  <c:v>35.648499999999999</c:v>
                </c:pt>
                <c:pt idx="1886">
                  <c:v>35.633299999999998</c:v>
                </c:pt>
                <c:pt idx="1887">
                  <c:v>35.574100000000001</c:v>
                </c:pt>
                <c:pt idx="1888">
                  <c:v>35.531100000000002</c:v>
                </c:pt>
                <c:pt idx="1889">
                  <c:v>35.511099999999999</c:v>
                </c:pt>
                <c:pt idx="1890">
                  <c:v>35.501899999999999</c:v>
                </c:pt>
                <c:pt idx="1891">
                  <c:v>35.516300000000001</c:v>
                </c:pt>
                <c:pt idx="1892">
                  <c:v>35.569699999999997</c:v>
                </c:pt>
                <c:pt idx="1893">
                  <c:v>35.619900000000001</c:v>
                </c:pt>
                <c:pt idx="1894">
                  <c:v>35.627400000000002</c:v>
                </c:pt>
                <c:pt idx="1895">
                  <c:v>35.623800000000003</c:v>
                </c:pt>
                <c:pt idx="1896">
                  <c:v>35.594000000000001</c:v>
                </c:pt>
                <c:pt idx="1897">
                  <c:v>35.538699999999999</c:v>
                </c:pt>
                <c:pt idx="1898">
                  <c:v>35.5077</c:v>
                </c:pt>
                <c:pt idx="1899">
                  <c:v>35.468699999999998</c:v>
                </c:pt>
                <c:pt idx="1900">
                  <c:v>35.354599999999998</c:v>
                </c:pt>
                <c:pt idx="1901">
                  <c:v>35.175199999999997</c:v>
                </c:pt>
                <c:pt idx="1902">
                  <c:v>34.976799999999997</c:v>
                </c:pt>
                <c:pt idx="1903">
                  <c:v>34.823300000000003</c:v>
                </c:pt>
                <c:pt idx="1904">
                  <c:v>34.722099999999998</c:v>
                </c:pt>
                <c:pt idx="1905">
                  <c:v>34.6843</c:v>
                </c:pt>
                <c:pt idx="1906">
                  <c:v>34.648400000000002</c:v>
                </c:pt>
                <c:pt idx="1907">
                  <c:v>34.5854</c:v>
                </c:pt>
                <c:pt idx="1908">
                  <c:v>34.756100000000004</c:v>
                </c:pt>
                <c:pt idx="1909">
                  <c:v>34.984900000000003</c:v>
                </c:pt>
                <c:pt idx="1910">
                  <c:v>34.860700000000001</c:v>
                </c:pt>
                <c:pt idx="1911">
                  <c:v>34.564599999999999</c:v>
                </c:pt>
                <c:pt idx="1912">
                  <c:v>34.500900000000001</c:v>
                </c:pt>
                <c:pt idx="1913">
                  <c:v>34.443800000000003</c:v>
                </c:pt>
                <c:pt idx="1914">
                  <c:v>34.403700000000001</c:v>
                </c:pt>
                <c:pt idx="1915">
                  <c:v>34.317599999999999</c:v>
                </c:pt>
                <c:pt idx="1916">
                  <c:v>34.174900000000001</c:v>
                </c:pt>
                <c:pt idx="1917">
                  <c:v>34.137</c:v>
                </c:pt>
                <c:pt idx="1918">
                  <c:v>34.157800000000002</c:v>
                </c:pt>
                <c:pt idx="1919">
                  <c:v>34.126600000000003</c:v>
                </c:pt>
                <c:pt idx="1920">
                  <c:v>33.913499999999999</c:v>
                </c:pt>
                <c:pt idx="1921">
                  <c:v>33.809100000000001</c:v>
                </c:pt>
                <c:pt idx="1922">
                  <c:v>34.046100000000003</c:v>
                </c:pt>
                <c:pt idx="1923">
                  <c:v>34.404600000000002</c:v>
                </c:pt>
                <c:pt idx="1924">
                  <c:v>34.489600000000003</c:v>
                </c:pt>
                <c:pt idx="1925">
                  <c:v>34.426099999999998</c:v>
                </c:pt>
                <c:pt idx="1926">
                  <c:v>34.5672</c:v>
                </c:pt>
                <c:pt idx="1927">
                  <c:v>34.786999999999999</c:v>
                </c:pt>
                <c:pt idx="1928">
                  <c:v>34.951300000000003</c:v>
                </c:pt>
                <c:pt idx="1929">
                  <c:v>35.085999999999999</c:v>
                </c:pt>
                <c:pt idx="1930">
                  <c:v>35.201000000000001</c:v>
                </c:pt>
                <c:pt idx="1931">
                  <c:v>35.319899999999997</c:v>
                </c:pt>
                <c:pt idx="1932">
                  <c:v>35.401699999999998</c:v>
                </c:pt>
                <c:pt idx="1933">
                  <c:v>35.509399999999999</c:v>
                </c:pt>
                <c:pt idx="1934">
                  <c:v>35.543799999999997</c:v>
                </c:pt>
                <c:pt idx="1935">
                  <c:v>35.4724</c:v>
                </c:pt>
                <c:pt idx="1936">
                  <c:v>35.375300000000003</c:v>
                </c:pt>
                <c:pt idx="1937">
                  <c:v>35.278399999999998</c:v>
                </c:pt>
                <c:pt idx="1938">
                  <c:v>35.103900000000003</c:v>
                </c:pt>
                <c:pt idx="1939">
                  <c:v>34.938899999999997</c:v>
                </c:pt>
                <c:pt idx="1940">
                  <c:v>34.769100000000002</c:v>
                </c:pt>
                <c:pt idx="1941">
                  <c:v>34.64</c:v>
                </c:pt>
                <c:pt idx="1942">
                  <c:v>34.521799999999999</c:v>
                </c:pt>
                <c:pt idx="1943">
                  <c:v>34.4268</c:v>
                </c:pt>
                <c:pt idx="1944">
                  <c:v>34.454300000000003</c:v>
                </c:pt>
                <c:pt idx="1945">
                  <c:v>34.475299999999997</c:v>
                </c:pt>
                <c:pt idx="1946">
                  <c:v>34.468800000000002</c:v>
                </c:pt>
                <c:pt idx="1947">
                  <c:v>34.489899999999999</c:v>
                </c:pt>
                <c:pt idx="1948">
                  <c:v>34.515300000000003</c:v>
                </c:pt>
                <c:pt idx="1949">
                  <c:v>34.545400000000001</c:v>
                </c:pt>
                <c:pt idx="1950">
                  <c:v>34.583100000000002</c:v>
                </c:pt>
                <c:pt idx="1951">
                  <c:v>34.630600000000001</c:v>
                </c:pt>
                <c:pt idx="1952">
                  <c:v>34.697499999999998</c:v>
                </c:pt>
                <c:pt idx="1953">
                  <c:v>34.779400000000003</c:v>
                </c:pt>
                <c:pt idx="1954">
                  <c:v>34.866300000000003</c:v>
                </c:pt>
                <c:pt idx="1955">
                  <c:v>34.892000000000003</c:v>
                </c:pt>
                <c:pt idx="1956">
                  <c:v>34.863500000000002</c:v>
                </c:pt>
                <c:pt idx="1957">
                  <c:v>34.841200000000001</c:v>
                </c:pt>
                <c:pt idx="1958">
                  <c:v>34.8399</c:v>
                </c:pt>
                <c:pt idx="1959">
                  <c:v>34.855899999999998</c:v>
                </c:pt>
                <c:pt idx="1960">
                  <c:v>34.872300000000003</c:v>
                </c:pt>
                <c:pt idx="1961">
                  <c:v>34.885300000000001</c:v>
                </c:pt>
                <c:pt idx="1962">
                  <c:v>34.849800000000002</c:v>
                </c:pt>
                <c:pt idx="1963">
                  <c:v>34.825600000000001</c:v>
                </c:pt>
                <c:pt idx="1964">
                  <c:v>34.782499999999999</c:v>
                </c:pt>
                <c:pt idx="1965">
                  <c:v>34.759799999999998</c:v>
                </c:pt>
                <c:pt idx="1966">
                  <c:v>34.733699999999999</c:v>
                </c:pt>
                <c:pt idx="1967">
                  <c:v>34.715899999999998</c:v>
                </c:pt>
                <c:pt idx="1968">
                  <c:v>34.692900000000002</c:v>
                </c:pt>
                <c:pt idx="1969">
                  <c:v>34.659100000000002</c:v>
                </c:pt>
                <c:pt idx="1970">
                  <c:v>34.711199999999998</c:v>
                </c:pt>
                <c:pt idx="1971">
                  <c:v>34.732500000000002</c:v>
                </c:pt>
                <c:pt idx="1972">
                  <c:v>34.753999999999998</c:v>
                </c:pt>
                <c:pt idx="1973">
                  <c:v>34.7791</c:v>
                </c:pt>
                <c:pt idx="1974">
                  <c:v>34.802599999999998</c:v>
                </c:pt>
                <c:pt idx="1975">
                  <c:v>34.8414</c:v>
                </c:pt>
                <c:pt idx="1976">
                  <c:v>34.9011</c:v>
                </c:pt>
                <c:pt idx="1977">
                  <c:v>34.974299999999999</c:v>
                </c:pt>
                <c:pt idx="1978">
                  <c:v>35.028300000000002</c:v>
                </c:pt>
                <c:pt idx="1979">
                  <c:v>35.116</c:v>
                </c:pt>
                <c:pt idx="1980">
                  <c:v>35.197800000000001</c:v>
                </c:pt>
                <c:pt idx="1981">
                  <c:v>35.2697</c:v>
                </c:pt>
                <c:pt idx="1982">
                  <c:v>35.305199999999999</c:v>
                </c:pt>
                <c:pt idx="1983">
                  <c:v>35.368400000000001</c:v>
                </c:pt>
                <c:pt idx="1984">
                  <c:v>35.415599999999998</c:v>
                </c:pt>
                <c:pt idx="1985">
                  <c:v>35.463900000000002</c:v>
                </c:pt>
                <c:pt idx="1986">
                  <c:v>35.502899999999997</c:v>
                </c:pt>
                <c:pt idx="1987">
                  <c:v>35.541600000000003</c:v>
                </c:pt>
                <c:pt idx="1988">
                  <c:v>35.614899999999999</c:v>
                </c:pt>
                <c:pt idx="1989">
                  <c:v>35.656599999999997</c:v>
                </c:pt>
                <c:pt idx="1990">
                  <c:v>35.6569</c:v>
                </c:pt>
                <c:pt idx="1991">
                  <c:v>35.6068</c:v>
                </c:pt>
                <c:pt idx="1992">
                  <c:v>35.532699999999998</c:v>
                </c:pt>
                <c:pt idx="1993">
                  <c:v>35.440399999999997</c:v>
                </c:pt>
                <c:pt idx="1994">
                  <c:v>35.3825</c:v>
                </c:pt>
                <c:pt idx="1995">
                  <c:v>35.340499999999999</c:v>
                </c:pt>
                <c:pt idx="1996">
                  <c:v>35.284399999999998</c:v>
                </c:pt>
                <c:pt idx="1997">
                  <c:v>35.275399999999998</c:v>
                </c:pt>
                <c:pt idx="1998">
                  <c:v>35.310099999999998</c:v>
                </c:pt>
                <c:pt idx="1999">
                  <c:v>35.357300000000002</c:v>
                </c:pt>
                <c:pt idx="2000">
                  <c:v>35.422800000000002</c:v>
                </c:pt>
                <c:pt idx="2001">
                  <c:v>35.499000000000002</c:v>
                </c:pt>
                <c:pt idx="2002">
                  <c:v>35.548699999999997</c:v>
                </c:pt>
                <c:pt idx="2003">
                  <c:v>35.546700000000001</c:v>
                </c:pt>
                <c:pt idx="2004">
                  <c:v>35.551400000000001</c:v>
                </c:pt>
                <c:pt idx="2005">
                  <c:v>35.571800000000003</c:v>
                </c:pt>
                <c:pt idx="2006">
                  <c:v>35.591099999999997</c:v>
                </c:pt>
                <c:pt idx="2007">
                  <c:v>35.617800000000003</c:v>
                </c:pt>
                <c:pt idx="2008">
                  <c:v>35.656500000000001</c:v>
                </c:pt>
                <c:pt idx="2009">
                  <c:v>35.7057</c:v>
                </c:pt>
                <c:pt idx="2010">
                  <c:v>35.787300000000002</c:v>
                </c:pt>
                <c:pt idx="2011">
                  <c:v>35.832900000000002</c:v>
                </c:pt>
                <c:pt idx="2012">
                  <c:v>35.841500000000003</c:v>
                </c:pt>
                <c:pt idx="2013">
                  <c:v>35.806399999999996</c:v>
                </c:pt>
                <c:pt idx="2014">
                  <c:v>35.774500000000003</c:v>
                </c:pt>
                <c:pt idx="2015">
                  <c:v>35.742100000000001</c:v>
                </c:pt>
                <c:pt idx="2016">
                  <c:v>35.640700000000002</c:v>
                </c:pt>
                <c:pt idx="2017">
                  <c:v>35.5122</c:v>
                </c:pt>
                <c:pt idx="2018">
                  <c:v>35.4497</c:v>
                </c:pt>
                <c:pt idx="2019">
                  <c:v>35.394500000000001</c:v>
                </c:pt>
                <c:pt idx="2020">
                  <c:v>35.3444</c:v>
                </c:pt>
                <c:pt idx="2021">
                  <c:v>35.323799999999999</c:v>
                </c:pt>
                <c:pt idx="2022">
                  <c:v>35.2761</c:v>
                </c:pt>
                <c:pt idx="2023">
                  <c:v>35.320999999999998</c:v>
                </c:pt>
                <c:pt idx="2024">
                  <c:v>35.334299999999999</c:v>
                </c:pt>
                <c:pt idx="2025">
                  <c:v>35.332500000000003</c:v>
                </c:pt>
                <c:pt idx="2026">
                  <c:v>35.332999999999998</c:v>
                </c:pt>
                <c:pt idx="2027">
                  <c:v>35.347700000000003</c:v>
                </c:pt>
                <c:pt idx="2028">
                  <c:v>35.351900000000001</c:v>
                </c:pt>
                <c:pt idx="2029">
                  <c:v>35.315899999999999</c:v>
                </c:pt>
                <c:pt idx="2030">
                  <c:v>35.269500000000001</c:v>
                </c:pt>
                <c:pt idx="2031">
                  <c:v>35.236699999999999</c:v>
                </c:pt>
                <c:pt idx="2032">
                  <c:v>35.202100000000002</c:v>
                </c:pt>
                <c:pt idx="2033">
                  <c:v>35.1875</c:v>
                </c:pt>
                <c:pt idx="2034">
                  <c:v>35.186100000000003</c:v>
                </c:pt>
                <c:pt idx="2035">
                  <c:v>35.165599999999998</c:v>
                </c:pt>
                <c:pt idx="2036">
                  <c:v>35.161700000000003</c:v>
                </c:pt>
                <c:pt idx="2037">
                  <c:v>35.264400000000002</c:v>
                </c:pt>
                <c:pt idx="2038">
                  <c:v>35.320399999999999</c:v>
                </c:pt>
                <c:pt idx="2039">
                  <c:v>35.321899999999999</c:v>
                </c:pt>
                <c:pt idx="2040">
                  <c:v>35.268999999999998</c:v>
                </c:pt>
                <c:pt idx="2041">
                  <c:v>35.144100000000002</c:v>
                </c:pt>
                <c:pt idx="2042">
                  <c:v>35.017499999999998</c:v>
                </c:pt>
                <c:pt idx="2043">
                  <c:v>34.930700000000002</c:v>
                </c:pt>
                <c:pt idx="2044">
                  <c:v>34.919400000000003</c:v>
                </c:pt>
                <c:pt idx="2045">
                  <c:v>34.921900000000001</c:v>
                </c:pt>
                <c:pt idx="2046">
                  <c:v>34.928899999999999</c:v>
                </c:pt>
                <c:pt idx="2047">
                  <c:v>34.953600000000002</c:v>
                </c:pt>
                <c:pt idx="2048">
                  <c:v>34.977699999999999</c:v>
                </c:pt>
                <c:pt idx="2049">
                  <c:v>34.987099999999998</c:v>
                </c:pt>
                <c:pt idx="2050">
                  <c:v>35.027299999999997</c:v>
                </c:pt>
                <c:pt idx="2051">
                  <c:v>35.118899999999996</c:v>
                </c:pt>
                <c:pt idx="2052">
                  <c:v>35.205199999999998</c:v>
                </c:pt>
                <c:pt idx="2053">
                  <c:v>35.210500000000003</c:v>
                </c:pt>
                <c:pt idx="2054">
                  <c:v>35.2121</c:v>
                </c:pt>
                <c:pt idx="2055">
                  <c:v>35.187199999999997</c:v>
                </c:pt>
                <c:pt idx="2056">
                  <c:v>35.234299999999998</c:v>
                </c:pt>
                <c:pt idx="2057">
                  <c:v>35.216900000000003</c:v>
                </c:pt>
                <c:pt idx="2058">
                  <c:v>35.240699999999997</c:v>
                </c:pt>
                <c:pt idx="2059">
                  <c:v>35.235399999999998</c:v>
                </c:pt>
                <c:pt idx="2060">
                  <c:v>35.252200000000002</c:v>
                </c:pt>
                <c:pt idx="2061">
                  <c:v>35.294400000000003</c:v>
                </c:pt>
                <c:pt idx="2062">
                  <c:v>35.369900000000001</c:v>
                </c:pt>
                <c:pt idx="2063">
                  <c:v>35.440100000000001</c:v>
                </c:pt>
                <c:pt idx="2064">
                  <c:v>35.4681</c:v>
                </c:pt>
                <c:pt idx="2065">
                  <c:v>35.517000000000003</c:v>
                </c:pt>
                <c:pt idx="2066">
                  <c:v>35.674799999999998</c:v>
                </c:pt>
                <c:pt idx="2067">
                  <c:v>35.785899999999998</c:v>
                </c:pt>
                <c:pt idx="2068">
                  <c:v>35.861400000000003</c:v>
                </c:pt>
                <c:pt idx="2069">
                  <c:v>35.908700000000003</c:v>
                </c:pt>
                <c:pt idx="2070">
                  <c:v>35.909100000000002</c:v>
                </c:pt>
                <c:pt idx="2071">
                  <c:v>35.919800000000002</c:v>
                </c:pt>
                <c:pt idx="2072">
                  <c:v>35.933500000000002</c:v>
                </c:pt>
                <c:pt idx="2073">
                  <c:v>35.941800000000001</c:v>
                </c:pt>
                <c:pt idx="2074">
                  <c:v>35.949100000000001</c:v>
                </c:pt>
                <c:pt idx="2075">
                  <c:v>35.917499999999997</c:v>
                </c:pt>
                <c:pt idx="2076">
                  <c:v>35.867800000000003</c:v>
                </c:pt>
                <c:pt idx="2077">
                  <c:v>35.802599999999998</c:v>
                </c:pt>
                <c:pt idx="2078">
                  <c:v>35.743200000000002</c:v>
                </c:pt>
                <c:pt idx="2079">
                  <c:v>35.707900000000002</c:v>
                </c:pt>
                <c:pt idx="2080">
                  <c:v>35.648400000000002</c:v>
                </c:pt>
                <c:pt idx="2081">
                  <c:v>35.602200000000003</c:v>
                </c:pt>
                <c:pt idx="2082">
                  <c:v>35.613399999999999</c:v>
                </c:pt>
                <c:pt idx="2083">
                  <c:v>35.708199999999998</c:v>
                </c:pt>
                <c:pt idx="2084">
                  <c:v>35.830300000000001</c:v>
                </c:pt>
                <c:pt idx="2085">
                  <c:v>35.9422</c:v>
                </c:pt>
                <c:pt idx="2086">
                  <c:v>36.011899999999997</c:v>
                </c:pt>
                <c:pt idx="2087">
                  <c:v>36.025599999999997</c:v>
                </c:pt>
                <c:pt idx="2088">
                  <c:v>36.042000000000002</c:v>
                </c:pt>
                <c:pt idx="2089">
                  <c:v>36.0578</c:v>
                </c:pt>
                <c:pt idx="2090">
                  <c:v>36.0625</c:v>
                </c:pt>
                <c:pt idx="2091">
                  <c:v>36.080100000000002</c:v>
                </c:pt>
                <c:pt idx="2092">
                  <c:v>36.0062</c:v>
                </c:pt>
                <c:pt idx="2093">
                  <c:v>35.898499999999999</c:v>
                </c:pt>
                <c:pt idx="2094">
                  <c:v>35.7851</c:v>
                </c:pt>
                <c:pt idx="2095">
                  <c:v>35.694899999999997</c:v>
                </c:pt>
                <c:pt idx="2096">
                  <c:v>35.589100000000002</c:v>
                </c:pt>
                <c:pt idx="2097">
                  <c:v>35.410299999999999</c:v>
                </c:pt>
                <c:pt idx="2098">
                  <c:v>35.447299999999998</c:v>
                </c:pt>
                <c:pt idx="2099">
                  <c:v>35.532800000000002</c:v>
                </c:pt>
                <c:pt idx="2100">
                  <c:v>35.773800000000001</c:v>
                </c:pt>
                <c:pt idx="2101">
                  <c:v>35.802900000000001</c:v>
                </c:pt>
                <c:pt idx="2102">
                  <c:v>35.4285</c:v>
                </c:pt>
                <c:pt idx="2103">
                  <c:v>35.290999999999997</c:v>
                </c:pt>
                <c:pt idx="2104">
                  <c:v>35.299700000000001</c:v>
                </c:pt>
                <c:pt idx="2105">
                  <c:v>35.209699999999998</c:v>
                </c:pt>
                <c:pt idx="2106">
                  <c:v>35.134399999999999</c:v>
                </c:pt>
                <c:pt idx="2107">
                  <c:v>35.085599999999999</c:v>
                </c:pt>
                <c:pt idx="2108">
                  <c:v>35.133699999999997</c:v>
                </c:pt>
                <c:pt idx="2109">
                  <c:v>35.2361</c:v>
                </c:pt>
                <c:pt idx="2110">
                  <c:v>35.374699999999997</c:v>
                </c:pt>
                <c:pt idx="2111">
                  <c:v>35.528199999999998</c:v>
                </c:pt>
                <c:pt idx="2112">
                  <c:v>35.6813</c:v>
                </c:pt>
                <c:pt idx="2113">
                  <c:v>35.977499999999999</c:v>
                </c:pt>
                <c:pt idx="2114">
                  <c:v>36.229300000000002</c:v>
                </c:pt>
                <c:pt idx="2115">
                  <c:v>36.428800000000003</c:v>
                </c:pt>
                <c:pt idx="2116">
                  <c:v>36.503599999999999</c:v>
                </c:pt>
                <c:pt idx="2117">
                  <c:v>36.563899999999997</c:v>
                </c:pt>
                <c:pt idx="2118">
                  <c:v>36.648200000000003</c:v>
                </c:pt>
                <c:pt idx="2119">
                  <c:v>36.748800000000003</c:v>
                </c:pt>
                <c:pt idx="2120">
                  <c:v>36.823599999999999</c:v>
                </c:pt>
                <c:pt idx="2121">
                  <c:v>36.866199999999999</c:v>
                </c:pt>
                <c:pt idx="2122">
                  <c:v>36.865699999999997</c:v>
                </c:pt>
                <c:pt idx="2123">
                  <c:v>36.546399999999998</c:v>
                </c:pt>
                <c:pt idx="2124">
                  <c:v>36.343800000000002</c:v>
                </c:pt>
                <c:pt idx="2125">
                  <c:v>36.209800000000001</c:v>
                </c:pt>
                <c:pt idx="2126">
                  <c:v>36.036299999999997</c:v>
                </c:pt>
                <c:pt idx="2127">
                  <c:v>35.870399999999997</c:v>
                </c:pt>
                <c:pt idx="2128">
                  <c:v>35.7776</c:v>
                </c:pt>
                <c:pt idx="2129">
                  <c:v>35.969799999999999</c:v>
                </c:pt>
                <c:pt idx="2130">
                  <c:v>36.147599999999997</c:v>
                </c:pt>
                <c:pt idx="2131">
                  <c:v>36.2515</c:v>
                </c:pt>
                <c:pt idx="2132">
                  <c:v>36.064100000000003</c:v>
                </c:pt>
                <c:pt idx="2133">
                  <c:v>35.825400000000002</c:v>
                </c:pt>
                <c:pt idx="2134">
                  <c:v>35.674799999999998</c:v>
                </c:pt>
                <c:pt idx="2135">
                  <c:v>35.5946</c:v>
                </c:pt>
                <c:pt idx="2136">
                  <c:v>35.5578</c:v>
                </c:pt>
                <c:pt idx="2137">
                  <c:v>35.608800000000002</c:v>
                </c:pt>
                <c:pt idx="2138">
                  <c:v>35.758400000000002</c:v>
                </c:pt>
                <c:pt idx="2139">
                  <c:v>35.886800000000001</c:v>
                </c:pt>
                <c:pt idx="2140">
                  <c:v>36.148200000000003</c:v>
                </c:pt>
                <c:pt idx="2141">
                  <c:v>36.2303</c:v>
                </c:pt>
                <c:pt idx="2142">
                  <c:v>36.083100000000002</c:v>
                </c:pt>
                <c:pt idx="2143">
                  <c:v>36.261299999999999</c:v>
                </c:pt>
                <c:pt idx="2144">
                  <c:v>36.616199999999999</c:v>
                </c:pt>
                <c:pt idx="2145">
                  <c:v>36.496499999999997</c:v>
                </c:pt>
                <c:pt idx="2146">
                  <c:v>36.081299999999999</c:v>
                </c:pt>
                <c:pt idx="2147">
                  <c:v>36.656500000000001</c:v>
                </c:pt>
                <c:pt idx="2148">
                  <c:v>36.549199999999999</c:v>
                </c:pt>
                <c:pt idx="2149">
                  <c:v>35.156399999999998</c:v>
                </c:pt>
                <c:pt idx="2150">
                  <c:v>35.059899999999999</c:v>
                </c:pt>
                <c:pt idx="2151">
                  <c:v>35.1967</c:v>
                </c:pt>
                <c:pt idx="2152">
                  <c:v>35.600499999999997</c:v>
                </c:pt>
                <c:pt idx="2153">
                  <c:v>36.079799999999999</c:v>
                </c:pt>
                <c:pt idx="2154">
                  <c:v>36.259399999999999</c:v>
                </c:pt>
                <c:pt idx="2155">
                  <c:v>36.102899999999998</c:v>
                </c:pt>
                <c:pt idx="2156">
                  <c:v>35.875</c:v>
                </c:pt>
                <c:pt idx="2157">
                  <c:v>35.979300000000002</c:v>
                </c:pt>
                <c:pt idx="2158">
                  <c:v>35.998699999999999</c:v>
                </c:pt>
                <c:pt idx="2159">
                  <c:v>36.064700000000002</c:v>
                </c:pt>
                <c:pt idx="2160">
                  <c:v>36.320300000000003</c:v>
                </c:pt>
                <c:pt idx="2161">
                  <c:v>38.120399999999997</c:v>
                </c:pt>
                <c:pt idx="2162">
                  <c:v>36.481099999999998</c:v>
                </c:pt>
                <c:pt idx="2163">
                  <c:v>36.523699999999998</c:v>
                </c:pt>
                <c:pt idx="2164">
                  <c:v>36.544800000000002</c:v>
                </c:pt>
                <c:pt idx="2165">
                  <c:v>36.714199999999998</c:v>
                </c:pt>
                <c:pt idx="2166">
                  <c:v>36.896799999999999</c:v>
                </c:pt>
                <c:pt idx="2167">
                  <c:v>37.028799999999997</c:v>
                </c:pt>
                <c:pt idx="2168">
                  <c:v>37.116999999999997</c:v>
                </c:pt>
                <c:pt idx="2169">
                  <c:v>37.2194</c:v>
                </c:pt>
                <c:pt idx="2170">
                  <c:v>37.284999999999997</c:v>
                </c:pt>
                <c:pt idx="2171">
                  <c:v>37.334099999999999</c:v>
                </c:pt>
                <c:pt idx="2172">
                  <c:v>37.345700000000001</c:v>
                </c:pt>
                <c:pt idx="2173">
                  <c:v>37.319200000000002</c:v>
                </c:pt>
                <c:pt idx="2174">
                  <c:v>37.293199999999999</c:v>
                </c:pt>
                <c:pt idx="2175">
                  <c:v>37.176299999999998</c:v>
                </c:pt>
                <c:pt idx="2176">
                  <c:v>37.132199999999997</c:v>
                </c:pt>
                <c:pt idx="2177">
                  <c:v>37.131599999999999</c:v>
                </c:pt>
                <c:pt idx="2178">
                  <c:v>37.162100000000002</c:v>
                </c:pt>
                <c:pt idx="2179">
                  <c:v>37.192599999999999</c:v>
                </c:pt>
                <c:pt idx="2180">
                  <c:v>37.211500000000001</c:v>
                </c:pt>
                <c:pt idx="2181">
                  <c:v>37.2166</c:v>
                </c:pt>
                <c:pt idx="2182">
                  <c:v>37.216500000000003</c:v>
                </c:pt>
                <c:pt idx="2183">
                  <c:v>37.2376</c:v>
                </c:pt>
                <c:pt idx="2184">
                  <c:v>37.276000000000003</c:v>
                </c:pt>
                <c:pt idx="2185">
                  <c:v>37.253300000000003</c:v>
                </c:pt>
                <c:pt idx="2186">
                  <c:v>37.191800000000001</c:v>
                </c:pt>
                <c:pt idx="2187">
                  <c:v>37.137999999999998</c:v>
                </c:pt>
                <c:pt idx="2188">
                  <c:v>37.068199999999997</c:v>
                </c:pt>
                <c:pt idx="2189">
                  <c:v>36.997700000000002</c:v>
                </c:pt>
                <c:pt idx="2190">
                  <c:v>36.9328</c:v>
                </c:pt>
                <c:pt idx="2191">
                  <c:v>36.869500000000002</c:v>
                </c:pt>
                <c:pt idx="2192">
                  <c:v>36.537500000000001</c:v>
                </c:pt>
                <c:pt idx="2193">
                  <c:v>36.570500000000003</c:v>
                </c:pt>
                <c:pt idx="2194">
                  <c:v>36.727699999999999</c:v>
                </c:pt>
                <c:pt idx="2195">
                  <c:v>36.692300000000003</c:v>
                </c:pt>
                <c:pt idx="2196">
                  <c:v>36.680100000000003</c:v>
                </c:pt>
                <c:pt idx="2197">
                  <c:v>36.674300000000002</c:v>
                </c:pt>
                <c:pt idx="2198">
                  <c:v>36.690399999999997</c:v>
                </c:pt>
                <c:pt idx="2199">
                  <c:v>36.729300000000002</c:v>
                </c:pt>
                <c:pt idx="2200">
                  <c:v>36.7911</c:v>
                </c:pt>
                <c:pt idx="2201">
                  <c:v>36.873600000000003</c:v>
                </c:pt>
                <c:pt idx="2202">
                  <c:v>36.973500000000001</c:v>
                </c:pt>
                <c:pt idx="2203">
                  <c:v>37.052</c:v>
                </c:pt>
                <c:pt idx="2204">
                  <c:v>37.087800000000001</c:v>
                </c:pt>
                <c:pt idx="2205">
                  <c:v>37.1248</c:v>
                </c:pt>
                <c:pt idx="2206">
                  <c:v>37.177799999999998</c:v>
                </c:pt>
                <c:pt idx="2207">
                  <c:v>37.243200000000002</c:v>
                </c:pt>
                <c:pt idx="2208">
                  <c:v>37.277900000000002</c:v>
                </c:pt>
                <c:pt idx="2209">
                  <c:v>37.311700000000002</c:v>
                </c:pt>
                <c:pt idx="2210">
                  <c:v>37.375300000000003</c:v>
                </c:pt>
                <c:pt idx="2211">
                  <c:v>37.517299999999999</c:v>
                </c:pt>
                <c:pt idx="2212">
                  <c:v>37.636899999999997</c:v>
                </c:pt>
                <c:pt idx="2213">
                  <c:v>37.732700000000001</c:v>
                </c:pt>
                <c:pt idx="2214">
                  <c:v>37.820500000000003</c:v>
                </c:pt>
                <c:pt idx="2215">
                  <c:v>37.966299999999997</c:v>
                </c:pt>
                <c:pt idx="2216">
                  <c:v>38.095500000000001</c:v>
                </c:pt>
                <c:pt idx="2217">
                  <c:v>38.039299999999997</c:v>
                </c:pt>
                <c:pt idx="2218">
                  <c:v>37.935299999999998</c:v>
                </c:pt>
                <c:pt idx="2219">
                  <c:v>37.832999999999998</c:v>
                </c:pt>
                <c:pt idx="2220">
                  <c:v>37.753999999999998</c:v>
                </c:pt>
                <c:pt idx="2221">
                  <c:v>37.6539</c:v>
                </c:pt>
                <c:pt idx="2222">
                  <c:v>37.6096</c:v>
                </c:pt>
                <c:pt idx="2223">
                  <c:v>37.584499999999998</c:v>
                </c:pt>
                <c:pt idx="2224">
                  <c:v>37.529600000000002</c:v>
                </c:pt>
                <c:pt idx="2225">
                  <c:v>37.454900000000002</c:v>
                </c:pt>
                <c:pt idx="2226">
                  <c:v>37.410800000000002</c:v>
                </c:pt>
                <c:pt idx="2227">
                  <c:v>37.396500000000003</c:v>
                </c:pt>
                <c:pt idx="2228">
                  <c:v>37.4221</c:v>
                </c:pt>
                <c:pt idx="2229">
                  <c:v>37.3962</c:v>
                </c:pt>
                <c:pt idx="2230">
                  <c:v>37.396700000000003</c:v>
                </c:pt>
                <c:pt idx="2231">
                  <c:v>37.443899999999999</c:v>
                </c:pt>
                <c:pt idx="2232">
                  <c:v>37.536099999999998</c:v>
                </c:pt>
                <c:pt idx="2233">
                  <c:v>37.529699999999998</c:v>
                </c:pt>
                <c:pt idx="2234">
                  <c:v>37.531599999999997</c:v>
                </c:pt>
                <c:pt idx="2235">
                  <c:v>37.551600000000001</c:v>
                </c:pt>
                <c:pt idx="2236">
                  <c:v>37.580800000000004</c:v>
                </c:pt>
                <c:pt idx="2237">
                  <c:v>37.600700000000003</c:v>
                </c:pt>
                <c:pt idx="2238">
                  <c:v>37.611400000000003</c:v>
                </c:pt>
                <c:pt idx="2239">
                  <c:v>37.6038</c:v>
                </c:pt>
                <c:pt idx="2240">
                  <c:v>37.575699999999998</c:v>
                </c:pt>
                <c:pt idx="2241">
                  <c:v>37.5747</c:v>
                </c:pt>
                <c:pt idx="2242">
                  <c:v>37.576099999999997</c:v>
                </c:pt>
                <c:pt idx="2243">
                  <c:v>37.547699999999999</c:v>
                </c:pt>
                <c:pt idx="2244">
                  <c:v>37.4604</c:v>
                </c:pt>
                <c:pt idx="2245">
                  <c:v>37.390700000000002</c:v>
                </c:pt>
                <c:pt idx="2246">
                  <c:v>37.360799999999998</c:v>
                </c:pt>
                <c:pt idx="2247">
                  <c:v>37.371899999999997</c:v>
                </c:pt>
                <c:pt idx="2248">
                  <c:v>37.416600000000003</c:v>
                </c:pt>
                <c:pt idx="2249">
                  <c:v>37.518799999999999</c:v>
                </c:pt>
                <c:pt idx="2250">
                  <c:v>37.615499999999997</c:v>
                </c:pt>
                <c:pt idx="2251">
                  <c:v>37.688400000000001</c:v>
                </c:pt>
                <c:pt idx="2252">
                  <c:v>37.785299999999999</c:v>
                </c:pt>
                <c:pt idx="2253">
                  <c:v>37.863799999999998</c:v>
                </c:pt>
                <c:pt idx="2254">
                  <c:v>37.9392</c:v>
                </c:pt>
                <c:pt idx="2255">
                  <c:v>38.0015</c:v>
                </c:pt>
                <c:pt idx="2256">
                  <c:v>38.041400000000003</c:v>
                </c:pt>
                <c:pt idx="2257">
                  <c:v>38.044800000000002</c:v>
                </c:pt>
                <c:pt idx="2258">
                  <c:v>38.091000000000001</c:v>
                </c:pt>
                <c:pt idx="2259">
                  <c:v>38.122700000000002</c:v>
                </c:pt>
                <c:pt idx="2260">
                  <c:v>38.1629</c:v>
                </c:pt>
                <c:pt idx="2261">
                  <c:v>38.269599999999997</c:v>
                </c:pt>
                <c:pt idx="2262">
                  <c:v>38.322299999999998</c:v>
                </c:pt>
                <c:pt idx="2263">
                  <c:v>38.395699999999998</c:v>
                </c:pt>
                <c:pt idx="2264">
                  <c:v>38.417499999999997</c:v>
                </c:pt>
                <c:pt idx="2265">
                  <c:v>38.396299999999997</c:v>
                </c:pt>
                <c:pt idx="2266">
                  <c:v>38.392899999999997</c:v>
                </c:pt>
                <c:pt idx="2267">
                  <c:v>38.356999999999999</c:v>
                </c:pt>
                <c:pt idx="2268">
                  <c:v>38.279200000000003</c:v>
                </c:pt>
                <c:pt idx="2269">
                  <c:v>38.224600000000002</c:v>
                </c:pt>
                <c:pt idx="2270">
                  <c:v>38.1907</c:v>
                </c:pt>
                <c:pt idx="2271">
                  <c:v>38.146799999999999</c:v>
                </c:pt>
                <c:pt idx="2272">
                  <c:v>38.104900000000001</c:v>
                </c:pt>
                <c:pt idx="2273">
                  <c:v>38.023400000000002</c:v>
                </c:pt>
                <c:pt idx="2274">
                  <c:v>37.870899999999999</c:v>
                </c:pt>
                <c:pt idx="2275">
                  <c:v>37.782200000000003</c:v>
                </c:pt>
                <c:pt idx="2276">
                  <c:v>37.834200000000003</c:v>
                </c:pt>
                <c:pt idx="2277">
                  <c:v>37.917999999999999</c:v>
                </c:pt>
                <c:pt idx="2278">
                  <c:v>37.963299999999997</c:v>
                </c:pt>
                <c:pt idx="2279">
                  <c:v>37.973199999999999</c:v>
                </c:pt>
                <c:pt idx="2280">
                  <c:v>37.9589</c:v>
                </c:pt>
                <c:pt idx="2281">
                  <c:v>37.898299999999999</c:v>
                </c:pt>
                <c:pt idx="2282">
                  <c:v>37.892800000000001</c:v>
                </c:pt>
                <c:pt idx="2283">
                  <c:v>37.9071</c:v>
                </c:pt>
                <c:pt idx="2284">
                  <c:v>37.941499999999998</c:v>
                </c:pt>
                <c:pt idx="2285">
                  <c:v>37.981900000000003</c:v>
                </c:pt>
                <c:pt idx="2286">
                  <c:v>38.048099999999998</c:v>
                </c:pt>
                <c:pt idx="2287">
                  <c:v>38.0946</c:v>
                </c:pt>
                <c:pt idx="2288">
                  <c:v>37.977200000000003</c:v>
                </c:pt>
                <c:pt idx="2289">
                  <c:v>37.805500000000002</c:v>
                </c:pt>
                <c:pt idx="2290">
                  <c:v>37.695599999999999</c:v>
                </c:pt>
                <c:pt idx="2291">
                  <c:v>37.6616</c:v>
                </c:pt>
                <c:pt idx="2292">
                  <c:v>37.716999999999999</c:v>
                </c:pt>
                <c:pt idx="2293">
                  <c:v>37.927999999999997</c:v>
                </c:pt>
                <c:pt idx="2294">
                  <c:v>38.087600000000002</c:v>
                </c:pt>
                <c:pt idx="2295">
                  <c:v>38.076900000000002</c:v>
                </c:pt>
                <c:pt idx="2296">
                  <c:v>37.970399999999998</c:v>
                </c:pt>
                <c:pt idx="2297">
                  <c:v>37.845700000000001</c:v>
                </c:pt>
                <c:pt idx="2298">
                  <c:v>37.696300000000001</c:v>
                </c:pt>
                <c:pt idx="2299">
                  <c:v>37.576300000000003</c:v>
                </c:pt>
                <c:pt idx="2300">
                  <c:v>37.5169</c:v>
                </c:pt>
                <c:pt idx="2301">
                  <c:v>37.4315</c:v>
                </c:pt>
                <c:pt idx="2302">
                  <c:v>37.370199999999997</c:v>
                </c:pt>
                <c:pt idx="2303">
                  <c:v>37.3538</c:v>
                </c:pt>
                <c:pt idx="2304">
                  <c:v>37.581800000000001</c:v>
                </c:pt>
                <c:pt idx="2305">
                  <c:v>37.696399999999997</c:v>
                </c:pt>
                <c:pt idx="2306">
                  <c:v>37.836500000000001</c:v>
                </c:pt>
                <c:pt idx="2307">
                  <c:v>37.954799999999999</c:v>
                </c:pt>
                <c:pt idx="2308">
                  <c:v>38.110500000000002</c:v>
                </c:pt>
                <c:pt idx="2309">
                  <c:v>38.228999999999999</c:v>
                </c:pt>
                <c:pt idx="2310">
                  <c:v>38.325800000000001</c:v>
                </c:pt>
                <c:pt idx="2311">
                  <c:v>38.445</c:v>
                </c:pt>
                <c:pt idx="2312">
                  <c:v>38.667000000000002</c:v>
                </c:pt>
                <c:pt idx="2313">
                  <c:v>38.881100000000004</c:v>
                </c:pt>
                <c:pt idx="2314">
                  <c:v>38.942700000000002</c:v>
                </c:pt>
                <c:pt idx="2315">
                  <c:v>38.888399999999997</c:v>
                </c:pt>
                <c:pt idx="2316">
                  <c:v>38.770200000000003</c:v>
                </c:pt>
                <c:pt idx="2317">
                  <c:v>38.625</c:v>
                </c:pt>
                <c:pt idx="2318">
                  <c:v>38.454000000000001</c:v>
                </c:pt>
                <c:pt idx="2319">
                  <c:v>38.210599999999999</c:v>
                </c:pt>
                <c:pt idx="2320">
                  <c:v>38.066699999999997</c:v>
                </c:pt>
                <c:pt idx="2321">
                  <c:v>37.842300000000002</c:v>
                </c:pt>
                <c:pt idx="2322">
                  <c:v>37.238300000000002</c:v>
                </c:pt>
                <c:pt idx="2323">
                  <c:v>37.112699999999997</c:v>
                </c:pt>
                <c:pt idx="2324">
                  <c:v>37.161200000000001</c:v>
                </c:pt>
                <c:pt idx="2325">
                  <c:v>37.3354</c:v>
                </c:pt>
                <c:pt idx="2326">
                  <c:v>37.479100000000003</c:v>
                </c:pt>
                <c:pt idx="2327">
                  <c:v>37.560899999999997</c:v>
                </c:pt>
                <c:pt idx="2328">
                  <c:v>37.584200000000003</c:v>
                </c:pt>
                <c:pt idx="2329">
                  <c:v>37.6935</c:v>
                </c:pt>
                <c:pt idx="2330">
                  <c:v>37.846899999999998</c:v>
                </c:pt>
                <c:pt idx="2331">
                  <c:v>37.8949</c:v>
                </c:pt>
                <c:pt idx="2332">
                  <c:v>37.925600000000003</c:v>
                </c:pt>
                <c:pt idx="2333">
                  <c:v>37.927199999999999</c:v>
                </c:pt>
                <c:pt idx="2334">
                  <c:v>37.790199999999999</c:v>
                </c:pt>
                <c:pt idx="2335">
                  <c:v>37.738999999999997</c:v>
                </c:pt>
                <c:pt idx="2336">
                  <c:v>37.802399999999999</c:v>
                </c:pt>
                <c:pt idx="2337">
                  <c:v>37.990900000000003</c:v>
                </c:pt>
                <c:pt idx="2338">
                  <c:v>38.166600000000003</c:v>
                </c:pt>
                <c:pt idx="2339">
                  <c:v>38.374499999999998</c:v>
                </c:pt>
                <c:pt idx="2340">
                  <c:v>38.572499999999998</c:v>
                </c:pt>
                <c:pt idx="2341">
                  <c:v>38.747199999999999</c:v>
                </c:pt>
                <c:pt idx="2342">
                  <c:v>38.816499999999998</c:v>
                </c:pt>
                <c:pt idx="2343">
                  <c:v>38.822499999999998</c:v>
                </c:pt>
                <c:pt idx="2344">
                  <c:v>38.785600000000002</c:v>
                </c:pt>
                <c:pt idx="2345">
                  <c:v>38.779000000000003</c:v>
                </c:pt>
                <c:pt idx="2346">
                  <c:v>38.781999999999996</c:v>
                </c:pt>
                <c:pt idx="2347">
                  <c:v>38.738599999999998</c:v>
                </c:pt>
                <c:pt idx="2348">
                  <c:v>38.6676</c:v>
                </c:pt>
                <c:pt idx="2349">
                  <c:v>38.583399999999997</c:v>
                </c:pt>
                <c:pt idx="2350">
                  <c:v>38.485599999999998</c:v>
                </c:pt>
                <c:pt idx="2351">
                  <c:v>38.383400000000002</c:v>
                </c:pt>
                <c:pt idx="2352">
                  <c:v>38.268700000000003</c:v>
                </c:pt>
                <c:pt idx="2353">
                  <c:v>38.1599</c:v>
                </c:pt>
                <c:pt idx="2354">
                  <c:v>38.019100000000002</c:v>
                </c:pt>
                <c:pt idx="2355">
                  <c:v>37.919600000000003</c:v>
                </c:pt>
                <c:pt idx="2356">
                  <c:v>37.856499999999997</c:v>
                </c:pt>
                <c:pt idx="2357">
                  <c:v>37.885800000000003</c:v>
                </c:pt>
                <c:pt idx="2358">
                  <c:v>37.939500000000002</c:v>
                </c:pt>
                <c:pt idx="2359">
                  <c:v>37.9818</c:v>
                </c:pt>
                <c:pt idx="2360">
                  <c:v>38.067300000000003</c:v>
                </c:pt>
                <c:pt idx="2361">
                  <c:v>38.139299999999999</c:v>
                </c:pt>
                <c:pt idx="2362">
                  <c:v>38.182899999999997</c:v>
                </c:pt>
                <c:pt idx="2363">
                  <c:v>38.2881</c:v>
                </c:pt>
                <c:pt idx="2364">
                  <c:v>38.380099999999999</c:v>
                </c:pt>
                <c:pt idx="2365">
                  <c:v>38.360999999999997</c:v>
                </c:pt>
                <c:pt idx="2366">
                  <c:v>38.399299999999997</c:v>
                </c:pt>
                <c:pt idx="2367">
                  <c:v>38.477200000000003</c:v>
                </c:pt>
                <c:pt idx="2368">
                  <c:v>38.550600000000003</c:v>
                </c:pt>
                <c:pt idx="2369">
                  <c:v>38.597900000000003</c:v>
                </c:pt>
                <c:pt idx="2370">
                  <c:v>38.650399999999998</c:v>
                </c:pt>
                <c:pt idx="2371">
                  <c:v>38.693800000000003</c:v>
                </c:pt>
                <c:pt idx="2372">
                  <c:v>38.738399999999999</c:v>
                </c:pt>
                <c:pt idx="2373">
                  <c:v>38.710999999999999</c:v>
                </c:pt>
                <c:pt idx="2374">
                  <c:v>38.681199999999997</c:v>
                </c:pt>
                <c:pt idx="2375">
                  <c:v>38.709000000000003</c:v>
                </c:pt>
                <c:pt idx="2376">
                  <c:v>38.707900000000002</c:v>
                </c:pt>
                <c:pt idx="2377">
                  <c:v>38.664099999999998</c:v>
                </c:pt>
                <c:pt idx="2378">
                  <c:v>38.637300000000003</c:v>
                </c:pt>
                <c:pt idx="2379">
                  <c:v>38.637599999999999</c:v>
                </c:pt>
                <c:pt idx="2380">
                  <c:v>38.667999999999999</c:v>
                </c:pt>
                <c:pt idx="2381">
                  <c:v>38.743099999999998</c:v>
                </c:pt>
                <c:pt idx="2382">
                  <c:v>38.836500000000001</c:v>
                </c:pt>
                <c:pt idx="2383">
                  <c:v>38.936100000000003</c:v>
                </c:pt>
                <c:pt idx="2384">
                  <c:v>39.015500000000003</c:v>
                </c:pt>
                <c:pt idx="2385">
                  <c:v>39.064599999999999</c:v>
                </c:pt>
                <c:pt idx="2386">
                  <c:v>39.035899999999998</c:v>
                </c:pt>
                <c:pt idx="2387">
                  <c:v>39.027700000000003</c:v>
                </c:pt>
                <c:pt idx="2388">
                  <c:v>38.997999999999998</c:v>
                </c:pt>
                <c:pt idx="2389">
                  <c:v>38.951700000000002</c:v>
                </c:pt>
                <c:pt idx="2390">
                  <c:v>38.900799999999997</c:v>
                </c:pt>
                <c:pt idx="2391">
                  <c:v>38.865099999999998</c:v>
                </c:pt>
                <c:pt idx="2392">
                  <c:v>38.818800000000003</c:v>
                </c:pt>
                <c:pt idx="2393">
                  <c:v>38.829900000000002</c:v>
                </c:pt>
                <c:pt idx="2394">
                  <c:v>39.040999999999997</c:v>
                </c:pt>
                <c:pt idx="2395">
                  <c:v>39.121299999999998</c:v>
                </c:pt>
                <c:pt idx="2396">
                  <c:v>39.237400000000001</c:v>
                </c:pt>
                <c:pt idx="2397">
                  <c:v>39.323300000000003</c:v>
                </c:pt>
                <c:pt idx="2398">
                  <c:v>39.434899999999999</c:v>
                </c:pt>
                <c:pt idx="2399">
                  <c:v>39.554499999999997</c:v>
                </c:pt>
                <c:pt idx="2400">
                  <c:v>39.6554</c:v>
                </c:pt>
                <c:pt idx="2401">
                  <c:v>39.745800000000003</c:v>
                </c:pt>
                <c:pt idx="2402">
                  <c:v>39.8001</c:v>
                </c:pt>
                <c:pt idx="2403">
                  <c:v>39.8262</c:v>
                </c:pt>
                <c:pt idx="2404">
                  <c:v>39.819499999999998</c:v>
                </c:pt>
                <c:pt idx="2405">
                  <c:v>39.772599999999997</c:v>
                </c:pt>
                <c:pt idx="2406">
                  <c:v>39.739600000000003</c:v>
                </c:pt>
                <c:pt idx="2407">
                  <c:v>39.705199999999998</c:v>
                </c:pt>
                <c:pt idx="2408">
                  <c:v>39.647599999999997</c:v>
                </c:pt>
                <c:pt idx="2409">
                  <c:v>39.576700000000002</c:v>
                </c:pt>
                <c:pt idx="2410">
                  <c:v>39.558900000000001</c:v>
                </c:pt>
                <c:pt idx="2411">
                  <c:v>39.534599999999998</c:v>
                </c:pt>
                <c:pt idx="2412">
                  <c:v>39.485100000000003</c:v>
                </c:pt>
                <c:pt idx="2413">
                  <c:v>39.418399999999998</c:v>
                </c:pt>
                <c:pt idx="2414">
                  <c:v>39.357100000000003</c:v>
                </c:pt>
                <c:pt idx="2415">
                  <c:v>39.316099999999999</c:v>
                </c:pt>
                <c:pt idx="2416">
                  <c:v>39.2789</c:v>
                </c:pt>
                <c:pt idx="2417">
                  <c:v>39.270600000000002</c:v>
                </c:pt>
                <c:pt idx="2418">
                  <c:v>39.369300000000003</c:v>
                </c:pt>
                <c:pt idx="2419">
                  <c:v>39.435400000000001</c:v>
                </c:pt>
                <c:pt idx="2420">
                  <c:v>39.505200000000002</c:v>
                </c:pt>
                <c:pt idx="2421">
                  <c:v>39.609299999999998</c:v>
                </c:pt>
                <c:pt idx="2422">
                  <c:v>39.705199999999998</c:v>
                </c:pt>
                <c:pt idx="2423">
                  <c:v>39.840299999999999</c:v>
                </c:pt>
                <c:pt idx="2424">
                  <c:v>39.894399999999997</c:v>
                </c:pt>
                <c:pt idx="2425">
                  <c:v>39.873600000000003</c:v>
                </c:pt>
                <c:pt idx="2426">
                  <c:v>39.7331</c:v>
                </c:pt>
                <c:pt idx="2427">
                  <c:v>39.664299999999997</c:v>
                </c:pt>
                <c:pt idx="2428">
                  <c:v>39.622700000000002</c:v>
                </c:pt>
                <c:pt idx="2429">
                  <c:v>39.581299999999999</c:v>
                </c:pt>
                <c:pt idx="2430">
                  <c:v>39.5321</c:v>
                </c:pt>
                <c:pt idx="2431">
                  <c:v>39.476599999999998</c:v>
                </c:pt>
                <c:pt idx="2432">
                  <c:v>39.435299999999998</c:v>
                </c:pt>
                <c:pt idx="2433">
                  <c:v>39.330199999999998</c:v>
                </c:pt>
                <c:pt idx="2434">
                  <c:v>39.239100000000001</c:v>
                </c:pt>
                <c:pt idx="2435">
                  <c:v>39.169400000000003</c:v>
                </c:pt>
                <c:pt idx="2436">
                  <c:v>39.281700000000001</c:v>
                </c:pt>
                <c:pt idx="2437">
                  <c:v>39.459499999999998</c:v>
                </c:pt>
                <c:pt idx="2438">
                  <c:v>39.791899999999998</c:v>
                </c:pt>
                <c:pt idx="2439">
                  <c:v>40.001600000000003</c:v>
                </c:pt>
                <c:pt idx="2440">
                  <c:v>40.165799999999997</c:v>
                </c:pt>
                <c:pt idx="2441">
                  <c:v>40.318800000000003</c:v>
                </c:pt>
                <c:pt idx="2442">
                  <c:v>40.461599999999997</c:v>
                </c:pt>
                <c:pt idx="2443">
                  <c:v>40.676600000000001</c:v>
                </c:pt>
                <c:pt idx="2444">
                  <c:v>40.770600000000002</c:v>
                </c:pt>
                <c:pt idx="2445">
                  <c:v>40.796399999999998</c:v>
                </c:pt>
                <c:pt idx="2446">
                  <c:v>40.820500000000003</c:v>
                </c:pt>
                <c:pt idx="2447">
                  <c:v>40.819400000000002</c:v>
                </c:pt>
                <c:pt idx="2448">
                  <c:v>40.693600000000004</c:v>
                </c:pt>
                <c:pt idx="2449">
                  <c:v>40.542900000000003</c:v>
                </c:pt>
                <c:pt idx="2450">
                  <c:v>40.469799999999999</c:v>
                </c:pt>
                <c:pt idx="2451">
                  <c:v>40.3429</c:v>
                </c:pt>
                <c:pt idx="2452">
                  <c:v>40.138199999999998</c:v>
                </c:pt>
                <c:pt idx="2453">
                  <c:v>40.087000000000003</c:v>
                </c:pt>
                <c:pt idx="2454">
                  <c:v>40.154000000000003</c:v>
                </c:pt>
                <c:pt idx="2455">
                  <c:v>40.284300000000002</c:v>
                </c:pt>
                <c:pt idx="2456">
                  <c:v>40.269599999999997</c:v>
                </c:pt>
                <c:pt idx="2457">
                  <c:v>40.258299999999998</c:v>
                </c:pt>
                <c:pt idx="2458">
                  <c:v>40.589399999999998</c:v>
                </c:pt>
                <c:pt idx="2459">
                  <c:v>40.947600000000001</c:v>
                </c:pt>
                <c:pt idx="2460">
                  <c:v>40.991100000000003</c:v>
                </c:pt>
                <c:pt idx="2461">
                  <c:v>40.9298</c:v>
                </c:pt>
                <c:pt idx="2462">
                  <c:v>40.811799999999998</c:v>
                </c:pt>
                <c:pt idx="2463">
                  <c:v>40.731999999999999</c:v>
                </c:pt>
                <c:pt idx="2464">
                  <c:v>40.645400000000002</c:v>
                </c:pt>
                <c:pt idx="2465">
                  <c:v>40.6068</c:v>
                </c:pt>
                <c:pt idx="2466">
                  <c:v>40.580399999999997</c:v>
                </c:pt>
                <c:pt idx="2467">
                  <c:v>40.558799999999998</c:v>
                </c:pt>
                <c:pt idx="2468">
                  <c:v>40.508299999999998</c:v>
                </c:pt>
                <c:pt idx="2469">
                  <c:v>40.474800000000002</c:v>
                </c:pt>
                <c:pt idx="2470">
                  <c:v>40.431699999999999</c:v>
                </c:pt>
                <c:pt idx="2471">
                  <c:v>40.429900000000004</c:v>
                </c:pt>
                <c:pt idx="2472">
                  <c:v>40.458500000000001</c:v>
                </c:pt>
                <c:pt idx="2473">
                  <c:v>40.604199999999999</c:v>
                </c:pt>
                <c:pt idx="2474">
                  <c:v>40.6997</c:v>
                </c:pt>
                <c:pt idx="2475">
                  <c:v>40.772500000000001</c:v>
                </c:pt>
                <c:pt idx="2476">
                  <c:v>40.819899999999997</c:v>
                </c:pt>
                <c:pt idx="2477">
                  <c:v>40.900100000000002</c:v>
                </c:pt>
                <c:pt idx="2478">
                  <c:v>40.996200000000002</c:v>
                </c:pt>
                <c:pt idx="2479">
                  <c:v>41.0854</c:v>
                </c:pt>
                <c:pt idx="2480">
                  <c:v>41.443100000000001</c:v>
                </c:pt>
                <c:pt idx="2481">
                  <c:v>41.489400000000003</c:v>
                </c:pt>
                <c:pt idx="2482">
                  <c:v>41.411099999999998</c:v>
                </c:pt>
                <c:pt idx="2483">
                  <c:v>41.232199999999999</c:v>
                </c:pt>
                <c:pt idx="2484">
                  <c:v>41.0002</c:v>
                </c:pt>
                <c:pt idx="2485">
                  <c:v>40.788699999999999</c:v>
                </c:pt>
                <c:pt idx="2486">
                  <c:v>40.661499999999997</c:v>
                </c:pt>
                <c:pt idx="2487">
                  <c:v>40.549199999999999</c:v>
                </c:pt>
                <c:pt idx="2488">
                  <c:v>40.713299999999997</c:v>
                </c:pt>
                <c:pt idx="2489">
                  <c:v>40.732999999999997</c:v>
                </c:pt>
                <c:pt idx="2490">
                  <c:v>40.963700000000003</c:v>
                </c:pt>
                <c:pt idx="2491">
                  <c:v>41.063499999999998</c:v>
                </c:pt>
                <c:pt idx="2492">
                  <c:v>42.224200000000003</c:v>
                </c:pt>
                <c:pt idx="2493">
                  <c:v>41.987400000000001</c:v>
                </c:pt>
                <c:pt idx="2494">
                  <c:v>42.069499999999998</c:v>
                </c:pt>
                <c:pt idx="2495">
                  <c:v>42.270899999999997</c:v>
                </c:pt>
                <c:pt idx="2496">
                  <c:v>42.328099999999999</c:v>
                </c:pt>
                <c:pt idx="2497">
                  <c:v>42.419800000000002</c:v>
                </c:pt>
                <c:pt idx="2498">
                  <c:v>42.429900000000004</c:v>
                </c:pt>
                <c:pt idx="2499">
                  <c:v>42.272500000000001</c:v>
                </c:pt>
                <c:pt idx="2500">
                  <c:v>42.131500000000003</c:v>
                </c:pt>
                <c:pt idx="2501">
                  <c:v>42.048900000000003</c:v>
                </c:pt>
                <c:pt idx="2502">
                  <c:v>41.877800000000001</c:v>
                </c:pt>
                <c:pt idx="2503">
                  <c:v>41.7089</c:v>
                </c:pt>
                <c:pt idx="2504">
                  <c:v>41.493499999999997</c:v>
                </c:pt>
                <c:pt idx="2505">
                  <c:v>41.2804</c:v>
                </c:pt>
                <c:pt idx="2506">
                  <c:v>41.103000000000002</c:v>
                </c:pt>
                <c:pt idx="2507">
                  <c:v>41.026699999999998</c:v>
                </c:pt>
                <c:pt idx="2508">
                  <c:v>40.996099999999998</c:v>
                </c:pt>
                <c:pt idx="2509">
                  <c:v>41.0015</c:v>
                </c:pt>
                <c:pt idx="2510">
                  <c:v>41.080100000000002</c:v>
                </c:pt>
                <c:pt idx="2511">
                  <c:v>41.130899999999997</c:v>
                </c:pt>
                <c:pt idx="2512">
                  <c:v>41.153199999999998</c:v>
                </c:pt>
                <c:pt idx="2513">
                  <c:v>41.1873</c:v>
                </c:pt>
                <c:pt idx="2514">
                  <c:v>41.197499999999998</c:v>
                </c:pt>
                <c:pt idx="2515">
                  <c:v>41.1935</c:v>
                </c:pt>
                <c:pt idx="2516">
                  <c:v>41.178800000000003</c:v>
                </c:pt>
                <c:pt idx="2517">
                  <c:v>41.169699999999999</c:v>
                </c:pt>
                <c:pt idx="2518">
                  <c:v>41.163699999999999</c:v>
                </c:pt>
                <c:pt idx="2519">
                  <c:v>41.180100000000003</c:v>
                </c:pt>
                <c:pt idx="2520">
                  <c:v>41.118600000000001</c:v>
                </c:pt>
                <c:pt idx="2521">
                  <c:v>41.054400000000001</c:v>
                </c:pt>
                <c:pt idx="2522">
                  <c:v>40.978400000000001</c:v>
                </c:pt>
                <c:pt idx="2523">
                  <c:v>40.910499999999999</c:v>
                </c:pt>
                <c:pt idx="2524">
                  <c:v>40.8508</c:v>
                </c:pt>
                <c:pt idx="2525">
                  <c:v>40.800899999999999</c:v>
                </c:pt>
                <c:pt idx="2526">
                  <c:v>40.648400000000002</c:v>
                </c:pt>
                <c:pt idx="2527">
                  <c:v>40.750999999999998</c:v>
                </c:pt>
                <c:pt idx="2528">
                  <c:v>40.8386</c:v>
                </c:pt>
                <c:pt idx="2529">
                  <c:v>40.912999999999997</c:v>
                </c:pt>
                <c:pt idx="2530">
                  <c:v>40.963799999999999</c:v>
                </c:pt>
                <c:pt idx="2531">
                  <c:v>41.016800000000003</c:v>
                </c:pt>
                <c:pt idx="2532">
                  <c:v>41.046599999999998</c:v>
                </c:pt>
                <c:pt idx="2533">
                  <c:v>41.077500000000001</c:v>
                </c:pt>
                <c:pt idx="2534">
                  <c:v>41.106200000000001</c:v>
                </c:pt>
                <c:pt idx="2535">
                  <c:v>41.141100000000002</c:v>
                </c:pt>
                <c:pt idx="2536">
                  <c:v>41.16</c:v>
                </c:pt>
                <c:pt idx="2537">
                  <c:v>41.210700000000003</c:v>
                </c:pt>
                <c:pt idx="2538">
                  <c:v>41.230200000000004</c:v>
                </c:pt>
                <c:pt idx="2539">
                  <c:v>41.226399999999998</c:v>
                </c:pt>
                <c:pt idx="2540">
                  <c:v>41.196800000000003</c:v>
                </c:pt>
                <c:pt idx="2541">
                  <c:v>41.179600000000001</c:v>
                </c:pt>
                <c:pt idx="2542">
                  <c:v>41.221200000000003</c:v>
                </c:pt>
                <c:pt idx="2543">
                  <c:v>41.296399999999998</c:v>
                </c:pt>
                <c:pt idx="2544">
                  <c:v>41.338799999999999</c:v>
                </c:pt>
                <c:pt idx="2545">
                  <c:v>41.4313</c:v>
                </c:pt>
                <c:pt idx="2546">
                  <c:v>41.539499999999997</c:v>
                </c:pt>
                <c:pt idx="2547">
                  <c:v>41.669899999999998</c:v>
                </c:pt>
                <c:pt idx="2548">
                  <c:v>41.775599999999997</c:v>
                </c:pt>
                <c:pt idx="2549">
                  <c:v>41.842799999999997</c:v>
                </c:pt>
                <c:pt idx="2550">
                  <c:v>41.9009</c:v>
                </c:pt>
                <c:pt idx="2551">
                  <c:v>41.965299999999999</c:v>
                </c:pt>
                <c:pt idx="2552">
                  <c:v>42.008200000000002</c:v>
                </c:pt>
                <c:pt idx="2553">
                  <c:v>41.6616</c:v>
                </c:pt>
                <c:pt idx="2554">
                  <c:v>41.597200000000001</c:v>
                </c:pt>
                <c:pt idx="2555">
                  <c:v>41.629899999999999</c:v>
                </c:pt>
                <c:pt idx="2556">
                  <c:v>41.6798</c:v>
                </c:pt>
                <c:pt idx="2557">
                  <c:v>41.684199999999997</c:v>
                </c:pt>
                <c:pt idx="2558">
                  <c:v>41.814799999999998</c:v>
                </c:pt>
                <c:pt idx="2559">
                  <c:v>41.872300000000003</c:v>
                </c:pt>
                <c:pt idx="2560">
                  <c:v>42.125399999999999</c:v>
                </c:pt>
                <c:pt idx="2561">
                  <c:v>42.181199999999997</c:v>
                </c:pt>
                <c:pt idx="2562">
                  <c:v>42.1462</c:v>
                </c:pt>
                <c:pt idx="2563">
                  <c:v>41.798900000000003</c:v>
                </c:pt>
                <c:pt idx="2564">
                  <c:v>41.825299999999999</c:v>
                </c:pt>
                <c:pt idx="2565">
                  <c:v>41.93</c:v>
                </c:pt>
                <c:pt idx="2566">
                  <c:v>41.4756</c:v>
                </c:pt>
                <c:pt idx="2567">
                  <c:v>41.387300000000003</c:v>
                </c:pt>
                <c:pt idx="2568">
                  <c:v>41.473999999999997</c:v>
                </c:pt>
                <c:pt idx="2569">
                  <c:v>41.3782</c:v>
                </c:pt>
                <c:pt idx="2570">
                  <c:v>41.292999999999999</c:v>
                </c:pt>
                <c:pt idx="2571">
                  <c:v>41.230899999999998</c:v>
                </c:pt>
                <c:pt idx="2572">
                  <c:v>41.231299999999997</c:v>
                </c:pt>
                <c:pt idx="2573">
                  <c:v>41.192999999999998</c:v>
                </c:pt>
                <c:pt idx="2574">
                  <c:v>41.2515</c:v>
                </c:pt>
                <c:pt idx="2575">
                  <c:v>41.259</c:v>
                </c:pt>
                <c:pt idx="2576">
                  <c:v>41.241700000000002</c:v>
                </c:pt>
                <c:pt idx="2577">
                  <c:v>41.215699999999998</c:v>
                </c:pt>
                <c:pt idx="2578">
                  <c:v>41.194099999999999</c:v>
                </c:pt>
                <c:pt idx="2579">
                  <c:v>41.195500000000003</c:v>
                </c:pt>
                <c:pt idx="2580">
                  <c:v>41.196300000000001</c:v>
                </c:pt>
                <c:pt idx="2581">
                  <c:v>41.216299999999997</c:v>
                </c:pt>
                <c:pt idx="2582">
                  <c:v>41.325000000000003</c:v>
                </c:pt>
                <c:pt idx="2583">
                  <c:v>41.488799999999998</c:v>
                </c:pt>
                <c:pt idx="2584">
                  <c:v>41.645800000000001</c:v>
                </c:pt>
                <c:pt idx="2585">
                  <c:v>41.788200000000003</c:v>
                </c:pt>
                <c:pt idx="2586">
                  <c:v>41.928800000000003</c:v>
                </c:pt>
                <c:pt idx="2587">
                  <c:v>42.0398</c:v>
                </c:pt>
                <c:pt idx="2588">
                  <c:v>42.037700000000001</c:v>
                </c:pt>
                <c:pt idx="2589">
                  <c:v>42.0441</c:v>
                </c:pt>
                <c:pt idx="2590">
                  <c:v>42.049599999999998</c:v>
                </c:pt>
                <c:pt idx="2591">
                  <c:v>42.042099999999998</c:v>
                </c:pt>
                <c:pt idx="2592">
                  <c:v>42.075000000000003</c:v>
                </c:pt>
                <c:pt idx="2593">
                  <c:v>42.1096</c:v>
                </c:pt>
                <c:pt idx="2594">
                  <c:v>42.136800000000001</c:v>
                </c:pt>
                <c:pt idx="2595">
                  <c:v>42.162799999999997</c:v>
                </c:pt>
                <c:pt idx="2596">
                  <c:v>42.172899999999998</c:v>
                </c:pt>
                <c:pt idx="2597">
                  <c:v>42.180799999999998</c:v>
                </c:pt>
                <c:pt idx="2598">
                  <c:v>42.1922</c:v>
                </c:pt>
                <c:pt idx="2599">
                  <c:v>42.174199999999999</c:v>
                </c:pt>
                <c:pt idx="2600">
                  <c:v>42.141599999999997</c:v>
                </c:pt>
                <c:pt idx="2601">
                  <c:v>42.103099999999998</c:v>
                </c:pt>
                <c:pt idx="2602">
                  <c:v>42.058399999999999</c:v>
                </c:pt>
                <c:pt idx="2603">
                  <c:v>41.9908</c:v>
                </c:pt>
                <c:pt idx="2604">
                  <c:v>42.004300000000001</c:v>
                </c:pt>
                <c:pt idx="2605">
                  <c:v>42.056899999999999</c:v>
                </c:pt>
                <c:pt idx="2606">
                  <c:v>42.1098</c:v>
                </c:pt>
                <c:pt idx="2607">
                  <c:v>42.287999999999997</c:v>
                </c:pt>
                <c:pt idx="2608">
                  <c:v>42.355499999999999</c:v>
                </c:pt>
                <c:pt idx="2609">
                  <c:v>42.384700000000002</c:v>
                </c:pt>
                <c:pt idx="2610">
                  <c:v>42.425600000000003</c:v>
                </c:pt>
                <c:pt idx="2611">
                  <c:v>42.452199999999998</c:v>
                </c:pt>
                <c:pt idx="2612">
                  <c:v>42.476900000000001</c:v>
                </c:pt>
                <c:pt idx="2613">
                  <c:v>42.487200000000001</c:v>
                </c:pt>
                <c:pt idx="2614">
                  <c:v>42.497100000000003</c:v>
                </c:pt>
                <c:pt idx="2615">
                  <c:v>42.504399999999997</c:v>
                </c:pt>
                <c:pt idx="2616">
                  <c:v>42.516599999999997</c:v>
                </c:pt>
                <c:pt idx="2617">
                  <c:v>42.534599999999998</c:v>
                </c:pt>
                <c:pt idx="2618">
                  <c:v>42.545200000000001</c:v>
                </c:pt>
                <c:pt idx="2619">
                  <c:v>42.471899999999998</c:v>
                </c:pt>
                <c:pt idx="2620">
                  <c:v>42.49</c:v>
                </c:pt>
                <c:pt idx="2621">
                  <c:v>42.549500000000002</c:v>
                </c:pt>
                <c:pt idx="2622">
                  <c:v>42.5807</c:v>
                </c:pt>
                <c:pt idx="2623">
                  <c:v>42.590200000000003</c:v>
                </c:pt>
                <c:pt idx="2624">
                  <c:v>42.607100000000003</c:v>
                </c:pt>
                <c:pt idx="2625">
                  <c:v>42.638599999999997</c:v>
                </c:pt>
                <c:pt idx="2626">
                  <c:v>42.624000000000002</c:v>
                </c:pt>
                <c:pt idx="2627">
                  <c:v>42.6053</c:v>
                </c:pt>
                <c:pt idx="2628">
                  <c:v>42.6083</c:v>
                </c:pt>
                <c:pt idx="2629">
                  <c:v>42.688000000000002</c:v>
                </c:pt>
                <c:pt idx="2630">
                  <c:v>42.7624</c:v>
                </c:pt>
                <c:pt idx="2631">
                  <c:v>42.823599999999999</c:v>
                </c:pt>
                <c:pt idx="2632">
                  <c:v>42.874400000000001</c:v>
                </c:pt>
                <c:pt idx="2633">
                  <c:v>42.942900000000002</c:v>
                </c:pt>
                <c:pt idx="2634">
                  <c:v>43.001100000000001</c:v>
                </c:pt>
                <c:pt idx="2635">
                  <c:v>43.041499999999999</c:v>
                </c:pt>
                <c:pt idx="2636">
                  <c:v>43.091000000000001</c:v>
                </c:pt>
                <c:pt idx="2637">
                  <c:v>43.073500000000003</c:v>
                </c:pt>
                <c:pt idx="2638">
                  <c:v>43.0458</c:v>
                </c:pt>
                <c:pt idx="2639">
                  <c:v>43.322099999999999</c:v>
                </c:pt>
                <c:pt idx="2640">
                  <c:v>43.6509</c:v>
                </c:pt>
                <c:pt idx="2641">
                  <c:v>43.767400000000002</c:v>
                </c:pt>
                <c:pt idx="2642">
                  <c:v>43.956099999999999</c:v>
                </c:pt>
                <c:pt idx="2643">
                  <c:v>44.171599999999998</c:v>
                </c:pt>
                <c:pt idx="2644">
                  <c:v>44.427</c:v>
                </c:pt>
                <c:pt idx="2645">
                  <c:v>44.473199999999999</c:v>
                </c:pt>
                <c:pt idx="2646">
                  <c:v>44.421999999999997</c:v>
                </c:pt>
                <c:pt idx="2647">
                  <c:v>44.420299999999997</c:v>
                </c:pt>
                <c:pt idx="2648">
                  <c:v>44.340299999999999</c:v>
                </c:pt>
                <c:pt idx="2649">
                  <c:v>44.109200000000001</c:v>
                </c:pt>
                <c:pt idx="2650">
                  <c:v>44.040799999999997</c:v>
                </c:pt>
                <c:pt idx="2651">
                  <c:v>44.078899999999997</c:v>
                </c:pt>
                <c:pt idx="2652">
                  <c:v>44.097099999999998</c:v>
                </c:pt>
                <c:pt idx="2653">
                  <c:v>43.998100000000001</c:v>
                </c:pt>
                <c:pt idx="2654">
                  <c:v>44.107900000000001</c:v>
                </c:pt>
                <c:pt idx="2655">
                  <c:v>44.122</c:v>
                </c:pt>
                <c:pt idx="2656">
                  <c:v>44.093499999999999</c:v>
                </c:pt>
                <c:pt idx="2657">
                  <c:v>44.068100000000001</c:v>
                </c:pt>
                <c:pt idx="2658">
                  <c:v>43.9803</c:v>
                </c:pt>
                <c:pt idx="2659">
                  <c:v>43.874499999999998</c:v>
                </c:pt>
                <c:pt idx="2660">
                  <c:v>43.7639</c:v>
                </c:pt>
                <c:pt idx="2661">
                  <c:v>43.706600000000002</c:v>
                </c:pt>
                <c:pt idx="2662">
                  <c:v>43.6569</c:v>
                </c:pt>
                <c:pt idx="2663">
                  <c:v>43.696399999999997</c:v>
                </c:pt>
                <c:pt idx="2664">
                  <c:v>43.7468</c:v>
                </c:pt>
                <c:pt idx="2665">
                  <c:v>43.807499999999997</c:v>
                </c:pt>
                <c:pt idx="2666">
                  <c:v>43.888300000000001</c:v>
                </c:pt>
                <c:pt idx="2667">
                  <c:v>43.945599999999999</c:v>
                </c:pt>
                <c:pt idx="2668">
                  <c:v>43.9666</c:v>
                </c:pt>
                <c:pt idx="2669">
                  <c:v>44.009399999999999</c:v>
                </c:pt>
                <c:pt idx="2670">
                  <c:v>44.118600000000001</c:v>
                </c:pt>
                <c:pt idx="2671">
                  <c:v>44.236899999999999</c:v>
                </c:pt>
                <c:pt idx="2672">
                  <c:v>44.366</c:v>
                </c:pt>
                <c:pt idx="2673">
                  <c:v>44.481499999999997</c:v>
                </c:pt>
                <c:pt idx="2674">
                  <c:v>44.565800000000003</c:v>
                </c:pt>
                <c:pt idx="2675">
                  <c:v>44.610100000000003</c:v>
                </c:pt>
                <c:pt idx="2676">
                  <c:v>44.675400000000003</c:v>
                </c:pt>
                <c:pt idx="2677">
                  <c:v>44.692</c:v>
                </c:pt>
                <c:pt idx="2678">
                  <c:v>44.610900000000001</c:v>
                </c:pt>
                <c:pt idx="2679">
                  <c:v>44.546900000000001</c:v>
                </c:pt>
                <c:pt idx="2680">
                  <c:v>44.500399999999999</c:v>
                </c:pt>
                <c:pt idx="2681">
                  <c:v>44.434600000000003</c:v>
                </c:pt>
                <c:pt idx="2682">
                  <c:v>44.313600000000001</c:v>
                </c:pt>
                <c:pt idx="2683">
                  <c:v>44.219099999999997</c:v>
                </c:pt>
                <c:pt idx="2684">
                  <c:v>44.151299999999999</c:v>
                </c:pt>
                <c:pt idx="2685">
                  <c:v>44.080100000000002</c:v>
                </c:pt>
                <c:pt idx="2686">
                  <c:v>44.046100000000003</c:v>
                </c:pt>
                <c:pt idx="2687">
                  <c:v>44.042400000000001</c:v>
                </c:pt>
                <c:pt idx="2688">
                  <c:v>44.027500000000003</c:v>
                </c:pt>
                <c:pt idx="2689">
                  <c:v>44.015300000000003</c:v>
                </c:pt>
                <c:pt idx="2690">
                  <c:v>44.043999999999997</c:v>
                </c:pt>
                <c:pt idx="2691">
                  <c:v>44.125799999999998</c:v>
                </c:pt>
                <c:pt idx="2692">
                  <c:v>44.198700000000002</c:v>
                </c:pt>
                <c:pt idx="2693">
                  <c:v>44.288899999999998</c:v>
                </c:pt>
                <c:pt idx="2694">
                  <c:v>44.436799999999998</c:v>
                </c:pt>
                <c:pt idx="2695">
                  <c:v>44.557099999999998</c:v>
                </c:pt>
                <c:pt idx="2696">
                  <c:v>44.679299999999998</c:v>
                </c:pt>
                <c:pt idx="2697">
                  <c:v>44.7455</c:v>
                </c:pt>
                <c:pt idx="2698">
                  <c:v>44.812800000000003</c:v>
                </c:pt>
                <c:pt idx="2699">
                  <c:v>44.8626</c:v>
                </c:pt>
                <c:pt idx="2700">
                  <c:v>44.911299999999997</c:v>
                </c:pt>
                <c:pt idx="2701">
                  <c:v>44.950400000000002</c:v>
                </c:pt>
                <c:pt idx="2702">
                  <c:v>44.985500000000002</c:v>
                </c:pt>
                <c:pt idx="2703">
                  <c:v>45</c:v>
                </c:pt>
                <c:pt idx="2704">
                  <c:v>45.007399999999997</c:v>
                </c:pt>
                <c:pt idx="2705">
                  <c:v>44.945500000000003</c:v>
                </c:pt>
                <c:pt idx="2706">
                  <c:v>44.905999999999999</c:v>
                </c:pt>
                <c:pt idx="2707">
                  <c:v>44.871600000000001</c:v>
                </c:pt>
                <c:pt idx="2708">
                  <c:v>44.854500000000002</c:v>
                </c:pt>
                <c:pt idx="2709">
                  <c:v>44.850099999999998</c:v>
                </c:pt>
                <c:pt idx="2710">
                  <c:v>44.863399999999999</c:v>
                </c:pt>
                <c:pt idx="2711">
                  <c:v>44.843200000000003</c:v>
                </c:pt>
                <c:pt idx="2712">
                  <c:v>44.722200000000001</c:v>
                </c:pt>
                <c:pt idx="2713">
                  <c:v>44.584299999999999</c:v>
                </c:pt>
                <c:pt idx="2714">
                  <c:v>44.406500000000001</c:v>
                </c:pt>
                <c:pt idx="2715">
                  <c:v>44.250900000000001</c:v>
                </c:pt>
                <c:pt idx="2716">
                  <c:v>44.111899999999999</c:v>
                </c:pt>
                <c:pt idx="2717">
                  <c:v>44.379800000000003</c:v>
                </c:pt>
                <c:pt idx="2718">
                  <c:v>44.725499999999997</c:v>
                </c:pt>
                <c:pt idx="2719">
                  <c:v>44.696300000000001</c:v>
                </c:pt>
                <c:pt idx="2720">
                  <c:v>44.603400000000001</c:v>
                </c:pt>
                <c:pt idx="2721">
                  <c:v>44.722499999999997</c:v>
                </c:pt>
                <c:pt idx="2722">
                  <c:v>45.108800000000002</c:v>
                </c:pt>
                <c:pt idx="2723">
                  <c:v>45.383600000000001</c:v>
                </c:pt>
                <c:pt idx="2724">
                  <c:v>45.404200000000003</c:v>
                </c:pt>
                <c:pt idx="2725">
                  <c:v>45.418599999999998</c:v>
                </c:pt>
                <c:pt idx="2726">
                  <c:v>45.482100000000003</c:v>
                </c:pt>
                <c:pt idx="2727">
                  <c:v>45.564700000000002</c:v>
                </c:pt>
                <c:pt idx="2728">
                  <c:v>45.628500000000003</c:v>
                </c:pt>
                <c:pt idx="2729">
                  <c:v>45.654699999999998</c:v>
                </c:pt>
                <c:pt idx="2730">
                  <c:v>45.672600000000003</c:v>
                </c:pt>
                <c:pt idx="2731">
                  <c:v>45.736199999999997</c:v>
                </c:pt>
                <c:pt idx="2732">
                  <c:v>45.798200000000001</c:v>
                </c:pt>
                <c:pt idx="2733">
                  <c:v>45.7911</c:v>
                </c:pt>
                <c:pt idx="2734">
                  <c:v>45.751199999999997</c:v>
                </c:pt>
                <c:pt idx="2735">
                  <c:v>45.6935</c:v>
                </c:pt>
                <c:pt idx="2736">
                  <c:v>45.622199999999999</c:v>
                </c:pt>
                <c:pt idx="2737">
                  <c:v>45.644799999999996</c:v>
                </c:pt>
                <c:pt idx="2738">
                  <c:v>45.778799999999997</c:v>
                </c:pt>
                <c:pt idx="2739">
                  <c:v>45.869399999999999</c:v>
                </c:pt>
                <c:pt idx="2740">
                  <c:v>45.944800000000001</c:v>
                </c:pt>
                <c:pt idx="2741">
                  <c:v>46.0458</c:v>
                </c:pt>
                <c:pt idx="2742">
                  <c:v>46.082900000000002</c:v>
                </c:pt>
                <c:pt idx="2743">
                  <c:v>46.095100000000002</c:v>
                </c:pt>
                <c:pt idx="2744">
                  <c:v>46.066200000000002</c:v>
                </c:pt>
                <c:pt idx="2745">
                  <c:v>46.019500000000001</c:v>
                </c:pt>
                <c:pt idx="2746">
                  <c:v>45.982300000000002</c:v>
                </c:pt>
                <c:pt idx="2747">
                  <c:v>45.978900000000003</c:v>
                </c:pt>
                <c:pt idx="2748">
                  <c:v>45.954300000000003</c:v>
                </c:pt>
                <c:pt idx="2749">
                  <c:v>45.859400000000001</c:v>
                </c:pt>
                <c:pt idx="2750">
                  <c:v>45.843899999999998</c:v>
                </c:pt>
                <c:pt idx="2751">
                  <c:v>45.727800000000002</c:v>
                </c:pt>
                <c:pt idx="2752">
                  <c:v>45.606099999999998</c:v>
                </c:pt>
                <c:pt idx="2753">
                  <c:v>45.485900000000001</c:v>
                </c:pt>
                <c:pt idx="2754">
                  <c:v>45.365299999999998</c:v>
                </c:pt>
                <c:pt idx="2755">
                  <c:v>45.339199999999998</c:v>
                </c:pt>
                <c:pt idx="2756">
                  <c:v>45.485300000000002</c:v>
                </c:pt>
                <c:pt idx="2757">
                  <c:v>45.595199999999998</c:v>
                </c:pt>
                <c:pt idx="2758">
                  <c:v>45.734699999999997</c:v>
                </c:pt>
                <c:pt idx="2759">
                  <c:v>45.9009</c:v>
                </c:pt>
                <c:pt idx="2760">
                  <c:v>45.939</c:v>
                </c:pt>
                <c:pt idx="2761">
                  <c:v>45.942900000000002</c:v>
                </c:pt>
                <c:pt idx="2762">
                  <c:v>45.912599999999998</c:v>
                </c:pt>
                <c:pt idx="2763">
                  <c:v>45.8566</c:v>
                </c:pt>
                <c:pt idx="2764">
                  <c:v>45.870199999999997</c:v>
                </c:pt>
                <c:pt idx="2765">
                  <c:v>45.867400000000004</c:v>
                </c:pt>
                <c:pt idx="2766">
                  <c:v>45.913200000000003</c:v>
                </c:pt>
                <c:pt idx="2767">
                  <c:v>45.934100000000001</c:v>
                </c:pt>
                <c:pt idx="2768">
                  <c:v>45.880499999999998</c:v>
                </c:pt>
                <c:pt idx="2769">
                  <c:v>45.818399999999997</c:v>
                </c:pt>
                <c:pt idx="2770">
                  <c:v>45.788800000000002</c:v>
                </c:pt>
                <c:pt idx="2771">
                  <c:v>45.786499999999997</c:v>
                </c:pt>
                <c:pt idx="2772">
                  <c:v>45.805100000000003</c:v>
                </c:pt>
                <c:pt idx="2773">
                  <c:v>45.805100000000003</c:v>
                </c:pt>
                <c:pt idx="2774">
                  <c:v>45.9696</c:v>
                </c:pt>
                <c:pt idx="2775">
                  <c:v>46.080199999999998</c:v>
                </c:pt>
                <c:pt idx="2776">
                  <c:v>46.235799999999998</c:v>
                </c:pt>
                <c:pt idx="2777">
                  <c:v>46.418100000000003</c:v>
                </c:pt>
                <c:pt idx="2778">
                  <c:v>46.665999999999997</c:v>
                </c:pt>
                <c:pt idx="2779">
                  <c:v>46.911099999999998</c:v>
                </c:pt>
                <c:pt idx="2780">
                  <c:v>47.189300000000003</c:v>
                </c:pt>
                <c:pt idx="2781">
                  <c:v>47.174599999999998</c:v>
                </c:pt>
                <c:pt idx="2782">
                  <c:v>46.858899999999998</c:v>
                </c:pt>
                <c:pt idx="2783">
                  <c:v>46.503799999999998</c:v>
                </c:pt>
                <c:pt idx="2784">
                  <c:v>46.4544</c:v>
                </c:pt>
                <c:pt idx="2785">
                  <c:v>46.798200000000001</c:v>
                </c:pt>
                <c:pt idx="2786">
                  <c:v>47.181600000000003</c:v>
                </c:pt>
                <c:pt idx="2787">
                  <c:v>47.4223</c:v>
                </c:pt>
                <c:pt idx="2788">
                  <c:v>47.489400000000003</c:v>
                </c:pt>
                <c:pt idx="2789">
                  <c:v>47.371899999999997</c:v>
                </c:pt>
                <c:pt idx="2790">
                  <c:v>47.239600000000003</c:v>
                </c:pt>
                <c:pt idx="2791">
                  <c:v>47.079300000000003</c:v>
                </c:pt>
                <c:pt idx="2792">
                  <c:v>46.879899999999999</c:v>
                </c:pt>
                <c:pt idx="2793">
                  <c:v>46.6843</c:v>
                </c:pt>
                <c:pt idx="2794">
                  <c:v>46.565800000000003</c:v>
                </c:pt>
                <c:pt idx="2795">
                  <c:v>46.535899999999998</c:v>
                </c:pt>
                <c:pt idx="2796">
                  <c:v>46.220100000000002</c:v>
                </c:pt>
                <c:pt idx="2797">
                  <c:v>46.004800000000003</c:v>
                </c:pt>
                <c:pt idx="2798">
                  <c:v>46.306399999999996</c:v>
                </c:pt>
                <c:pt idx="2799">
                  <c:v>46.641399999999997</c:v>
                </c:pt>
                <c:pt idx="2800">
                  <c:v>46.679900000000004</c:v>
                </c:pt>
                <c:pt idx="2801">
                  <c:v>46.633000000000003</c:v>
                </c:pt>
                <c:pt idx="2802">
                  <c:v>46.595799999999997</c:v>
                </c:pt>
                <c:pt idx="2803">
                  <c:v>46.719200000000001</c:v>
                </c:pt>
                <c:pt idx="2804">
                  <c:v>46.8033</c:v>
                </c:pt>
                <c:pt idx="2805">
                  <c:v>46.890999999999998</c:v>
                </c:pt>
                <c:pt idx="2806">
                  <c:v>47.135599999999997</c:v>
                </c:pt>
                <c:pt idx="2807">
                  <c:v>47.1691</c:v>
                </c:pt>
                <c:pt idx="2808">
                  <c:v>47.032400000000003</c:v>
                </c:pt>
                <c:pt idx="2809">
                  <c:v>47.429600000000001</c:v>
                </c:pt>
                <c:pt idx="2810">
                  <c:v>47.991900000000001</c:v>
                </c:pt>
                <c:pt idx="2811">
                  <c:v>48.107100000000003</c:v>
                </c:pt>
                <c:pt idx="2812">
                  <c:v>48.016399999999997</c:v>
                </c:pt>
                <c:pt idx="2813">
                  <c:v>47.727400000000003</c:v>
                </c:pt>
                <c:pt idx="2814">
                  <c:v>47.468400000000003</c:v>
                </c:pt>
                <c:pt idx="2815">
                  <c:v>47.204300000000003</c:v>
                </c:pt>
                <c:pt idx="2816">
                  <c:v>46.862000000000002</c:v>
                </c:pt>
                <c:pt idx="2817">
                  <c:v>46.576999999999998</c:v>
                </c:pt>
                <c:pt idx="2818">
                  <c:v>46.405500000000004</c:v>
                </c:pt>
                <c:pt idx="2819">
                  <c:v>46.416600000000003</c:v>
                </c:pt>
                <c:pt idx="2820">
                  <c:v>46.458599999999997</c:v>
                </c:pt>
                <c:pt idx="2821">
                  <c:v>46.552</c:v>
                </c:pt>
                <c:pt idx="2822">
                  <c:v>46.599400000000003</c:v>
                </c:pt>
                <c:pt idx="2823">
                  <c:v>46.649099999999997</c:v>
                </c:pt>
                <c:pt idx="2824">
                  <c:v>46.875900000000001</c:v>
                </c:pt>
                <c:pt idx="2825">
                  <c:v>47.155000000000001</c:v>
                </c:pt>
                <c:pt idx="2826">
                  <c:v>47.555199999999999</c:v>
                </c:pt>
                <c:pt idx="2827">
                  <c:v>47.751100000000001</c:v>
                </c:pt>
                <c:pt idx="2828">
                  <c:v>47.967199999999998</c:v>
                </c:pt>
                <c:pt idx="2829">
                  <c:v>48.294499999999999</c:v>
                </c:pt>
                <c:pt idx="2830">
                  <c:v>49.612499999999997</c:v>
                </c:pt>
                <c:pt idx="2831">
                  <c:v>48.194299999999998</c:v>
                </c:pt>
                <c:pt idx="2832">
                  <c:v>48.330100000000002</c:v>
                </c:pt>
                <c:pt idx="2833">
                  <c:v>48.170299999999997</c:v>
                </c:pt>
                <c:pt idx="2834">
                  <c:v>48.141800000000003</c:v>
                </c:pt>
                <c:pt idx="2835">
                  <c:v>48.039200000000001</c:v>
                </c:pt>
                <c:pt idx="2836">
                  <c:v>47.936199999999999</c:v>
                </c:pt>
                <c:pt idx="2837">
                  <c:v>47.893300000000004</c:v>
                </c:pt>
                <c:pt idx="2838">
                  <c:v>47.916899999999998</c:v>
                </c:pt>
                <c:pt idx="2839">
                  <c:v>48.006599999999999</c:v>
                </c:pt>
                <c:pt idx="2840">
                  <c:v>47.818800000000003</c:v>
                </c:pt>
                <c:pt idx="2841">
                  <c:v>47.692700000000002</c:v>
                </c:pt>
                <c:pt idx="2842">
                  <c:v>47.521000000000001</c:v>
                </c:pt>
                <c:pt idx="2843">
                  <c:v>47.317</c:v>
                </c:pt>
                <c:pt idx="2844">
                  <c:v>47.246099999999998</c:v>
                </c:pt>
                <c:pt idx="2845">
                  <c:v>47.096499999999999</c:v>
                </c:pt>
                <c:pt idx="2846">
                  <c:v>47.047499999999999</c:v>
                </c:pt>
                <c:pt idx="2847">
                  <c:v>47.092599999999997</c:v>
                </c:pt>
                <c:pt idx="2848">
                  <c:v>47.125500000000002</c:v>
                </c:pt>
                <c:pt idx="2849">
                  <c:v>47.319099999999999</c:v>
                </c:pt>
                <c:pt idx="2850">
                  <c:v>47.333599999999997</c:v>
                </c:pt>
                <c:pt idx="2851">
                  <c:v>47.177199999999999</c:v>
                </c:pt>
                <c:pt idx="2852">
                  <c:v>47.0486</c:v>
                </c:pt>
                <c:pt idx="2853">
                  <c:v>46.925699999999999</c:v>
                </c:pt>
                <c:pt idx="2854">
                  <c:v>46.739400000000003</c:v>
                </c:pt>
                <c:pt idx="2855">
                  <c:v>46.771900000000002</c:v>
                </c:pt>
                <c:pt idx="2856">
                  <c:v>46.8414</c:v>
                </c:pt>
                <c:pt idx="2857">
                  <c:v>46.920099999999998</c:v>
                </c:pt>
                <c:pt idx="2858">
                  <c:v>47.106499999999997</c:v>
                </c:pt>
                <c:pt idx="2859">
                  <c:v>47.2575</c:v>
                </c:pt>
                <c:pt idx="2860">
                  <c:v>47.4129</c:v>
                </c:pt>
                <c:pt idx="2861">
                  <c:v>47.49</c:v>
                </c:pt>
                <c:pt idx="2862">
                  <c:v>47.526800000000001</c:v>
                </c:pt>
                <c:pt idx="2863">
                  <c:v>47.458300000000001</c:v>
                </c:pt>
                <c:pt idx="2864">
                  <c:v>47.318100000000001</c:v>
                </c:pt>
                <c:pt idx="2865">
                  <c:v>47.265300000000003</c:v>
                </c:pt>
                <c:pt idx="2866">
                  <c:v>47.225999999999999</c:v>
                </c:pt>
                <c:pt idx="2867">
                  <c:v>47.274500000000003</c:v>
                </c:pt>
                <c:pt idx="2868">
                  <c:v>47.340400000000002</c:v>
                </c:pt>
                <c:pt idx="2869">
                  <c:v>47.4587</c:v>
                </c:pt>
                <c:pt idx="2870">
                  <c:v>47.6023</c:v>
                </c:pt>
                <c:pt idx="2871">
                  <c:v>47.836399999999998</c:v>
                </c:pt>
                <c:pt idx="2872">
                  <c:v>48.1432</c:v>
                </c:pt>
                <c:pt idx="2873">
                  <c:v>48.402700000000003</c:v>
                </c:pt>
                <c:pt idx="2874">
                  <c:v>48.518099999999997</c:v>
                </c:pt>
                <c:pt idx="2875">
                  <c:v>48.591999999999999</c:v>
                </c:pt>
                <c:pt idx="2876">
                  <c:v>48.6023</c:v>
                </c:pt>
                <c:pt idx="2877">
                  <c:v>48.601300000000002</c:v>
                </c:pt>
                <c:pt idx="2878">
                  <c:v>48.540799999999997</c:v>
                </c:pt>
                <c:pt idx="2879">
                  <c:v>48.656799999999997</c:v>
                </c:pt>
                <c:pt idx="2880">
                  <c:v>48.853000000000002</c:v>
                </c:pt>
                <c:pt idx="2881">
                  <c:v>48.971800000000002</c:v>
                </c:pt>
                <c:pt idx="2882">
                  <c:v>49.073599999999999</c:v>
                </c:pt>
                <c:pt idx="2883">
                  <c:v>49.152000000000001</c:v>
                </c:pt>
                <c:pt idx="2884">
                  <c:v>49.180399999999999</c:v>
                </c:pt>
                <c:pt idx="2885">
                  <c:v>49.2271</c:v>
                </c:pt>
                <c:pt idx="2886">
                  <c:v>49.187600000000003</c:v>
                </c:pt>
                <c:pt idx="2887">
                  <c:v>49.072600000000001</c:v>
                </c:pt>
                <c:pt idx="2888">
                  <c:v>48.892499999999998</c:v>
                </c:pt>
                <c:pt idx="2889">
                  <c:v>48.695799999999998</c:v>
                </c:pt>
                <c:pt idx="2890">
                  <c:v>48.616199999999999</c:v>
                </c:pt>
                <c:pt idx="2891">
                  <c:v>48.552</c:v>
                </c:pt>
                <c:pt idx="2892">
                  <c:v>48.654800000000002</c:v>
                </c:pt>
                <c:pt idx="2893">
                  <c:v>48.627899999999997</c:v>
                </c:pt>
                <c:pt idx="2894">
                  <c:v>48.528700000000001</c:v>
                </c:pt>
                <c:pt idx="2895">
                  <c:v>48.39</c:v>
                </c:pt>
                <c:pt idx="2896">
                  <c:v>48.335000000000001</c:v>
                </c:pt>
                <c:pt idx="2897">
                  <c:v>48.3964</c:v>
                </c:pt>
                <c:pt idx="2898">
                  <c:v>48.382199999999997</c:v>
                </c:pt>
                <c:pt idx="2899">
                  <c:v>48.422600000000003</c:v>
                </c:pt>
                <c:pt idx="2900">
                  <c:v>48.3658</c:v>
                </c:pt>
                <c:pt idx="2901">
                  <c:v>48.208599999999997</c:v>
                </c:pt>
                <c:pt idx="2902">
                  <c:v>47.983499999999999</c:v>
                </c:pt>
                <c:pt idx="2903">
                  <c:v>47.9223</c:v>
                </c:pt>
                <c:pt idx="2904">
                  <c:v>47.838099999999997</c:v>
                </c:pt>
                <c:pt idx="2905">
                  <c:v>47.773800000000001</c:v>
                </c:pt>
                <c:pt idx="2906">
                  <c:v>47.774700000000003</c:v>
                </c:pt>
                <c:pt idx="2907">
                  <c:v>47.807000000000002</c:v>
                </c:pt>
                <c:pt idx="2908">
                  <c:v>47.880400000000002</c:v>
                </c:pt>
                <c:pt idx="2909">
                  <c:v>48.073300000000003</c:v>
                </c:pt>
                <c:pt idx="2910">
                  <c:v>48.313200000000002</c:v>
                </c:pt>
                <c:pt idx="2911">
                  <c:v>48.587899999999998</c:v>
                </c:pt>
                <c:pt idx="2912">
                  <c:v>48.867600000000003</c:v>
                </c:pt>
                <c:pt idx="2913">
                  <c:v>49.1449</c:v>
                </c:pt>
                <c:pt idx="2914">
                  <c:v>49.475099999999998</c:v>
                </c:pt>
                <c:pt idx="2915">
                  <c:v>49.712699999999998</c:v>
                </c:pt>
                <c:pt idx="2916">
                  <c:v>49.687600000000003</c:v>
                </c:pt>
                <c:pt idx="2917">
                  <c:v>49.560899999999997</c:v>
                </c:pt>
                <c:pt idx="2918">
                  <c:v>49.482500000000002</c:v>
                </c:pt>
                <c:pt idx="2919">
                  <c:v>49.4358</c:v>
                </c:pt>
                <c:pt idx="2920">
                  <c:v>49.419600000000003</c:v>
                </c:pt>
                <c:pt idx="2921">
                  <c:v>49.475900000000003</c:v>
                </c:pt>
                <c:pt idx="2922">
                  <c:v>49.450699999999998</c:v>
                </c:pt>
                <c:pt idx="2923">
                  <c:v>49.4621</c:v>
                </c:pt>
                <c:pt idx="2924">
                  <c:v>49.407699999999998</c:v>
                </c:pt>
                <c:pt idx="2925">
                  <c:v>49.389600000000002</c:v>
                </c:pt>
                <c:pt idx="2926">
                  <c:v>49.3688</c:v>
                </c:pt>
                <c:pt idx="2927">
                  <c:v>49.396999999999998</c:v>
                </c:pt>
                <c:pt idx="2928">
                  <c:v>49.465899999999998</c:v>
                </c:pt>
                <c:pt idx="2929">
                  <c:v>49.521299999999997</c:v>
                </c:pt>
                <c:pt idx="2930">
                  <c:v>49.466500000000003</c:v>
                </c:pt>
                <c:pt idx="2931">
                  <c:v>49.300400000000003</c:v>
                </c:pt>
                <c:pt idx="2932">
                  <c:v>49.181699999999999</c:v>
                </c:pt>
                <c:pt idx="2933">
                  <c:v>49.154600000000002</c:v>
                </c:pt>
                <c:pt idx="2934">
                  <c:v>49.205500000000001</c:v>
                </c:pt>
                <c:pt idx="2935">
                  <c:v>49.274299999999997</c:v>
                </c:pt>
                <c:pt idx="2936">
                  <c:v>49.317999999999998</c:v>
                </c:pt>
                <c:pt idx="2937">
                  <c:v>49.421999999999997</c:v>
                </c:pt>
                <c:pt idx="2938">
                  <c:v>49.596800000000002</c:v>
                </c:pt>
                <c:pt idx="2939">
                  <c:v>49.859200000000001</c:v>
                </c:pt>
                <c:pt idx="2940">
                  <c:v>49.9131</c:v>
                </c:pt>
                <c:pt idx="2941">
                  <c:v>50.012300000000003</c:v>
                </c:pt>
                <c:pt idx="2942">
                  <c:v>50.278399999999998</c:v>
                </c:pt>
                <c:pt idx="2943">
                  <c:v>50.339199999999998</c:v>
                </c:pt>
                <c:pt idx="2944">
                  <c:v>50.425199999999997</c:v>
                </c:pt>
                <c:pt idx="2945">
                  <c:v>50.482100000000003</c:v>
                </c:pt>
                <c:pt idx="2946">
                  <c:v>50.210799999999999</c:v>
                </c:pt>
                <c:pt idx="2947">
                  <c:v>50.260199999999998</c:v>
                </c:pt>
                <c:pt idx="2948">
                  <c:v>50.297699999999999</c:v>
                </c:pt>
                <c:pt idx="2949">
                  <c:v>50.316099999999999</c:v>
                </c:pt>
                <c:pt idx="2950">
                  <c:v>50.192700000000002</c:v>
                </c:pt>
                <c:pt idx="2951">
                  <c:v>50.054200000000002</c:v>
                </c:pt>
                <c:pt idx="2952">
                  <c:v>49.900799999999997</c:v>
                </c:pt>
                <c:pt idx="2953">
                  <c:v>49.831400000000002</c:v>
                </c:pt>
                <c:pt idx="2954">
                  <c:v>49.849200000000003</c:v>
                </c:pt>
                <c:pt idx="2955">
                  <c:v>49.969200000000001</c:v>
                </c:pt>
                <c:pt idx="2956">
                  <c:v>50.140599999999999</c:v>
                </c:pt>
                <c:pt idx="2957">
                  <c:v>50.321899999999999</c:v>
                </c:pt>
                <c:pt idx="2958">
                  <c:v>50.511800000000001</c:v>
                </c:pt>
                <c:pt idx="2959">
                  <c:v>50.53</c:v>
                </c:pt>
                <c:pt idx="2960">
                  <c:v>50.2605</c:v>
                </c:pt>
                <c:pt idx="2961">
                  <c:v>50.168999999999997</c:v>
                </c:pt>
                <c:pt idx="2962">
                  <c:v>50.1554</c:v>
                </c:pt>
                <c:pt idx="2963">
                  <c:v>50.193199999999997</c:v>
                </c:pt>
                <c:pt idx="2964">
                  <c:v>50.298099999999998</c:v>
                </c:pt>
                <c:pt idx="2965">
                  <c:v>50.498800000000003</c:v>
                </c:pt>
                <c:pt idx="2966">
                  <c:v>50.673099999999998</c:v>
                </c:pt>
                <c:pt idx="2967">
                  <c:v>50.790700000000001</c:v>
                </c:pt>
                <c:pt idx="2968">
                  <c:v>50.829099999999997</c:v>
                </c:pt>
                <c:pt idx="2969">
                  <c:v>50.7761</c:v>
                </c:pt>
                <c:pt idx="2970">
                  <c:v>50.716000000000001</c:v>
                </c:pt>
                <c:pt idx="2971">
                  <c:v>50.692799999999998</c:v>
                </c:pt>
                <c:pt idx="2972">
                  <c:v>50.7425</c:v>
                </c:pt>
                <c:pt idx="2973">
                  <c:v>50.886699999999998</c:v>
                </c:pt>
                <c:pt idx="2974">
                  <c:v>50.896900000000002</c:v>
                </c:pt>
                <c:pt idx="2975">
                  <c:v>50.823900000000002</c:v>
                </c:pt>
                <c:pt idx="2976">
                  <c:v>50.767000000000003</c:v>
                </c:pt>
                <c:pt idx="2977">
                  <c:v>50.698399999999999</c:v>
                </c:pt>
                <c:pt idx="2978">
                  <c:v>50.567999999999998</c:v>
                </c:pt>
                <c:pt idx="2979">
                  <c:v>50.442900000000002</c:v>
                </c:pt>
                <c:pt idx="2980">
                  <c:v>50.419499999999999</c:v>
                </c:pt>
                <c:pt idx="2981">
                  <c:v>50.447400000000002</c:v>
                </c:pt>
                <c:pt idx="2982">
                  <c:v>50.4786</c:v>
                </c:pt>
                <c:pt idx="2983">
                  <c:v>50.496499999999997</c:v>
                </c:pt>
                <c:pt idx="2984">
                  <c:v>50.526000000000003</c:v>
                </c:pt>
                <c:pt idx="2985">
                  <c:v>50.5672</c:v>
                </c:pt>
                <c:pt idx="2986">
                  <c:v>50.675199999999997</c:v>
                </c:pt>
                <c:pt idx="2987">
                  <c:v>50.811100000000003</c:v>
                </c:pt>
                <c:pt idx="2988">
                  <c:v>50.903700000000001</c:v>
                </c:pt>
                <c:pt idx="2989">
                  <c:v>50.990600000000001</c:v>
                </c:pt>
                <c:pt idx="2990">
                  <c:v>51.024500000000003</c:v>
                </c:pt>
                <c:pt idx="2991">
                  <c:v>50.988399999999999</c:v>
                </c:pt>
                <c:pt idx="2992">
                  <c:v>50.9527</c:v>
                </c:pt>
                <c:pt idx="2993">
                  <c:v>50.928199999999997</c:v>
                </c:pt>
                <c:pt idx="2994">
                  <c:v>50.943600000000004</c:v>
                </c:pt>
                <c:pt idx="2995">
                  <c:v>50.956800000000001</c:v>
                </c:pt>
                <c:pt idx="2996">
                  <c:v>50.980800000000002</c:v>
                </c:pt>
                <c:pt idx="2997">
                  <c:v>51.015700000000002</c:v>
                </c:pt>
                <c:pt idx="2998">
                  <c:v>51.060200000000002</c:v>
                </c:pt>
                <c:pt idx="2999">
                  <c:v>51.093899999999998</c:v>
                </c:pt>
                <c:pt idx="3000">
                  <c:v>51.173499999999997</c:v>
                </c:pt>
                <c:pt idx="3001">
                  <c:v>51.225200000000001</c:v>
                </c:pt>
                <c:pt idx="3002">
                  <c:v>51.305500000000002</c:v>
                </c:pt>
                <c:pt idx="3003">
                  <c:v>51.383099999999999</c:v>
                </c:pt>
                <c:pt idx="3004">
                  <c:v>51.490400000000001</c:v>
                </c:pt>
                <c:pt idx="3005">
                  <c:v>51.561799999999998</c:v>
                </c:pt>
                <c:pt idx="3006">
                  <c:v>51.595700000000001</c:v>
                </c:pt>
                <c:pt idx="3007">
                  <c:v>51.625799999999998</c:v>
                </c:pt>
                <c:pt idx="3008">
                  <c:v>51.6599</c:v>
                </c:pt>
                <c:pt idx="3009">
                  <c:v>51.718600000000002</c:v>
                </c:pt>
                <c:pt idx="3010">
                  <c:v>51.844099999999997</c:v>
                </c:pt>
                <c:pt idx="3011">
                  <c:v>51.993299999999998</c:v>
                </c:pt>
                <c:pt idx="3012">
                  <c:v>52.058999999999997</c:v>
                </c:pt>
                <c:pt idx="3013">
                  <c:v>51.993299999999998</c:v>
                </c:pt>
                <c:pt idx="3014">
                  <c:v>51.905900000000003</c:v>
                </c:pt>
                <c:pt idx="3015">
                  <c:v>51.815899999999999</c:v>
                </c:pt>
                <c:pt idx="3016">
                  <c:v>51.721200000000003</c:v>
                </c:pt>
                <c:pt idx="3017">
                  <c:v>51.648299999999999</c:v>
                </c:pt>
                <c:pt idx="3018">
                  <c:v>51.6038</c:v>
                </c:pt>
                <c:pt idx="3019">
                  <c:v>51.647399999999998</c:v>
                </c:pt>
                <c:pt idx="3020">
                  <c:v>51.7592</c:v>
                </c:pt>
                <c:pt idx="3021">
                  <c:v>51.939100000000003</c:v>
                </c:pt>
                <c:pt idx="3022">
                  <c:v>52.047699999999999</c:v>
                </c:pt>
                <c:pt idx="3023">
                  <c:v>52.142099999999999</c:v>
                </c:pt>
                <c:pt idx="3024">
                  <c:v>52.2181</c:v>
                </c:pt>
                <c:pt idx="3025">
                  <c:v>52.332500000000003</c:v>
                </c:pt>
                <c:pt idx="3026">
                  <c:v>52.377400000000002</c:v>
                </c:pt>
                <c:pt idx="3027">
                  <c:v>52.4544</c:v>
                </c:pt>
                <c:pt idx="3028">
                  <c:v>52.4938</c:v>
                </c:pt>
                <c:pt idx="3029">
                  <c:v>52.505400000000002</c:v>
                </c:pt>
                <c:pt idx="3030">
                  <c:v>52.514299999999999</c:v>
                </c:pt>
                <c:pt idx="3031">
                  <c:v>52.545699999999997</c:v>
                </c:pt>
                <c:pt idx="3032">
                  <c:v>52.442599999999999</c:v>
                </c:pt>
                <c:pt idx="3033">
                  <c:v>52.525100000000002</c:v>
                </c:pt>
                <c:pt idx="3034">
                  <c:v>52.5837</c:v>
                </c:pt>
                <c:pt idx="3035">
                  <c:v>52.592300000000002</c:v>
                </c:pt>
                <c:pt idx="3036">
                  <c:v>52.561599999999999</c:v>
                </c:pt>
                <c:pt idx="3037">
                  <c:v>52.5259</c:v>
                </c:pt>
                <c:pt idx="3038">
                  <c:v>52.502699999999997</c:v>
                </c:pt>
                <c:pt idx="3039">
                  <c:v>52.414900000000003</c:v>
                </c:pt>
                <c:pt idx="3040">
                  <c:v>52.309699999999999</c:v>
                </c:pt>
                <c:pt idx="3041">
                  <c:v>52.290300000000002</c:v>
                </c:pt>
                <c:pt idx="3042">
                  <c:v>52.286000000000001</c:v>
                </c:pt>
                <c:pt idx="3043">
                  <c:v>52.346499999999999</c:v>
                </c:pt>
                <c:pt idx="3044">
                  <c:v>52.404200000000003</c:v>
                </c:pt>
                <c:pt idx="3045">
                  <c:v>52.476399999999998</c:v>
                </c:pt>
                <c:pt idx="3046">
                  <c:v>52.563600000000001</c:v>
                </c:pt>
                <c:pt idx="3047">
                  <c:v>52.635199999999998</c:v>
                </c:pt>
                <c:pt idx="3048">
                  <c:v>52.697099999999999</c:v>
                </c:pt>
                <c:pt idx="3049">
                  <c:v>52.721299999999999</c:v>
                </c:pt>
                <c:pt idx="3050">
                  <c:v>52.779699999999998</c:v>
                </c:pt>
                <c:pt idx="3051">
                  <c:v>52.894100000000002</c:v>
                </c:pt>
                <c:pt idx="3052">
                  <c:v>52.983600000000003</c:v>
                </c:pt>
                <c:pt idx="3053">
                  <c:v>53.031599999999997</c:v>
                </c:pt>
                <c:pt idx="3054">
                  <c:v>53.096499999999999</c:v>
                </c:pt>
                <c:pt idx="3055">
                  <c:v>53.158299999999997</c:v>
                </c:pt>
                <c:pt idx="3056">
                  <c:v>53.187600000000003</c:v>
                </c:pt>
                <c:pt idx="3057">
                  <c:v>53.1751</c:v>
                </c:pt>
                <c:pt idx="3058">
                  <c:v>53.153799999999997</c:v>
                </c:pt>
                <c:pt idx="3059">
                  <c:v>53.241399999999999</c:v>
                </c:pt>
                <c:pt idx="3060">
                  <c:v>52.831299999999999</c:v>
                </c:pt>
                <c:pt idx="3061">
                  <c:v>52.678400000000003</c:v>
                </c:pt>
                <c:pt idx="3062">
                  <c:v>52.992600000000003</c:v>
                </c:pt>
                <c:pt idx="3063">
                  <c:v>53.085599999999999</c:v>
                </c:pt>
                <c:pt idx="3064">
                  <c:v>52.914999999999999</c:v>
                </c:pt>
                <c:pt idx="3065">
                  <c:v>52.544699999999999</c:v>
                </c:pt>
                <c:pt idx="3066">
                  <c:v>52.336300000000001</c:v>
                </c:pt>
                <c:pt idx="3067">
                  <c:v>52.476799999999997</c:v>
                </c:pt>
                <c:pt idx="3068">
                  <c:v>52.647300000000001</c:v>
                </c:pt>
                <c:pt idx="3069">
                  <c:v>52.8414</c:v>
                </c:pt>
                <c:pt idx="3070">
                  <c:v>52.973399999999998</c:v>
                </c:pt>
                <c:pt idx="3071">
                  <c:v>53.191800000000001</c:v>
                </c:pt>
                <c:pt idx="3072">
                  <c:v>53.3735</c:v>
                </c:pt>
                <c:pt idx="3073">
                  <c:v>53.390599999999999</c:v>
                </c:pt>
                <c:pt idx="3074">
                  <c:v>53.410699999999999</c:v>
                </c:pt>
                <c:pt idx="3075">
                  <c:v>53.153399999999998</c:v>
                </c:pt>
                <c:pt idx="3076">
                  <c:v>53.236699999999999</c:v>
                </c:pt>
                <c:pt idx="3077">
                  <c:v>53.213900000000002</c:v>
                </c:pt>
                <c:pt idx="3078">
                  <c:v>53.134099999999997</c:v>
                </c:pt>
                <c:pt idx="3079">
                  <c:v>53.066400000000002</c:v>
                </c:pt>
                <c:pt idx="3080">
                  <c:v>53.153700000000001</c:v>
                </c:pt>
                <c:pt idx="3081">
                  <c:v>53.235199999999999</c:v>
                </c:pt>
                <c:pt idx="3082">
                  <c:v>53.390599999999999</c:v>
                </c:pt>
                <c:pt idx="3083">
                  <c:v>53.331099999999999</c:v>
                </c:pt>
                <c:pt idx="3084">
                  <c:v>53.297199999999997</c:v>
                </c:pt>
                <c:pt idx="3085">
                  <c:v>53.232900000000001</c:v>
                </c:pt>
                <c:pt idx="3086">
                  <c:v>53.194299999999998</c:v>
                </c:pt>
                <c:pt idx="3087">
                  <c:v>53.278300000000002</c:v>
                </c:pt>
                <c:pt idx="3088">
                  <c:v>53.8367</c:v>
                </c:pt>
                <c:pt idx="3089">
                  <c:v>54.063899999999997</c:v>
                </c:pt>
                <c:pt idx="3090">
                  <c:v>54.061999999999998</c:v>
                </c:pt>
                <c:pt idx="3091">
                  <c:v>53.938699999999997</c:v>
                </c:pt>
                <c:pt idx="3092">
                  <c:v>53.7027</c:v>
                </c:pt>
                <c:pt idx="3093">
                  <c:v>53.517499999999998</c:v>
                </c:pt>
                <c:pt idx="3094">
                  <c:v>53.317999999999998</c:v>
                </c:pt>
                <c:pt idx="3095">
                  <c:v>53.145499999999998</c:v>
                </c:pt>
                <c:pt idx="3096">
                  <c:v>53.030500000000004</c:v>
                </c:pt>
                <c:pt idx="3097">
                  <c:v>52.973799999999997</c:v>
                </c:pt>
                <c:pt idx="3098">
                  <c:v>52.905900000000003</c:v>
                </c:pt>
                <c:pt idx="3099">
                  <c:v>52.943300000000001</c:v>
                </c:pt>
                <c:pt idx="3100">
                  <c:v>52.950200000000002</c:v>
                </c:pt>
                <c:pt idx="3101">
                  <c:v>53.025100000000002</c:v>
                </c:pt>
                <c:pt idx="3102">
                  <c:v>53.198599999999999</c:v>
                </c:pt>
                <c:pt idx="3103">
                  <c:v>53.428600000000003</c:v>
                </c:pt>
                <c:pt idx="3104">
                  <c:v>53.672499999999999</c:v>
                </c:pt>
                <c:pt idx="3105">
                  <c:v>53.873199999999997</c:v>
                </c:pt>
                <c:pt idx="3106">
                  <c:v>53.965899999999998</c:v>
                </c:pt>
                <c:pt idx="3107">
                  <c:v>53.8705</c:v>
                </c:pt>
                <c:pt idx="3108">
                  <c:v>53.777999999999999</c:v>
                </c:pt>
                <c:pt idx="3109">
                  <c:v>53.610700000000001</c:v>
                </c:pt>
                <c:pt idx="3110">
                  <c:v>53.551900000000003</c:v>
                </c:pt>
                <c:pt idx="3111">
                  <c:v>53.585799999999999</c:v>
                </c:pt>
                <c:pt idx="3112">
                  <c:v>53.822200000000002</c:v>
                </c:pt>
                <c:pt idx="3113">
                  <c:v>54.164099999999998</c:v>
                </c:pt>
                <c:pt idx="3114">
                  <c:v>54.473500000000001</c:v>
                </c:pt>
                <c:pt idx="3115">
                  <c:v>54.717199999999998</c:v>
                </c:pt>
                <c:pt idx="3116">
                  <c:v>54.987400000000001</c:v>
                </c:pt>
                <c:pt idx="3117">
                  <c:v>55.257399999999997</c:v>
                </c:pt>
                <c:pt idx="3118">
                  <c:v>55.454700000000003</c:v>
                </c:pt>
                <c:pt idx="3119">
                  <c:v>55.546199999999999</c:v>
                </c:pt>
                <c:pt idx="3120">
                  <c:v>55.504100000000001</c:v>
                </c:pt>
                <c:pt idx="3121">
                  <c:v>55.4298</c:v>
                </c:pt>
                <c:pt idx="3122">
                  <c:v>55.324199999999998</c:v>
                </c:pt>
                <c:pt idx="3123">
                  <c:v>55.230499999999999</c:v>
                </c:pt>
                <c:pt idx="3124">
                  <c:v>55.165900000000001</c:v>
                </c:pt>
                <c:pt idx="3125">
                  <c:v>55.106200000000001</c:v>
                </c:pt>
                <c:pt idx="3126">
                  <c:v>55.057099999999998</c:v>
                </c:pt>
                <c:pt idx="3127">
                  <c:v>54.971600000000002</c:v>
                </c:pt>
                <c:pt idx="3128">
                  <c:v>55.003900000000002</c:v>
                </c:pt>
                <c:pt idx="3129">
                  <c:v>55.085000000000001</c:v>
                </c:pt>
                <c:pt idx="3130">
                  <c:v>55.186300000000003</c:v>
                </c:pt>
                <c:pt idx="3131">
                  <c:v>55.273899999999998</c:v>
                </c:pt>
                <c:pt idx="3132">
                  <c:v>55.404299999999999</c:v>
                </c:pt>
                <c:pt idx="3133">
                  <c:v>55.529000000000003</c:v>
                </c:pt>
                <c:pt idx="3134">
                  <c:v>55.536499999999997</c:v>
                </c:pt>
                <c:pt idx="3135">
                  <c:v>55.494500000000002</c:v>
                </c:pt>
                <c:pt idx="3136">
                  <c:v>55.262300000000003</c:v>
                </c:pt>
                <c:pt idx="3137">
                  <c:v>55.0989</c:v>
                </c:pt>
                <c:pt idx="3138">
                  <c:v>54.869799999999998</c:v>
                </c:pt>
                <c:pt idx="3139">
                  <c:v>54.399900000000002</c:v>
                </c:pt>
                <c:pt idx="3140">
                  <c:v>54.777799999999999</c:v>
                </c:pt>
                <c:pt idx="3141">
                  <c:v>55.323500000000003</c:v>
                </c:pt>
                <c:pt idx="3142">
                  <c:v>55.160400000000003</c:v>
                </c:pt>
                <c:pt idx="3143">
                  <c:v>54.876300000000001</c:v>
                </c:pt>
                <c:pt idx="3144">
                  <c:v>54.644500000000001</c:v>
                </c:pt>
                <c:pt idx="3145">
                  <c:v>54.731499999999997</c:v>
                </c:pt>
                <c:pt idx="3146">
                  <c:v>55.007599999999996</c:v>
                </c:pt>
                <c:pt idx="3147">
                  <c:v>55.392099999999999</c:v>
                </c:pt>
                <c:pt idx="3148">
                  <c:v>55.790999999999997</c:v>
                </c:pt>
                <c:pt idx="3149">
                  <c:v>56.059899999999999</c:v>
                </c:pt>
                <c:pt idx="3150">
                  <c:v>56.228700000000003</c:v>
                </c:pt>
                <c:pt idx="3151">
                  <c:v>56.343499999999999</c:v>
                </c:pt>
                <c:pt idx="3152">
                  <c:v>56.425800000000002</c:v>
                </c:pt>
                <c:pt idx="3153">
                  <c:v>56.413200000000003</c:v>
                </c:pt>
                <c:pt idx="3154">
                  <c:v>56.249400000000001</c:v>
                </c:pt>
                <c:pt idx="3155">
                  <c:v>56.2</c:v>
                </c:pt>
                <c:pt idx="3156">
                  <c:v>56.139200000000002</c:v>
                </c:pt>
                <c:pt idx="3157">
                  <c:v>56.257199999999997</c:v>
                </c:pt>
                <c:pt idx="3158">
                  <c:v>56.2104</c:v>
                </c:pt>
                <c:pt idx="3159">
                  <c:v>58.2074</c:v>
                </c:pt>
                <c:pt idx="3160">
                  <c:v>56.2119</c:v>
                </c:pt>
                <c:pt idx="3161">
                  <c:v>56.047899999999998</c:v>
                </c:pt>
                <c:pt idx="3162">
                  <c:v>55.781199999999998</c:v>
                </c:pt>
                <c:pt idx="3163">
                  <c:v>55.613100000000003</c:v>
                </c:pt>
                <c:pt idx="3164">
                  <c:v>55.5991</c:v>
                </c:pt>
                <c:pt idx="3165">
                  <c:v>55.744599999999998</c:v>
                </c:pt>
                <c:pt idx="3166">
                  <c:v>55.8401</c:v>
                </c:pt>
                <c:pt idx="3167">
                  <c:v>55.817500000000003</c:v>
                </c:pt>
                <c:pt idx="3168">
                  <c:v>55.813000000000002</c:v>
                </c:pt>
                <c:pt idx="3169">
                  <c:v>55.770800000000001</c:v>
                </c:pt>
                <c:pt idx="3170">
                  <c:v>55.729199999999999</c:v>
                </c:pt>
                <c:pt idx="3171">
                  <c:v>56.140099999999997</c:v>
                </c:pt>
                <c:pt idx="3172">
                  <c:v>56.265500000000003</c:v>
                </c:pt>
                <c:pt idx="3173">
                  <c:v>55.991599999999998</c:v>
                </c:pt>
                <c:pt idx="3174">
                  <c:v>55.759300000000003</c:v>
                </c:pt>
                <c:pt idx="3175">
                  <c:v>55.6571</c:v>
                </c:pt>
                <c:pt idx="3176">
                  <c:v>55.653399999999998</c:v>
                </c:pt>
                <c:pt idx="3177">
                  <c:v>55.643700000000003</c:v>
                </c:pt>
                <c:pt idx="3178">
                  <c:v>55.905500000000004</c:v>
                </c:pt>
                <c:pt idx="3179">
                  <c:v>56.195799999999998</c:v>
                </c:pt>
                <c:pt idx="3180">
                  <c:v>56.376100000000001</c:v>
                </c:pt>
                <c:pt idx="3181">
                  <c:v>56.615099999999998</c:v>
                </c:pt>
                <c:pt idx="3182">
                  <c:v>56.499200000000002</c:v>
                </c:pt>
                <c:pt idx="3183">
                  <c:v>56.331099999999999</c:v>
                </c:pt>
                <c:pt idx="3184">
                  <c:v>56.246699999999997</c:v>
                </c:pt>
                <c:pt idx="3185">
                  <c:v>56.2639</c:v>
                </c:pt>
                <c:pt idx="3186">
                  <c:v>56.284599999999998</c:v>
                </c:pt>
                <c:pt idx="3187">
                  <c:v>56.330599999999997</c:v>
                </c:pt>
                <c:pt idx="3188">
                  <c:v>56.222999999999999</c:v>
                </c:pt>
                <c:pt idx="3189">
                  <c:v>56.073999999999998</c:v>
                </c:pt>
                <c:pt idx="3190">
                  <c:v>55.993600000000001</c:v>
                </c:pt>
                <c:pt idx="3191">
                  <c:v>55.941899999999997</c:v>
                </c:pt>
                <c:pt idx="3192">
                  <c:v>55.898400000000002</c:v>
                </c:pt>
                <c:pt idx="3193">
                  <c:v>55.914299999999997</c:v>
                </c:pt>
                <c:pt idx="3194">
                  <c:v>55.99</c:v>
                </c:pt>
                <c:pt idx="3195">
                  <c:v>56.149900000000002</c:v>
                </c:pt>
                <c:pt idx="3196">
                  <c:v>56.366500000000002</c:v>
                </c:pt>
                <c:pt idx="3197">
                  <c:v>56.499699999999997</c:v>
                </c:pt>
                <c:pt idx="3198">
                  <c:v>56.660699999999999</c:v>
                </c:pt>
                <c:pt idx="3199">
                  <c:v>56.766199999999998</c:v>
                </c:pt>
                <c:pt idx="3200">
                  <c:v>56.8992</c:v>
                </c:pt>
                <c:pt idx="3201">
                  <c:v>56.980600000000003</c:v>
                </c:pt>
                <c:pt idx="3202">
                  <c:v>57.110199999999999</c:v>
                </c:pt>
                <c:pt idx="3203">
                  <c:v>57.197499999999998</c:v>
                </c:pt>
                <c:pt idx="3204">
                  <c:v>57.223100000000002</c:v>
                </c:pt>
                <c:pt idx="3205">
                  <c:v>57.268700000000003</c:v>
                </c:pt>
                <c:pt idx="3206">
                  <c:v>57.287799999999997</c:v>
                </c:pt>
                <c:pt idx="3207">
                  <c:v>57.278599999999997</c:v>
                </c:pt>
                <c:pt idx="3208">
                  <c:v>57.046999999999997</c:v>
                </c:pt>
                <c:pt idx="3209">
                  <c:v>56.834299999999999</c:v>
                </c:pt>
                <c:pt idx="3210">
                  <c:v>56.691899999999997</c:v>
                </c:pt>
                <c:pt idx="3211">
                  <c:v>56.732700000000001</c:v>
                </c:pt>
                <c:pt idx="3212">
                  <c:v>56.881500000000003</c:v>
                </c:pt>
                <c:pt idx="3213">
                  <c:v>57.110100000000003</c:v>
                </c:pt>
                <c:pt idx="3214">
                  <c:v>57.386699999999998</c:v>
                </c:pt>
                <c:pt idx="3215">
                  <c:v>57.628300000000003</c:v>
                </c:pt>
                <c:pt idx="3216">
                  <c:v>57.799599999999998</c:v>
                </c:pt>
                <c:pt idx="3217">
                  <c:v>57.989600000000003</c:v>
                </c:pt>
                <c:pt idx="3218">
                  <c:v>58.004100000000001</c:v>
                </c:pt>
                <c:pt idx="3219">
                  <c:v>57.942</c:v>
                </c:pt>
                <c:pt idx="3220">
                  <c:v>57.884900000000002</c:v>
                </c:pt>
                <c:pt idx="3221">
                  <c:v>57.786700000000003</c:v>
                </c:pt>
                <c:pt idx="3222">
                  <c:v>57.679099999999998</c:v>
                </c:pt>
                <c:pt idx="3223">
                  <c:v>57.594299999999997</c:v>
                </c:pt>
                <c:pt idx="3224">
                  <c:v>57.545499999999997</c:v>
                </c:pt>
                <c:pt idx="3225">
                  <c:v>57.516399999999997</c:v>
                </c:pt>
                <c:pt idx="3226">
                  <c:v>57.4114</c:v>
                </c:pt>
                <c:pt idx="3227">
                  <c:v>57.183100000000003</c:v>
                </c:pt>
                <c:pt idx="3228">
                  <c:v>57.070900000000002</c:v>
                </c:pt>
                <c:pt idx="3229">
                  <c:v>56.968499999999999</c:v>
                </c:pt>
                <c:pt idx="3230">
                  <c:v>56.919499999999999</c:v>
                </c:pt>
                <c:pt idx="3231">
                  <c:v>56.844700000000003</c:v>
                </c:pt>
                <c:pt idx="3232">
                  <c:v>56.939900000000002</c:v>
                </c:pt>
                <c:pt idx="3233">
                  <c:v>57.083599999999997</c:v>
                </c:pt>
                <c:pt idx="3234">
                  <c:v>57.212899999999998</c:v>
                </c:pt>
                <c:pt idx="3235">
                  <c:v>57.332099999999997</c:v>
                </c:pt>
                <c:pt idx="3236">
                  <c:v>57.427399999999999</c:v>
                </c:pt>
                <c:pt idx="3237">
                  <c:v>57.493699999999997</c:v>
                </c:pt>
                <c:pt idx="3238">
                  <c:v>57.575299999999999</c:v>
                </c:pt>
                <c:pt idx="3239">
                  <c:v>57.653199999999998</c:v>
                </c:pt>
                <c:pt idx="3240">
                  <c:v>57.702599999999997</c:v>
                </c:pt>
                <c:pt idx="3241">
                  <c:v>57.769399999999997</c:v>
                </c:pt>
                <c:pt idx="3242">
                  <c:v>57.948399999999999</c:v>
                </c:pt>
                <c:pt idx="3243">
                  <c:v>58.301299999999998</c:v>
                </c:pt>
                <c:pt idx="3244">
                  <c:v>58.567399999999999</c:v>
                </c:pt>
                <c:pt idx="3245">
                  <c:v>58.592799999999997</c:v>
                </c:pt>
                <c:pt idx="3246">
                  <c:v>58.595399999999998</c:v>
                </c:pt>
                <c:pt idx="3247">
                  <c:v>58.639899999999997</c:v>
                </c:pt>
                <c:pt idx="3248">
                  <c:v>58.657499999999999</c:v>
                </c:pt>
                <c:pt idx="3249">
                  <c:v>58.666899999999998</c:v>
                </c:pt>
                <c:pt idx="3250">
                  <c:v>58.547800000000002</c:v>
                </c:pt>
                <c:pt idx="3251">
                  <c:v>58.561</c:v>
                </c:pt>
                <c:pt idx="3252">
                  <c:v>58.750500000000002</c:v>
                </c:pt>
                <c:pt idx="3253">
                  <c:v>58.923900000000003</c:v>
                </c:pt>
                <c:pt idx="3254">
                  <c:v>59.057299999999998</c:v>
                </c:pt>
                <c:pt idx="3255">
                  <c:v>59.000100000000003</c:v>
                </c:pt>
                <c:pt idx="3256">
                  <c:v>58.956200000000003</c:v>
                </c:pt>
                <c:pt idx="3257">
                  <c:v>58.906500000000001</c:v>
                </c:pt>
                <c:pt idx="3258">
                  <c:v>58.768000000000001</c:v>
                </c:pt>
                <c:pt idx="3259">
                  <c:v>58.572499999999998</c:v>
                </c:pt>
                <c:pt idx="3260">
                  <c:v>58.3354</c:v>
                </c:pt>
                <c:pt idx="3261">
                  <c:v>57.997999999999998</c:v>
                </c:pt>
                <c:pt idx="3262">
                  <c:v>57.764400000000002</c:v>
                </c:pt>
                <c:pt idx="3263">
                  <c:v>57.764200000000002</c:v>
                </c:pt>
                <c:pt idx="3264">
                  <c:v>58.097299999999997</c:v>
                </c:pt>
                <c:pt idx="3265">
                  <c:v>58.333799999999997</c:v>
                </c:pt>
                <c:pt idx="3266">
                  <c:v>58.399099999999997</c:v>
                </c:pt>
                <c:pt idx="3267">
                  <c:v>58.513100000000001</c:v>
                </c:pt>
                <c:pt idx="3268">
                  <c:v>58.638599999999997</c:v>
                </c:pt>
                <c:pt idx="3269">
                  <c:v>58.872799999999998</c:v>
                </c:pt>
                <c:pt idx="3270">
                  <c:v>58.970100000000002</c:v>
                </c:pt>
                <c:pt idx="3271">
                  <c:v>59.005099999999999</c:v>
                </c:pt>
                <c:pt idx="3272">
                  <c:v>58.957500000000003</c:v>
                </c:pt>
                <c:pt idx="3273">
                  <c:v>58.864199999999997</c:v>
                </c:pt>
                <c:pt idx="3274">
                  <c:v>59.109299999999998</c:v>
                </c:pt>
                <c:pt idx="3275">
                  <c:v>59.175199999999997</c:v>
                </c:pt>
                <c:pt idx="3276">
                  <c:v>59.162500000000001</c:v>
                </c:pt>
                <c:pt idx="3277">
                  <c:v>59.194899999999997</c:v>
                </c:pt>
                <c:pt idx="3278">
                  <c:v>59.239699999999999</c:v>
                </c:pt>
                <c:pt idx="3279">
                  <c:v>59.2273</c:v>
                </c:pt>
                <c:pt idx="3280">
                  <c:v>59.174999999999997</c:v>
                </c:pt>
                <c:pt idx="3281">
                  <c:v>59.121699999999997</c:v>
                </c:pt>
                <c:pt idx="3282">
                  <c:v>59.037599999999998</c:v>
                </c:pt>
                <c:pt idx="3283">
                  <c:v>58.947400000000002</c:v>
                </c:pt>
                <c:pt idx="3284">
                  <c:v>58.934899999999999</c:v>
                </c:pt>
                <c:pt idx="3285">
                  <c:v>58.931800000000003</c:v>
                </c:pt>
                <c:pt idx="3286">
                  <c:v>58.872100000000003</c:v>
                </c:pt>
                <c:pt idx="3287">
                  <c:v>58.825200000000002</c:v>
                </c:pt>
                <c:pt idx="3288">
                  <c:v>58.820799999999998</c:v>
                </c:pt>
                <c:pt idx="3289">
                  <c:v>58.844999999999999</c:v>
                </c:pt>
                <c:pt idx="3290">
                  <c:v>58.880200000000002</c:v>
                </c:pt>
                <c:pt idx="3291">
                  <c:v>59.004800000000003</c:v>
                </c:pt>
                <c:pt idx="3292">
                  <c:v>59.197200000000002</c:v>
                </c:pt>
                <c:pt idx="3293">
                  <c:v>59.4405</c:v>
                </c:pt>
                <c:pt idx="3294">
                  <c:v>59.678100000000001</c:v>
                </c:pt>
                <c:pt idx="3295">
                  <c:v>59.753799999999998</c:v>
                </c:pt>
                <c:pt idx="3296">
                  <c:v>59.7483</c:v>
                </c:pt>
                <c:pt idx="3297">
                  <c:v>59.698799999999999</c:v>
                </c:pt>
                <c:pt idx="3298">
                  <c:v>59.6496</c:v>
                </c:pt>
                <c:pt idx="3299">
                  <c:v>59.616</c:v>
                </c:pt>
                <c:pt idx="3300">
                  <c:v>59.567</c:v>
                </c:pt>
                <c:pt idx="3301">
                  <c:v>59.532200000000003</c:v>
                </c:pt>
                <c:pt idx="3302">
                  <c:v>59.485500000000002</c:v>
                </c:pt>
                <c:pt idx="3303">
                  <c:v>59.570700000000002</c:v>
                </c:pt>
                <c:pt idx="3304">
                  <c:v>59.840899999999998</c:v>
                </c:pt>
                <c:pt idx="3305">
                  <c:v>60.0105</c:v>
                </c:pt>
                <c:pt idx="3306">
                  <c:v>60.064100000000003</c:v>
                </c:pt>
                <c:pt idx="3307">
                  <c:v>60.041400000000003</c:v>
                </c:pt>
                <c:pt idx="3308">
                  <c:v>60.019599999999997</c:v>
                </c:pt>
                <c:pt idx="3309">
                  <c:v>59.9604</c:v>
                </c:pt>
                <c:pt idx="3310">
                  <c:v>59.887300000000003</c:v>
                </c:pt>
                <c:pt idx="3311">
                  <c:v>59.855899999999998</c:v>
                </c:pt>
                <c:pt idx="3312">
                  <c:v>59.822099999999999</c:v>
                </c:pt>
                <c:pt idx="3313">
                  <c:v>59.765900000000002</c:v>
                </c:pt>
                <c:pt idx="3314">
                  <c:v>59.736899999999999</c:v>
                </c:pt>
                <c:pt idx="3315">
                  <c:v>59.774799999999999</c:v>
                </c:pt>
                <c:pt idx="3316">
                  <c:v>59.869599999999998</c:v>
                </c:pt>
                <c:pt idx="3317">
                  <c:v>59.9375</c:v>
                </c:pt>
                <c:pt idx="3318">
                  <c:v>59.964700000000001</c:v>
                </c:pt>
                <c:pt idx="3319">
                  <c:v>60.038800000000002</c:v>
                </c:pt>
                <c:pt idx="3320">
                  <c:v>60.089300000000001</c:v>
                </c:pt>
                <c:pt idx="3321">
                  <c:v>60.091200000000001</c:v>
                </c:pt>
                <c:pt idx="3322">
                  <c:v>60.089100000000002</c:v>
                </c:pt>
                <c:pt idx="3323">
                  <c:v>60.058799999999998</c:v>
                </c:pt>
                <c:pt idx="3324">
                  <c:v>59.945399999999999</c:v>
                </c:pt>
                <c:pt idx="3325">
                  <c:v>59.840499999999999</c:v>
                </c:pt>
                <c:pt idx="3326">
                  <c:v>59.760899999999999</c:v>
                </c:pt>
                <c:pt idx="3327">
                  <c:v>59.738300000000002</c:v>
                </c:pt>
                <c:pt idx="3328">
                  <c:v>59.842100000000002</c:v>
                </c:pt>
                <c:pt idx="3329">
                  <c:v>59.991799999999998</c:v>
                </c:pt>
                <c:pt idx="3330">
                  <c:v>60.177599999999998</c:v>
                </c:pt>
                <c:pt idx="3331">
                  <c:v>60.320999999999998</c:v>
                </c:pt>
                <c:pt idx="3332">
                  <c:v>60.464300000000001</c:v>
                </c:pt>
                <c:pt idx="3333">
                  <c:v>60.604999999999997</c:v>
                </c:pt>
                <c:pt idx="3334">
                  <c:v>60.827500000000001</c:v>
                </c:pt>
                <c:pt idx="3335">
                  <c:v>61.041200000000003</c:v>
                </c:pt>
                <c:pt idx="3336">
                  <c:v>61.159300000000002</c:v>
                </c:pt>
                <c:pt idx="3337">
                  <c:v>61.273099999999999</c:v>
                </c:pt>
                <c:pt idx="3338">
                  <c:v>61.428400000000003</c:v>
                </c:pt>
                <c:pt idx="3339">
                  <c:v>61.6447</c:v>
                </c:pt>
                <c:pt idx="3340">
                  <c:v>61.840200000000003</c:v>
                </c:pt>
                <c:pt idx="3341">
                  <c:v>62.040300000000002</c:v>
                </c:pt>
                <c:pt idx="3342">
                  <c:v>62.268000000000001</c:v>
                </c:pt>
                <c:pt idx="3343">
                  <c:v>62.354599999999998</c:v>
                </c:pt>
                <c:pt idx="3344">
                  <c:v>62.365699999999997</c:v>
                </c:pt>
                <c:pt idx="3345">
                  <c:v>62.389699999999998</c:v>
                </c:pt>
                <c:pt idx="3346">
                  <c:v>62.373600000000003</c:v>
                </c:pt>
                <c:pt idx="3347">
                  <c:v>62.268000000000001</c:v>
                </c:pt>
                <c:pt idx="3348">
                  <c:v>62.091700000000003</c:v>
                </c:pt>
                <c:pt idx="3349">
                  <c:v>61.960099999999997</c:v>
                </c:pt>
                <c:pt idx="3350">
                  <c:v>61.840200000000003</c:v>
                </c:pt>
                <c:pt idx="3351">
                  <c:v>61.735500000000002</c:v>
                </c:pt>
                <c:pt idx="3352">
                  <c:v>61.555999999999997</c:v>
                </c:pt>
                <c:pt idx="3353">
                  <c:v>61.371699999999997</c:v>
                </c:pt>
                <c:pt idx="3354">
                  <c:v>61.2425</c:v>
                </c:pt>
                <c:pt idx="3355">
                  <c:v>61.164900000000003</c:v>
                </c:pt>
                <c:pt idx="3356">
                  <c:v>61.149500000000003</c:v>
                </c:pt>
                <c:pt idx="3357">
                  <c:v>61.219099999999997</c:v>
                </c:pt>
                <c:pt idx="3358">
                  <c:v>61.374699999999997</c:v>
                </c:pt>
                <c:pt idx="3359">
                  <c:v>61.558100000000003</c:v>
                </c:pt>
                <c:pt idx="3360">
                  <c:v>61.750700000000002</c:v>
                </c:pt>
                <c:pt idx="3361">
                  <c:v>61.947899999999997</c:v>
                </c:pt>
                <c:pt idx="3362">
                  <c:v>62.189700000000002</c:v>
                </c:pt>
                <c:pt idx="3363">
                  <c:v>62.449100000000001</c:v>
                </c:pt>
                <c:pt idx="3364">
                  <c:v>62.596600000000002</c:v>
                </c:pt>
                <c:pt idx="3365">
                  <c:v>62.523400000000002</c:v>
                </c:pt>
                <c:pt idx="3366">
                  <c:v>62.398400000000002</c:v>
                </c:pt>
                <c:pt idx="3367">
                  <c:v>62.525300000000001</c:v>
                </c:pt>
                <c:pt idx="3368">
                  <c:v>62.611600000000003</c:v>
                </c:pt>
                <c:pt idx="3369">
                  <c:v>62.684600000000003</c:v>
                </c:pt>
                <c:pt idx="3370">
                  <c:v>62.609299999999998</c:v>
                </c:pt>
                <c:pt idx="3371">
                  <c:v>62.484000000000002</c:v>
                </c:pt>
                <c:pt idx="3372">
                  <c:v>62.234699999999997</c:v>
                </c:pt>
                <c:pt idx="3373">
                  <c:v>61.941899999999997</c:v>
                </c:pt>
                <c:pt idx="3374">
                  <c:v>61.706099999999999</c:v>
                </c:pt>
                <c:pt idx="3375">
                  <c:v>61.537799999999997</c:v>
                </c:pt>
                <c:pt idx="3376">
                  <c:v>61.459600000000002</c:v>
                </c:pt>
                <c:pt idx="3377">
                  <c:v>61.500599999999999</c:v>
                </c:pt>
                <c:pt idx="3378">
                  <c:v>61.695500000000003</c:v>
                </c:pt>
                <c:pt idx="3379">
                  <c:v>61.977800000000002</c:v>
                </c:pt>
                <c:pt idx="3380">
                  <c:v>62.1586</c:v>
                </c:pt>
                <c:pt idx="3381">
                  <c:v>62.373600000000003</c:v>
                </c:pt>
                <c:pt idx="3382">
                  <c:v>62.552100000000003</c:v>
                </c:pt>
                <c:pt idx="3383">
                  <c:v>62.482900000000001</c:v>
                </c:pt>
                <c:pt idx="3384">
                  <c:v>62.381900000000002</c:v>
                </c:pt>
                <c:pt idx="3385">
                  <c:v>62.351999999999997</c:v>
                </c:pt>
                <c:pt idx="3386">
                  <c:v>62.332599999999999</c:v>
                </c:pt>
                <c:pt idx="3387">
                  <c:v>62.393799999999999</c:v>
                </c:pt>
                <c:pt idx="3388">
                  <c:v>62.637900000000002</c:v>
                </c:pt>
                <c:pt idx="3389">
                  <c:v>62.898000000000003</c:v>
                </c:pt>
                <c:pt idx="3390">
                  <c:v>63.167200000000001</c:v>
                </c:pt>
                <c:pt idx="3391">
                  <c:v>63.406599999999997</c:v>
                </c:pt>
                <c:pt idx="3392">
                  <c:v>63.384300000000003</c:v>
                </c:pt>
                <c:pt idx="3393">
                  <c:v>63.181199999999997</c:v>
                </c:pt>
                <c:pt idx="3394">
                  <c:v>62.995199999999997</c:v>
                </c:pt>
                <c:pt idx="3395">
                  <c:v>62.850700000000003</c:v>
                </c:pt>
                <c:pt idx="3396">
                  <c:v>62.774700000000003</c:v>
                </c:pt>
                <c:pt idx="3397">
                  <c:v>62.787999999999997</c:v>
                </c:pt>
                <c:pt idx="3398">
                  <c:v>62.858699999999999</c:v>
                </c:pt>
                <c:pt idx="3399">
                  <c:v>62.896099999999997</c:v>
                </c:pt>
                <c:pt idx="3400">
                  <c:v>62.950899999999997</c:v>
                </c:pt>
                <c:pt idx="3401">
                  <c:v>63.0595</c:v>
                </c:pt>
                <c:pt idx="3402">
                  <c:v>63.226900000000001</c:v>
                </c:pt>
                <c:pt idx="3403">
                  <c:v>63.373600000000003</c:v>
                </c:pt>
                <c:pt idx="3404">
                  <c:v>63.475999999999999</c:v>
                </c:pt>
                <c:pt idx="3405">
                  <c:v>63.593800000000002</c:v>
                </c:pt>
                <c:pt idx="3406">
                  <c:v>63.610100000000003</c:v>
                </c:pt>
                <c:pt idx="3407">
                  <c:v>63.4773</c:v>
                </c:pt>
                <c:pt idx="3408">
                  <c:v>63.297400000000003</c:v>
                </c:pt>
                <c:pt idx="3409">
                  <c:v>63.191899999999997</c:v>
                </c:pt>
                <c:pt idx="3410">
                  <c:v>63.123800000000003</c:v>
                </c:pt>
                <c:pt idx="3411">
                  <c:v>63.049599999999998</c:v>
                </c:pt>
                <c:pt idx="3412">
                  <c:v>63.043700000000001</c:v>
                </c:pt>
                <c:pt idx="3413">
                  <c:v>63.159799999999997</c:v>
                </c:pt>
                <c:pt idx="3414">
                  <c:v>63.381399999999999</c:v>
                </c:pt>
                <c:pt idx="3415">
                  <c:v>63.633099999999999</c:v>
                </c:pt>
                <c:pt idx="3416">
                  <c:v>63.699399999999997</c:v>
                </c:pt>
                <c:pt idx="3417">
                  <c:v>64.068899999999999</c:v>
                </c:pt>
                <c:pt idx="3418">
                  <c:v>64.441599999999994</c:v>
                </c:pt>
                <c:pt idx="3419">
                  <c:v>64.441500000000005</c:v>
                </c:pt>
                <c:pt idx="3420">
                  <c:v>64.290099999999995</c:v>
                </c:pt>
                <c:pt idx="3421">
                  <c:v>64.136499999999998</c:v>
                </c:pt>
                <c:pt idx="3422">
                  <c:v>63.991900000000001</c:v>
                </c:pt>
                <c:pt idx="3423">
                  <c:v>63.614800000000002</c:v>
                </c:pt>
                <c:pt idx="3424">
                  <c:v>63.372799999999998</c:v>
                </c:pt>
                <c:pt idx="3425">
                  <c:v>63.2346</c:v>
                </c:pt>
                <c:pt idx="3426">
                  <c:v>63.147100000000002</c:v>
                </c:pt>
                <c:pt idx="3427">
                  <c:v>63.213900000000002</c:v>
                </c:pt>
                <c:pt idx="3428">
                  <c:v>63.171399999999998</c:v>
                </c:pt>
                <c:pt idx="3429">
                  <c:v>63.208199999999998</c:v>
                </c:pt>
                <c:pt idx="3430">
                  <c:v>63.343600000000002</c:v>
                </c:pt>
                <c:pt idx="3431">
                  <c:v>63.5398</c:v>
                </c:pt>
                <c:pt idx="3432">
                  <c:v>63.750300000000003</c:v>
                </c:pt>
                <c:pt idx="3433">
                  <c:v>64.022900000000007</c:v>
                </c:pt>
                <c:pt idx="3434">
                  <c:v>64.332599999999999</c:v>
                </c:pt>
                <c:pt idx="3435">
                  <c:v>64.569400000000002</c:v>
                </c:pt>
                <c:pt idx="3436">
                  <c:v>64.849500000000006</c:v>
                </c:pt>
                <c:pt idx="3437">
                  <c:v>65.145399999999995</c:v>
                </c:pt>
                <c:pt idx="3438">
                  <c:v>65.349000000000004</c:v>
                </c:pt>
                <c:pt idx="3439">
                  <c:v>65.456999999999994</c:v>
                </c:pt>
                <c:pt idx="3440">
                  <c:v>65.5017</c:v>
                </c:pt>
                <c:pt idx="3441">
                  <c:v>65.565600000000003</c:v>
                </c:pt>
                <c:pt idx="3442">
                  <c:v>65.747699999999995</c:v>
                </c:pt>
                <c:pt idx="3443">
                  <c:v>65.843599999999995</c:v>
                </c:pt>
                <c:pt idx="3444">
                  <c:v>65.899699999999996</c:v>
                </c:pt>
                <c:pt idx="3445">
                  <c:v>65.910799999999995</c:v>
                </c:pt>
                <c:pt idx="3446">
                  <c:v>65.644900000000007</c:v>
                </c:pt>
                <c:pt idx="3447">
                  <c:v>65.526200000000003</c:v>
                </c:pt>
                <c:pt idx="3448">
                  <c:v>65.405600000000007</c:v>
                </c:pt>
                <c:pt idx="3449">
                  <c:v>65.252700000000004</c:v>
                </c:pt>
                <c:pt idx="3450">
                  <c:v>64.9679</c:v>
                </c:pt>
                <c:pt idx="3451">
                  <c:v>64.607600000000005</c:v>
                </c:pt>
                <c:pt idx="3452">
                  <c:v>64.217200000000005</c:v>
                </c:pt>
                <c:pt idx="3453">
                  <c:v>63.925400000000003</c:v>
                </c:pt>
                <c:pt idx="3454">
                  <c:v>63.693899999999999</c:v>
                </c:pt>
                <c:pt idx="3455">
                  <c:v>63.635199999999998</c:v>
                </c:pt>
                <c:pt idx="3456">
                  <c:v>63.4602</c:v>
                </c:pt>
                <c:pt idx="3457">
                  <c:v>63.395499999999998</c:v>
                </c:pt>
                <c:pt idx="3458">
                  <c:v>63.397500000000001</c:v>
                </c:pt>
                <c:pt idx="3459">
                  <c:v>63.420400000000001</c:v>
                </c:pt>
                <c:pt idx="3460">
                  <c:v>63.5426</c:v>
                </c:pt>
                <c:pt idx="3461">
                  <c:v>63.731699999999996</c:v>
                </c:pt>
                <c:pt idx="3462">
                  <c:v>63.994500000000002</c:v>
                </c:pt>
                <c:pt idx="3463">
                  <c:v>64.392300000000006</c:v>
                </c:pt>
                <c:pt idx="3464">
                  <c:v>64.750600000000006</c:v>
                </c:pt>
                <c:pt idx="3465">
                  <c:v>65.198499999999996</c:v>
                </c:pt>
                <c:pt idx="3466">
                  <c:v>65.639399999999995</c:v>
                </c:pt>
                <c:pt idx="3467">
                  <c:v>66.132400000000004</c:v>
                </c:pt>
                <c:pt idx="3468">
                  <c:v>66.640299999999996</c:v>
                </c:pt>
                <c:pt idx="3469">
                  <c:v>66.965500000000006</c:v>
                </c:pt>
                <c:pt idx="3470">
                  <c:v>67.021699999999996</c:v>
                </c:pt>
                <c:pt idx="3471">
                  <c:v>66.960599999999999</c:v>
                </c:pt>
                <c:pt idx="3472">
                  <c:v>66.863299999999995</c:v>
                </c:pt>
                <c:pt idx="3473">
                  <c:v>66.691900000000004</c:v>
                </c:pt>
                <c:pt idx="3474">
                  <c:v>66.412999999999997</c:v>
                </c:pt>
                <c:pt idx="3475">
                  <c:v>66.129199999999997</c:v>
                </c:pt>
                <c:pt idx="3476">
                  <c:v>65.880200000000002</c:v>
                </c:pt>
                <c:pt idx="3477">
                  <c:v>65.222399999999993</c:v>
                </c:pt>
                <c:pt idx="3478">
                  <c:v>64.526799999999994</c:v>
                </c:pt>
                <c:pt idx="3479">
                  <c:v>64.316000000000003</c:v>
                </c:pt>
                <c:pt idx="3480">
                  <c:v>64.236900000000006</c:v>
                </c:pt>
                <c:pt idx="3481">
                  <c:v>64.251599999999996</c:v>
                </c:pt>
                <c:pt idx="3482">
                  <c:v>64.512699999999995</c:v>
                </c:pt>
                <c:pt idx="3483">
                  <c:v>64.615700000000004</c:v>
                </c:pt>
                <c:pt idx="3484">
                  <c:v>64.659000000000006</c:v>
                </c:pt>
                <c:pt idx="3485">
                  <c:v>64.941000000000003</c:v>
                </c:pt>
                <c:pt idx="3486">
                  <c:v>65.369799999999998</c:v>
                </c:pt>
                <c:pt idx="3487">
                  <c:v>65.980699999999999</c:v>
                </c:pt>
                <c:pt idx="3488">
                  <c:v>66.189599999999999</c:v>
                </c:pt>
                <c:pt idx="3489">
                  <c:v>67.851399999999998</c:v>
                </c:pt>
                <c:pt idx="3490">
                  <c:v>66.690100000000001</c:v>
                </c:pt>
                <c:pt idx="3491">
                  <c:v>66.603999999999999</c:v>
                </c:pt>
                <c:pt idx="3492">
                  <c:v>66.650800000000004</c:v>
                </c:pt>
                <c:pt idx="3493">
                  <c:v>66.857500000000002</c:v>
                </c:pt>
                <c:pt idx="3494">
                  <c:v>66.961200000000005</c:v>
                </c:pt>
                <c:pt idx="3495">
                  <c:v>67.0642</c:v>
                </c:pt>
                <c:pt idx="3496">
                  <c:v>67.130700000000004</c:v>
                </c:pt>
                <c:pt idx="3497">
                  <c:v>67.286600000000007</c:v>
                </c:pt>
                <c:pt idx="3498">
                  <c:v>67.358999999999995</c:v>
                </c:pt>
                <c:pt idx="3499">
                  <c:v>67.301900000000003</c:v>
                </c:pt>
                <c:pt idx="3500">
                  <c:v>67.258600000000001</c:v>
                </c:pt>
                <c:pt idx="3501">
                  <c:v>67.110399999999998</c:v>
                </c:pt>
                <c:pt idx="3502">
                  <c:v>67.075800000000001</c:v>
                </c:pt>
                <c:pt idx="3503">
                  <c:v>67.077699999999993</c:v>
                </c:pt>
                <c:pt idx="3504">
                  <c:v>67.120500000000007</c:v>
                </c:pt>
                <c:pt idx="3505">
                  <c:v>67.197800000000001</c:v>
                </c:pt>
                <c:pt idx="3506">
                  <c:v>67.284400000000005</c:v>
                </c:pt>
                <c:pt idx="3507">
                  <c:v>67.385400000000004</c:v>
                </c:pt>
                <c:pt idx="3508">
                  <c:v>67.4636</c:v>
                </c:pt>
                <c:pt idx="3509">
                  <c:v>67.524000000000001</c:v>
                </c:pt>
                <c:pt idx="3510">
                  <c:v>67.497699999999995</c:v>
                </c:pt>
                <c:pt idx="3511">
                  <c:v>67.522800000000004</c:v>
                </c:pt>
                <c:pt idx="3512">
                  <c:v>67.450400000000002</c:v>
                </c:pt>
                <c:pt idx="3513">
                  <c:v>67.393000000000001</c:v>
                </c:pt>
                <c:pt idx="3514">
                  <c:v>67.087100000000007</c:v>
                </c:pt>
                <c:pt idx="3515">
                  <c:v>66.7029</c:v>
                </c:pt>
                <c:pt idx="3516">
                  <c:v>66.482799999999997</c:v>
                </c:pt>
                <c:pt idx="3517">
                  <c:v>66.366699999999994</c:v>
                </c:pt>
                <c:pt idx="3518">
                  <c:v>66.218199999999996</c:v>
                </c:pt>
                <c:pt idx="3519">
                  <c:v>66.105900000000005</c:v>
                </c:pt>
                <c:pt idx="3520">
                  <c:v>66.034300000000002</c:v>
                </c:pt>
                <c:pt idx="3521">
                  <c:v>66.064300000000003</c:v>
                </c:pt>
                <c:pt idx="3522">
                  <c:v>66.121300000000005</c:v>
                </c:pt>
                <c:pt idx="3523">
                  <c:v>66.258600000000001</c:v>
                </c:pt>
                <c:pt idx="3524">
                  <c:v>66.494399999999999</c:v>
                </c:pt>
                <c:pt idx="3525">
                  <c:v>66.648300000000006</c:v>
                </c:pt>
                <c:pt idx="3526">
                  <c:v>66.722499999999997</c:v>
                </c:pt>
                <c:pt idx="3527">
                  <c:v>66.700299999999999</c:v>
                </c:pt>
                <c:pt idx="3528">
                  <c:v>66.473200000000006</c:v>
                </c:pt>
                <c:pt idx="3529">
                  <c:v>66.367599999999996</c:v>
                </c:pt>
                <c:pt idx="3530">
                  <c:v>66.316699999999997</c:v>
                </c:pt>
                <c:pt idx="3531">
                  <c:v>66.308899999999994</c:v>
                </c:pt>
                <c:pt idx="3532">
                  <c:v>66.415300000000002</c:v>
                </c:pt>
                <c:pt idx="3533">
                  <c:v>66.591700000000003</c:v>
                </c:pt>
                <c:pt idx="3534">
                  <c:v>66.752899999999997</c:v>
                </c:pt>
                <c:pt idx="3535">
                  <c:v>67.168700000000001</c:v>
                </c:pt>
                <c:pt idx="3536">
                  <c:v>67.354200000000006</c:v>
                </c:pt>
                <c:pt idx="3537">
                  <c:v>67.417199999999994</c:v>
                </c:pt>
                <c:pt idx="3538">
                  <c:v>67.4298</c:v>
                </c:pt>
                <c:pt idx="3539">
                  <c:v>67.491500000000002</c:v>
                </c:pt>
                <c:pt idx="3540">
                  <c:v>67.4435</c:v>
                </c:pt>
                <c:pt idx="3541">
                  <c:v>67.366399999999999</c:v>
                </c:pt>
                <c:pt idx="3542">
                  <c:v>67.296099999999996</c:v>
                </c:pt>
                <c:pt idx="3543">
                  <c:v>67.234099999999998</c:v>
                </c:pt>
                <c:pt idx="3544">
                  <c:v>67.298500000000004</c:v>
                </c:pt>
                <c:pt idx="3545">
                  <c:v>67.479399999999998</c:v>
                </c:pt>
                <c:pt idx="3546">
                  <c:v>67.607100000000003</c:v>
                </c:pt>
                <c:pt idx="3547">
                  <c:v>67.708699999999993</c:v>
                </c:pt>
                <c:pt idx="3548">
                  <c:v>67.843199999999996</c:v>
                </c:pt>
                <c:pt idx="3549">
                  <c:v>68.000299999999996</c:v>
                </c:pt>
                <c:pt idx="3550">
                  <c:v>68.279700000000005</c:v>
                </c:pt>
                <c:pt idx="3551">
                  <c:v>68.505300000000005</c:v>
                </c:pt>
                <c:pt idx="3552">
                  <c:v>68.687200000000004</c:v>
                </c:pt>
                <c:pt idx="3553">
                  <c:v>68.831299999999999</c:v>
                </c:pt>
                <c:pt idx="3554">
                  <c:v>68.810299999999998</c:v>
                </c:pt>
                <c:pt idx="3555">
                  <c:v>68.406400000000005</c:v>
                </c:pt>
                <c:pt idx="3556">
                  <c:v>68.077299999999994</c:v>
                </c:pt>
                <c:pt idx="3557">
                  <c:v>67.732299999999995</c:v>
                </c:pt>
                <c:pt idx="3558">
                  <c:v>67.4816</c:v>
                </c:pt>
                <c:pt idx="3559">
                  <c:v>67.338399999999993</c:v>
                </c:pt>
                <c:pt idx="3560">
                  <c:v>67.166799999999995</c:v>
                </c:pt>
                <c:pt idx="3561">
                  <c:v>67.054699999999997</c:v>
                </c:pt>
                <c:pt idx="3562">
                  <c:v>67.262</c:v>
                </c:pt>
                <c:pt idx="3563">
                  <c:v>67.350399999999993</c:v>
                </c:pt>
                <c:pt idx="3564">
                  <c:v>67.393900000000002</c:v>
                </c:pt>
                <c:pt idx="3565">
                  <c:v>67.553399999999996</c:v>
                </c:pt>
                <c:pt idx="3566">
                  <c:v>67.595500000000001</c:v>
                </c:pt>
                <c:pt idx="3567">
                  <c:v>67.621499999999997</c:v>
                </c:pt>
                <c:pt idx="3568">
                  <c:v>67.590599999999995</c:v>
                </c:pt>
                <c:pt idx="3569">
                  <c:v>67.474599999999995</c:v>
                </c:pt>
                <c:pt idx="3570">
                  <c:v>67.373000000000005</c:v>
                </c:pt>
                <c:pt idx="3571">
                  <c:v>67.355199999999996</c:v>
                </c:pt>
                <c:pt idx="3572">
                  <c:v>67.365399999999994</c:v>
                </c:pt>
                <c:pt idx="3573">
                  <c:v>67.377099999999999</c:v>
                </c:pt>
                <c:pt idx="3574">
                  <c:v>67.416399999999996</c:v>
                </c:pt>
                <c:pt idx="3575">
                  <c:v>67.5227</c:v>
                </c:pt>
                <c:pt idx="3576">
                  <c:v>67.751800000000003</c:v>
                </c:pt>
                <c:pt idx="3577">
                  <c:v>68.005200000000002</c:v>
                </c:pt>
                <c:pt idx="3578">
                  <c:v>68.342399999999998</c:v>
                </c:pt>
                <c:pt idx="3579">
                  <c:v>68.610100000000003</c:v>
                </c:pt>
                <c:pt idx="3580">
                  <c:v>68.820700000000002</c:v>
                </c:pt>
                <c:pt idx="3581">
                  <c:v>69.046000000000006</c:v>
                </c:pt>
                <c:pt idx="3582">
                  <c:v>69.325999999999993</c:v>
                </c:pt>
                <c:pt idx="3583">
                  <c:v>69.507800000000003</c:v>
                </c:pt>
                <c:pt idx="3584">
                  <c:v>69.752200000000002</c:v>
                </c:pt>
                <c:pt idx="3585">
                  <c:v>69.953800000000001</c:v>
                </c:pt>
                <c:pt idx="3586">
                  <c:v>70.088200000000001</c:v>
                </c:pt>
                <c:pt idx="3587">
                  <c:v>69.984499999999997</c:v>
                </c:pt>
                <c:pt idx="3588">
                  <c:v>69.822500000000005</c:v>
                </c:pt>
                <c:pt idx="3589">
                  <c:v>69.639399999999995</c:v>
                </c:pt>
                <c:pt idx="3590">
                  <c:v>69.490499999999997</c:v>
                </c:pt>
                <c:pt idx="3591">
                  <c:v>69.399900000000002</c:v>
                </c:pt>
                <c:pt idx="3592">
                  <c:v>69.344200000000001</c:v>
                </c:pt>
                <c:pt idx="3593">
                  <c:v>69.3108</c:v>
                </c:pt>
                <c:pt idx="3594">
                  <c:v>69.320899999999995</c:v>
                </c:pt>
                <c:pt idx="3595">
                  <c:v>69.463099999999997</c:v>
                </c:pt>
                <c:pt idx="3596">
                  <c:v>69.639099999999999</c:v>
                </c:pt>
                <c:pt idx="3597">
                  <c:v>69.913799999999995</c:v>
                </c:pt>
                <c:pt idx="3598">
                  <c:v>70.066000000000003</c:v>
                </c:pt>
                <c:pt idx="3599">
                  <c:v>70.211600000000004</c:v>
                </c:pt>
                <c:pt idx="3600">
                  <c:v>70.200100000000006</c:v>
                </c:pt>
                <c:pt idx="3601">
                  <c:v>70.087500000000006</c:v>
                </c:pt>
                <c:pt idx="3602">
                  <c:v>70.037000000000006</c:v>
                </c:pt>
                <c:pt idx="3603">
                  <c:v>69.972700000000003</c:v>
                </c:pt>
                <c:pt idx="3604">
                  <c:v>69.942099999999996</c:v>
                </c:pt>
                <c:pt idx="3605">
                  <c:v>69.954700000000003</c:v>
                </c:pt>
                <c:pt idx="3606">
                  <c:v>69.926400000000001</c:v>
                </c:pt>
                <c:pt idx="3607">
                  <c:v>69.854399999999998</c:v>
                </c:pt>
                <c:pt idx="3608">
                  <c:v>69.845299999999995</c:v>
                </c:pt>
                <c:pt idx="3609">
                  <c:v>69.862700000000004</c:v>
                </c:pt>
                <c:pt idx="3610">
                  <c:v>69.933599999999998</c:v>
                </c:pt>
                <c:pt idx="3611">
                  <c:v>70.043199999999999</c:v>
                </c:pt>
                <c:pt idx="3612">
                  <c:v>70.136700000000005</c:v>
                </c:pt>
                <c:pt idx="3613">
                  <c:v>70.184299999999993</c:v>
                </c:pt>
                <c:pt idx="3614">
                  <c:v>70.261099999999999</c:v>
                </c:pt>
                <c:pt idx="3615">
                  <c:v>70.204499999999996</c:v>
                </c:pt>
                <c:pt idx="3616">
                  <c:v>69.986800000000002</c:v>
                </c:pt>
                <c:pt idx="3617">
                  <c:v>69.703199999999995</c:v>
                </c:pt>
                <c:pt idx="3618">
                  <c:v>69.450100000000006</c:v>
                </c:pt>
                <c:pt idx="3619">
                  <c:v>69.325699999999998</c:v>
                </c:pt>
                <c:pt idx="3620">
                  <c:v>69.354900000000001</c:v>
                </c:pt>
                <c:pt idx="3621">
                  <c:v>69.424499999999995</c:v>
                </c:pt>
                <c:pt idx="3622">
                  <c:v>69.493099999999998</c:v>
                </c:pt>
                <c:pt idx="3623">
                  <c:v>69.551500000000004</c:v>
                </c:pt>
                <c:pt idx="3624">
                  <c:v>69.705600000000004</c:v>
                </c:pt>
                <c:pt idx="3625">
                  <c:v>69.877899999999997</c:v>
                </c:pt>
                <c:pt idx="3626">
                  <c:v>70.053899999999999</c:v>
                </c:pt>
                <c:pt idx="3627">
                  <c:v>70.029499999999999</c:v>
                </c:pt>
                <c:pt idx="3628">
                  <c:v>70.022000000000006</c:v>
                </c:pt>
                <c:pt idx="3629">
                  <c:v>69.897999999999996</c:v>
                </c:pt>
                <c:pt idx="3630">
                  <c:v>69.992900000000006</c:v>
                </c:pt>
                <c:pt idx="3631">
                  <c:v>70.272599999999997</c:v>
                </c:pt>
                <c:pt idx="3632">
                  <c:v>70.2834</c:v>
                </c:pt>
                <c:pt idx="3633">
                  <c:v>70.988699999999994</c:v>
                </c:pt>
                <c:pt idx="3634">
                  <c:v>70.744200000000006</c:v>
                </c:pt>
                <c:pt idx="3635">
                  <c:v>70.482600000000005</c:v>
                </c:pt>
                <c:pt idx="3636">
                  <c:v>70.813999999999993</c:v>
                </c:pt>
                <c:pt idx="3637">
                  <c:v>70.999499999999998</c:v>
                </c:pt>
                <c:pt idx="3638">
                  <c:v>71.039199999999994</c:v>
                </c:pt>
                <c:pt idx="3639">
                  <c:v>71.137299999999996</c:v>
                </c:pt>
                <c:pt idx="3640">
                  <c:v>71.149699999999996</c:v>
                </c:pt>
                <c:pt idx="3641">
                  <c:v>71.185000000000002</c:v>
                </c:pt>
                <c:pt idx="3642">
                  <c:v>71.331400000000002</c:v>
                </c:pt>
                <c:pt idx="3643">
                  <c:v>71.381500000000003</c:v>
                </c:pt>
                <c:pt idx="3644">
                  <c:v>71.450100000000006</c:v>
                </c:pt>
                <c:pt idx="3645">
                  <c:v>71.522800000000004</c:v>
                </c:pt>
                <c:pt idx="3646">
                  <c:v>71.5304</c:v>
                </c:pt>
                <c:pt idx="3647">
                  <c:v>71.624799999999993</c:v>
                </c:pt>
                <c:pt idx="3648">
                  <c:v>71.685299999999998</c:v>
                </c:pt>
                <c:pt idx="3649">
                  <c:v>71.763300000000001</c:v>
                </c:pt>
                <c:pt idx="3650">
                  <c:v>71.878699999999995</c:v>
                </c:pt>
                <c:pt idx="3651">
                  <c:v>71.904499999999999</c:v>
                </c:pt>
                <c:pt idx="3652">
                  <c:v>72.007999999999996</c:v>
                </c:pt>
                <c:pt idx="3653">
                  <c:v>71.983199999999997</c:v>
                </c:pt>
                <c:pt idx="3654">
                  <c:v>71.9572</c:v>
                </c:pt>
                <c:pt idx="3655">
                  <c:v>71.975999999999999</c:v>
                </c:pt>
                <c:pt idx="3656">
                  <c:v>72.0715</c:v>
                </c:pt>
                <c:pt idx="3657">
                  <c:v>72.181299999999993</c:v>
                </c:pt>
                <c:pt idx="3658">
                  <c:v>72.287300000000002</c:v>
                </c:pt>
                <c:pt idx="3659">
                  <c:v>72.361599999999996</c:v>
                </c:pt>
                <c:pt idx="3660">
                  <c:v>72.383099999999999</c:v>
                </c:pt>
                <c:pt idx="3661">
                  <c:v>72.403000000000006</c:v>
                </c:pt>
                <c:pt idx="3662">
                  <c:v>72.446299999999994</c:v>
                </c:pt>
                <c:pt idx="3663">
                  <c:v>72.509900000000002</c:v>
                </c:pt>
                <c:pt idx="3664">
                  <c:v>72.549000000000007</c:v>
                </c:pt>
                <c:pt idx="3665">
                  <c:v>72.629499999999993</c:v>
                </c:pt>
                <c:pt idx="3666">
                  <c:v>72.721199999999996</c:v>
                </c:pt>
                <c:pt idx="3667">
                  <c:v>72.8279</c:v>
                </c:pt>
                <c:pt idx="3668">
                  <c:v>72.9833</c:v>
                </c:pt>
                <c:pt idx="3669">
                  <c:v>73.082899999999995</c:v>
                </c:pt>
                <c:pt idx="3670">
                  <c:v>73.142200000000003</c:v>
                </c:pt>
                <c:pt idx="3671">
                  <c:v>73.127099999999999</c:v>
                </c:pt>
                <c:pt idx="3672">
                  <c:v>73.111999999999995</c:v>
                </c:pt>
                <c:pt idx="3673">
                  <c:v>73.012299999999996</c:v>
                </c:pt>
                <c:pt idx="3674">
                  <c:v>72.932000000000002</c:v>
                </c:pt>
                <c:pt idx="3675">
                  <c:v>72.818200000000004</c:v>
                </c:pt>
                <c:pt idx="3676">
                  <c:v>72.790700000000001</c:v>
                </c:pt>
                <c:pt idx="3677">
                  <c:v>72.650000000000006</c:v>
                </c:pt>
                <c:pt idx="3678">
                  <c:v>72.5184</c:v>
                </c:pt>
                <c:pt idx="3679">
                  <c:v>72.464399999999998</c:v>
                </c:pt>
                <c:pt idx="3680">
                  <c:v>72.492199999999997</c:v>
                </c:pt>
                <c:pt idx="3681">
                  <c:v>72.594700000000003</c:v>
                </c:pt>
                <c:pt idx="3682">
                  <c:v>72.751999999999995</c:v>
                </c:pt>
                <c:pt idx="3683">
                  <c:v>72.945599999999999</c:v>
                </c:pt>
                <c:pt idx="3684">
                  <c:v>73.130200000000002</c:v>
                </c:pt>
                <c:pt idx="3685">
                  <c:v>73.301599999999993</c:v>
                </c:pt>
                <c:pt idx="3686">
                  <c:v>73.459999999999994</c:v>
                </c:pt>
                <c:pt idx="3687">
                  <c:v>73.451499999999996</c:v>
                </c:pt>
                <c:pt idx="3688">
                  <c:v>73.381799999999998</c:v>
                </c:pt>
                <c:pt idx="3689">
                  <c:v>73.317800000000005</c:v>
                </c:pt>
                <c:pt idx="3690">
                  <c:v>73.194100000000006</c:v>
                </c:pt>
                <c:pt idx="3691">
                  <c:v>73.111400000000003</c:v>
                </c:pt>
                <c:pt idx="3692">
                  <c:v>73.106300000000005</c:v>
                </c:pt>
                <c:pt idx="3693">
                  <c:v>72.9358</c:v>
                </c:pt>
                <c:pt idx="3694">
                  <c:v>72.645399999999995</c:v>
                </c:pt>
                <c:pt idx="3695">
                  <c:v>72.886399999999995</c:v>
                </c:pt>
                <c:pt idx="3696">
                  <c:v>73.085300000000004</c:v>
                </c:pt>
                <c:pt idx="3697">
                  <c:v>74.187899999999999</c:v>
                </c:pt>
                <c:pt idx="3698">
                  <c:v>74.314400000000006</c:v>
                </c:pt>
                <c:pt idx="3699">
                  <c:v>74.2898</c:v>
                </c:pt>
                <c:pt idx="3700">
                  <c:v>74.224599999999995</c:v>
                </c:pt>
                <c:pt idx="3701">
                  <c:v>74.142899999999997</c:v>
                </c:pt>
                <c:pt idx="3702">
                  <c:v>73.990099999999998</c:v>
                </c:pt>
                <c:pt idx="3703">
                  <c:v>73.636600000000001</c:v>
                </c:pt>
                <c:pt idx="3704">
                  <c:v>73.337100000000007</c:v>
                </c:pt>
                <c:pt idx="3705">
                  <c:v>73.221999999999994</c:v>
                </c:pt>
                <c:pt idx="3706">
                  <c:v>73.254800000000003</c:v>
                </c:pt>
                <c:pt idx="3707">
                  <c:v>73.437299999999993</c:v>
                </c:pt>
                <c:pt idx="3708">
                  <c:v>73.684700000000007</c:v>
                </c:pt>
                <c:pt idx="3709">
                  <c:v>73.703500000000005</c:v>
                </c:pt>
                <c:pt idx="3710">
                  <c:v>73.754099999999994</c:v>
                </c:pt>
                <c:pt idx="3711">
                  <c:v>73.694599999999994</c:v>
                </c:pt>
                <c:pt idx="3712">
                  <c:v>73.413799999999995</c:v>
                </c:pt>
                <c:pt idx="3713">
                  <c:v>73.226299999999995</c:v>
                </c:pt>
                <c:pt idx="3714">
                  <c:v>73.109800000000007</c:v>
                </c:pt>
                <c:pt idx="3715">
                  <c:v>73.121499999999997</c:v>
                </c:pt>
                <c:pt idx="3716">
                  <c:v>73.301900000000003</c:v>
                </c:pt>
                <c:pt idx="3717">
                  <c:v>73.539199999999994</c:v>
                </c:pt>
                <c:pt idx="3718">
                  <c:v>73.793800000000005</c:v>
                </c:pt>
                <c:pt idx="3719">
                  <c:v>74.028800000000004</c:v>
                </c:pt>
                <c:pt idx="3720">
                  <c:v>74.097999999999999</c:v>
                </c:pt>
                <c:pt idx="3721">
                  <c:v>74.113200000000006</c:v>
                </c:pt>
                <c:pt idx="3722">
                  <c:v>73.981300000000005</c:v>
                </c:pt>
                <c:pt idx="3723">
                  <c:v>73.952399999999997</c:v>
                </c:pt>
                <c:pt idx="3724">
                  <c:v>73.930800000000005</c:v>
                </c:pt>
                <c:pt idx="3725">
                  <c:v>73.944500000000005</c:v>
                </c:pt>
                <c:pt idx="3726">
                  <c:v>73.9328</c:v>
                </c:pt>
                <c:pt idx="3727">
                  <c:v>73.826300000000003</c:v>
                </c:pt>
                <c:pt idx="3728">
                  <c:v>73.640600000000006</c:v>
                </c:pt>
                <c:pt idx="3729">
                  <c:v>73.492699999999999</c:v>
                </c:pt>
                <c:pt idx="3730">
                  <c:v>73.409000000000006</c:v>
                </c:pt>
                <c:pt idx="3731">
                  <c:v>73.355199999999996</c:v>
                </c:pt>
                <c:pt idx="3732">
                  <c:v>73.4071</c:v>
                </c:pt>
                <c:pt idx="3733">
                  <c:v>73.524600000000007</c:v>
                </c:pt>
                <c:pt idx="3734">
                  <c:v>73.695899999999995</c:v>
                </c:pt>
                <c:pt idx="3735">
                  <c:v>73.928399999999996</c:v>
                </c:pt>
                <c:pt idx="3736">
                  <c:v>74.197299999999998</c:v>
                </c:pt>
                <c:pt idx="3737">
                  <c:v>74.481099999999998</c:v>
                </c:pt>
                <c:pt idx="3738">
                  <c:v>74.590599999999995</c:v>
                </c:pt>
                <c:pt idx="3739">
                  <c:v>74.700599999999994</c:v>
                </c:pt>
                <c:pt idx="3740">
                  <c:v>74.733900000000006</c:v>
                </c:pt>
                <c:pt idx="3741">
                  <c:v>74.710499999999996</c:v>
                </c:pt>
                <c:pt idx="3742">
                  <c:v>74.824299999999994</c:v>
                </c:pt>
                <c:pt idx="3743">
                  <c:v>75.108800000000002</c:v>
                </c:pt>
                <c:pt idx="3744">
                  <c:v>75.237899999999996</c:v>
                </c:pt>
                <c:pt idx="3745">
                  <c:v>75.073400000000007</c:v>
                </c:pt>
                <c:pt idx="3746">
                  <c:v>74.989699999999999</c:v>
                </c:pt>
                <c:pt idx="3747">
                  <c:v>75.141999999999996</c:v>
                </c:pt>
                <c:pt idx="3748">
                  <c:v>75.535300000000007</c:v>
                </c:pt>
                <c:pt idx="3749">
                  <c:v>75.763900000000007</c:v>
                </c:pt>
                <c:pt idx="3750">
                  <c:v>75.361500000000007</c:v>
                </c:pt>
                <c:pt idx="3751">
                  <c:v>74.865099999999998</c:v>
                </c:pt>
                <c:pt idx="3752">
                  <c:v>74.493499999999997</c:v>
                </c:pt>
                <c:pt idx="3753">
                  <c:v>74.112200000000001</c:v>
                </c:pt>
                <c:pt idx="3754">
                  <c:v>73.711200000000005</c:v>
                </c:pt>
                <c:pt idx="3755">
                  <c:v>73.423699999999997</c:v>
                </c:pt>
                <c:pt idx="3756">
                  <c:v>73.3613</c:v>
                </c:pt>
                <c:pt idx="3757">
                  <c:v>73.569500000000005</c:v>
                </c:pt>
                <c:pt idx="3758">
                  <c:v>73.956400000000002</c:v>
                </c:pt>
                <c:pt idx="3759">
                  <c:v>74.623900000000006</c:v>
                </c:pt>
                <c:pt idx="3760">
                  <c:v>74.930599999999998</c:v>
                </c:pt>
                <c:pt idx="3761">
                  <c:v>75.182100000000005</c:v>
                </c:pt>
                <c:pt idx="3762">
                  <c:v>75.416300000000007</c:v>
                </c:pt>
                <c:pt idx="3763">
                  <c:v>75.572299999999998</c:v>
                </c:pt>
                <c:pt idx="3764">
                  <c:v>75.589100000000002</c:v>
                </c:pt>
                <c:pt idx="3765">
                  <c:v>75.597700000000003</c:v>
                </c:pt>
                <c:pt idx="3766">
                  <c:v>75.513599999999997</c:v>
                </c:pt>
                <c:pt idx="3767">
                  <c:v>75.504999999999995</c:v>
                </c:pt>
                <c:pt idx="3768">
                  <c:v>75.509399999999999</c:v>
                </c:pt>
                <c:pt idx="3769">
                  <c:v>75.402500000000003</c:v>
                </c:pt>
                <c:pt idx="3770">
                  <c:v>75.337699999999998</c:v>
                </c:pt>
                <c:pt idx="3771">
                  <c:v>75.638900000000007</c:v>
                </c:pt>
                <c:pt idx="3772">
                  <c:v>75.983400000000003</c:v>
                </c:pt>
                <c:pt idx="3773">
                  <c:v>75.903199999999998</c:v>
                </c:pt>
                <c:pt idx="3774">
                  <c:v>75.624799999999993</c:v>
                </c:pt>
                <c:pt idx="3775">
                  <c:v>75.1995</c:v>
                </c:pt>
                <c:pt idx="3776">
                  <c:v>75.841399999999993</c:v>
                </c:pt>
                <c:pt idx="3777">
                  <c:v>76.323300000000003</c:v>
                </c:pt>
                <c:pt idx="3778">
                  <c:v>76.525999999999996</c:v>
                </c:pt>
                <c:pt idx="3779">
                  <c:v>76.722300000000004</c:v>
                </c:pt>
                <c:pt idx="3780">
                  <c:v>76.785600000000002</c:v>
                </c:pt>
                <c:pt idx="3781">
                  <c:v>76.530299999999997</c:v>
                </c:pt>
                <c:pt idx="3782">
                  <c:v>75.813900000000004</c:v>
                </c:pt>
                <c:pt idx="3783">
                  <c:v>76.024199999999993</c:v>
                </c:pt>
                <c:pt idx="3784">
                  <c:v>76.251099999999994</c:v>
                </c:pt>
                <c:pt idx="3785">
                  <c:v>76.406400000000005</c:v>
                </c:pt>
                <c:pt idx="3786">
                  <c:v>76.467500000000001</c:v>
                </c:pt>
                <c:pt idx="3787">
                  <c:v>76.444800000000001</c:v>
                </c:pt>
                <c:pt idx="3788">
                  <c:v>76.356300000000005</c:v>
                </c:pt>
                <c:pt idx="3789">
                  <c:v>76.396799999999999</c:v>
                </c:pt>
                <c:pt idx="3790">
                  <c:v>76.333600000000004</c:v>
                </c:pt>
                <c:pt idx="3791">
                  <c:v>76.069999999999993</c:v>
                </c:pt>
                <c:pt idx="3792">
                  <c:v>75.8018</c:v>
                </c:pt>
                <c:pt idx="3793">
                  <c:v>75.656700000000001</c:v>
                </c:pt>
                <c:pt idx="3794">
                  <c:v>75.716899999999995</c:v>
                </c:pt>
                <c:pt idx="3795">
                  <c:v>75.761499999999998</c:v>
                </c:pt>
                <c:pt idx="3796">
                  <c:v>75.612399999999994</c:v>
                </c:pt>
                <c:pt idx="3797">
                  <c:v>75.5351</c:v>
                </c:pt>
                <c:pt idx="3798">
                  <c:v>75.532799999999995</c:v>
                </c:pt>
                <c:pt idx="3799">
                  <c:v>75.659300000000002</c:v>
                </c:pt>
                <c:pt idx="3800">
                  <c:v>75.9101</c:v>
                </c:pt>
                <c:pt idx="3801">
                  <c:v>76.226900000000001</c:v>
                </c:pt>
                <c:pt idx="3802">
                  <c:v>76.552300000000002</c:v>
                </c:pt>
                <c:pt idx="3803">
                  <c:v>76.951400000000007</c:v>
                </c:pt>
                <c:pt idx="3804">
                  <c:v>77.091099999999997</c:v>
                </c:pt>
                <c:pt idx="3805">
                  <c:v>76.959400000000002</c:v>
                </c:pt>
                <c:pt idx="3806">
                  <c:v>76.961600000000004</c:v>
                </c:pt>
                <c:pt idx="3807">
                  <c:v>76.9589</c:v>
                </c:pt>
                <c:pt idx="3808">
                  <c:v>76.968999999999994</c:v>
                </c:pt>
                <c:pt idx="3809">
                  <c:v>77.002099999999999</c:v>
                </c:pt>
                <c:pt idx="3810">
                  <c:v>77.019300000000001</c:v>
                </c:pt>
                <c:pt idx="3811">
                  <c:v>76.935900000000004</c:v>
                </c:pt>
                <c:pt idx="3812">
                  <c:v>76.835599999999999</c:v>
                </c:pt>
                <c:pt idx="3813">
                  <c:v>76.756299999999996</c:v>
                </c:pt>
                <c:pt idx="3814">
                  <c:v>76.707800000000006</c:v>
                </c:pt>
                <c:pt idx="3815">
                  <c:v>76.7256</c:v>
                </c:pt>
                <c:pt idx="3816">
                  <c:v>76.606200000000001</c:v>
                </c:pt>
                <c:pt idx="3817">
                  <c:v>77.622200000000007</c:v>
                </c:pt>
                <c:pt idx="3818">
                  <c:v>77.223299999999995</c:v>
                </c:pt>
                <c:pt idx="3819">
                  <c:v>77.114199999999997</c:v>
                </c:pt>
                <c:pt idx="3820">
                  <c:v>77.045599999999993</c:v>
                </c:pt>
                <c:pt idx="3821">
                  <c:v>77.185100000000006</c:v>
                </c:pt>
                <c:pt idx="3822">
                  <c:v>77.371200000000002</c:v>
                </c:pt>
                <c:pt idx="3823">
                  <c:v>77.749700000000004</c:v>
                </c:pt>
                <c:pt idx="3824">
                  <c:v>78.1858</c:v>
                </c:pt>
                <c:pt idx="3825">
                  <c:v>78.671700000000001</c:v>
                </c:pt>
                <c:pt idx="3826">
                  <c:v>79.009200000000007</c:v>
                </c:pt>
                <c:pt idx="3827">
                  <c:v>79.095100000000002</c:v>
                </c:pt>
                <c:pt idx="3828">
                  <c:v>79.102000000000004</c:v>
                </c:pt>
                <c:pt idx="3829">
                  <c:v>79.0916</c:v>
                </c:pt>
                <c:pt idx="3830">
                  <c:v>78.879400000000004</c:v>
                </c:pt>
                <c:pt idx="3831">
                  <c:v>78.716399999999993</c:v>
                </c:pt>
                <c:pt idx="3832">
                  <c:v>78.517799999999994</c:v>
                </c:pt>
                <c:pt idx="3833">
                  <c:v>78.3947</c:v>
                </c:pt>
                <c:pt idx="3834">
                  <c:v>78.268100000000004</c:v>
                </c:pt>
                <c:pt idx="3835">
                  <c:v>78.111999999999995</c:v>
                </c:pt>
                <c:pt idx="3836">
                  <c:v>77.928399999999996</c:v>
                </c:pt>
                <c:pt idx="3837">
                  <c:v>77.822199999999995</c:v>
                </c:pt>
                <c:pt idx="3838">
                  <c:v>77.671800000000005</c:v>
                </c:pt>
                <c:pt idx="3839">
                  <c:v>77.570999999999998</c:v>
                </c:pt>
                <c:pt idx="3840">
                  <c:v>77.569400000000002</c:v>
                </c:pt>
                <c:pt idx="3841">
                  <c:v>77.669499999999999</c:v>
                </c:pt>
                <c:pt idx="3842">
                  <c:v>77.764700000000005</c:v>
                </c:pt>
                <c:pt idx="3843">
                  <c:v>77.817300000000003</c:v>
                </c:pt>
                <c:pt idx="3844">
                  <c:v>77.905500000000004</c:v>
                </c:pt>
                <c:pt idx="3845">
                  <c:v>77.995699999999999</c:v>
                </c:pt>
                <c:pt idx="3846">
                  <c:v>78.058199999999999</c:v>
                </c:pt>
                <c:pt idx="3847">
                  <c:v>78.105800000000002</c:v>
                </c:pt>
                <c:pt idx="3848">
                  <c:v>78.134799999999998</c:v>
                </c:pt>
                <c:pt idx="3849">
                  <c:v>78.0154</c:v>
                </c:pt>
                <c:pt idx="3850">
                  <c:v>77.852400000000003</c:v>
                </c:pt>
                <c:pt idx="3851">
                  <c:v>77.693600000000004</c:v>
                </c:pt>
                <c:pt idx="3852">
                  <c:v>77.685199999999995</c:v>
                </c:pt>
                <c:pt idx="3853">
                  <c:v>77.725200000000001</c:v>
                </c:pt>
                <c:pt idx="3854">
                  <c:v>77.831500000000005</c:v>
                </c:pt>
                <c:pt idx="3855">
                  <c:v>77.937700000000007</c:v>
                </c:pt>
                <c:pt idx="3856">
                  <c:v>78.121399999999994</c:v>
                </c:pt>
                <c:pt idx="3857">
                  <c:v>78.336699999999993</c:v>
                </c:pt>
                <c:pt idx="3858">
                  <c:v>78.526600000000002</c:v>
                </c:pt>
                <c:pt idx="3859">
                  <c:v>78.574799999999996</c:v>
                </c:pt>
                <c:pt idx="3860">
                  <c:v>78.576800000000006</c:v>
                </c:pt>
                <c:pt idx="3861">
                  <c:v>78.613600000000005</c:v>
                </c:pt>
                <c:pt idx="3862">
                  <c:v>78.593100000000007</c:v>
                </c:pt>
                <c:pt idx="3863">
                  <c:v>78.755300000000005</c:v>
                </c:pt>
                <c:pt idx="3864">
                  <c:v>79.161600000000007</c:v>
                </c:pt>
                <c:pt idx="3865">
                  <c:v>79.549000000000007</c:v>
                </c:pt>
                <c:pt idx="3866">
                  <c:v>79.7119</c:v>
                </c:pt>
                <c:pt idx="3867">
                  <c:v>79.672200000000004</c:v>
                </c:pt>
                <c:pt idx="3868">
                  <c:v>79.787800000000004</c:v>
                </c:pt>
                <c:pt idx="3869">
                  <c:v>79.949799999999996</c:v>
                </c:pt>
                <c:pt idx="3870">
                  <c:v>80.081299999999999</c:v>
                </c:pt>
                <c:pt idx="3871">
                  <c:v>80.034300000000002</c:v>
                </c:pt>
                <c:pt idx="3872">
                  <c:v>79.893000000000001</c:v>
                </c:pt>
                <c:pt idx="3873">
                  <c:v>79.775400000000005</c:v>
                </c:pt>
                <c:pt idx="3874">
                  <c:v>79.697299999999998</c:v>
                </c:pt>
                <c:pt idx="3875">
                  <c:v>79.551500000000004</c:v>
                </c:pt>
                <c:pt idx="3876">
                  <c:v>79.355400000000003</c:v>
                </c:pt>
                <c:pt idx="3877">
                  <c:v>79.214100000000002</c:v>
                </c:pt>
                <c:pt idx="3878">
                  <c:v>79.074200000000005</c:v>
                </c:pt>
                <c:pt idx="3879">
                  <c:v>79.001000000000005</c:v>
                </c:pt>
                <c:pt idx="3880">
                  <c:v>78.979100000000003</c:v>
                </c:pt>
                <c:pt idx="3881">
                  <c:v>78.992699999999999</c:v>
                </c:pt>
                <c:pt idx="3882">
                  <c:v>78.933700000000002</c:v>
                </c:pt>
                <c:pt idx="3883">
                  <c:v>79.073999999999998</c:v>
                </c:pt>
                <c:pt idx="3884">
                  <c:v>79.3399</c:v>
                </c:pt>
                <c:pt idx="3885">
                  <c:v>79.586799999999997</c:v>
                </c:pt>
                <c:pt idx="3886">
                  <c:v>79.849100000000007</c:v>
                </c:pt>
                <c:pt idx="3887">
                  <c:v>80.0501</c:v>
                </c:pt>
                <c:pt idx="3888">
                  <c:v>80.268699999999995</c:v>
                </c:pt>
                <c:pt idx="3889">
                  <c:v>80.509100000000004</c:v>
                </c:pt>
                <c:pt idx="3890">
                  <c:v>80.698499999999996</c:v>
                </c:pt>
                <c:pt idx="3891">
                  <c:v>80.951999999999998</c:v>
                </c:pt>
                <c:pt idx="3892">
                  <c:v>81.161100000000005</c:v>
                </c:pt>
                <c:pt idx="3893">
                  <c:v>81.357900000000001</c:v>
                </c:pt>
                <c:pt idx="3894">
                  <c:v>81.433000000000007</c:v>
                </c:pt>
                <c:pt idx="3895">
                  <c:v>81.459900000000005</c:v>
                </c:pt>
                <c:pt idx="3896">
                  <c:v>81.213399999999993</c:v>
                </c:pt>
                <c:pt idx="3897">
                  <c:v>80.793199999999999</c:v>
                </c:pt>
                <c:pt idx="3898">
                  <c:v>80.444699999999997</c:v>
                </c:pt>
                <c:pt idx="3899">
                  <c:v>80.1233</c:v>
                </c:pt>
                <c:pt idx="3900">
                  <c:v>79.941299999999998</c:v>
                </c:pt>
                <c:pt idx="3901">
                  <c:v>79.8292</c:v>
                </c:pt>
                <c:pt idx="3902">
                  <c:v>79.958699999999993</c:v>
                </c:pt>
                <c:pt idx="3903">
                  <c:v>80.200699999999998</c:v>
                </c:pt>
                <c:pt idx="3904">
                  <c:v>80.516400000000004</c:v>
                </c:pt>
                <c:pt idx="3905">
                  <c:v>80.861999999999995</c:v>
                </c:pt>
                <c:pt idx="3906">
                  <c:v>81.189400000000006</c:v>
                </c:pt>
                <c:pt idx="3907">
                  <c:v>81.405500000000004</c:v>
                </c:pt>
                <c:pt idx="3908">
                  <c:v>81.533799999999999</c:v>
                </c:pt>
                <c:pt idx="3909">
                  <c:v>81.590999999999994</c:v>
                </c:pt>
                <c:pt idx="3910">
                  <c:v>81.674300000000002</c:v>
                </c:pt>
                <c:pt idx="3911">
                  <c:v>81.773099999999999</c:v>
                </c:pt>
                <c:pt idx="3912">
                  <c:v>81.968900000000005</c:v>
                </c:pt>
                <c:pt idx="3913">
                  <c:v>82.133399999999995</c:v>
                </c:pt>
                <c:pt idx="3914">
                  <c:v>82.269499999999994</c:v>
                </c:pt>
                <c:pt idx="3915">
                  <c:v>82.443799999999996</c:v>
                </c:pt>
                <c:pt idx="3916">
                  <c:v>82.542400000000001</c:v>
                </c:pt>
                <c:pt idx="3917">
                  <c:v>82.536600000000007</c:v>
                </c:pt>
                <c:pt idx="3918">
                  <c:v>82.469099999999997</c:v>
                </c:pt>
                <c:pt idx="3919">
                  <c:v>82.405900000000003</c:v>
                </c:pt>
                <c:pt idx="3920">
                  <c:v>82.353700000000003</c:v>
                </c:pt>
                <c:pt idx="3921">
                  <c:v>82.315399999999997</c:v>
                </c:pt>
                <c:pt idx="3922">
                  <c:v>82.295400000000001</c:v>
                </c:pt>
                <c:pt idx="3923">
                  <c:v>82.331400000000002</c:v>
                </c:pt>
                <c:pt idx="3924">
                  <c:v>82.215999999999994</c:v>
                </c:pt>
                <c:pt idx="3925">
                  <c:v>81.943600000000004</c:v>
                </c:pt>
                <c:pt idx="3926">
                  <c:v>81.716099999999997</c:v>
                </c:pt>
                <c:pt idx="3927">
                  <c:v>81.574600000000004</c:v>
                </c:pt>
                <c:pt idx="3928">
                  <c:v>81.566599999999994</c:v>
                </c:pt>
                <c:pt idx="3929">
                  <c:v>81.602999999999994</c:v>
                </c:pt>
                <c:pt idx="3930">
                  <c:v>81.659899999999993</c:v>
                </c:pt>
                <c:pt idx="3931">
                  <c:v>81.802899999999994</c:v>
                </c:pt>
                <c:pt idx="3932">
                  <c:v>81.821299999999994</c:v>
                </c:pt>
                <c:pt idx="3933">
                  <c:v>81.780199999999994</c:v>
                </c:pt>
                <c:pt idx="3934">
                  <c:v>81.752700000000004</c:v>
                </c:pt>
                <c:pt idx="3935">
                  <c:v>81.696200000000005</c:v>
                </c:pt>
                <c:pt idx="3936">
                  <c:v>81.762</c:v>
                </c:pt>
                <c:pt idx="3937">
                  <c:v>81.834299999999999</c:v>
                </c:pt>
                <c:pt idx="3938">
                  <c:v>81.827200000000005</c:v>
                </c:pt>
                <c:pt idx="3939">
                  <c:v>81.828599999999994</c:v>
                </c:pt>
                <c:pt idx="3940">
                  <c:v>81.7928</c:v>
                </c:pt>
                <c:pt idx="3941">
                  <c:v>81.613600000000005</c:v>
                </c:pt>
                <c:pt idx="3942">
                  <c:v>81.646699999999996</c:v>
                </c:pt>
                <c:pt idx="3943">
                  <c:v>81.553700000000006</c:v>
                </c:pt>
                <c:pt idx="3944">
                  <c:v>81.370099999999994</c:v>
                </c:pt>
                <c:pt idx="3945">
                  <c:v>81.2988</c:v>
                </c:pt>
                <c:pt idx="3946">
                  <c:v>81.584500000000006</c:v>
                </c:pt>
                <c:pt idx="3947">
                  <c:v>82.083299999999994</c:v>
                </c:pt>
                <c:pt idx="3948">
                  <c:v>82.560199999999995</c:v>
                </c:pt>
                <c:pt idx="3949">
                  <c:v>82.8249</c:v>
                </c:pt>
                <c:pt idx="3950">
                  <c:v>82.977500000000006</c:v>
                </c:pt>
                <c:pt idx="3951">
                  <c:v>82.9345</c:v>
                </c:pt>
                <c:pt idx="3952">
                  <c:v>82.639700000000005</c:v>
                </c:pt>
                <c:pt idx="3953">
                  <c:v>82.387100000000004</c:v>
                </c:pt>
                <c:pt idx="3954">
                  <c:v>82.233500000000006</c:v>
                </c:pt>
                <c:pt idx="3955">
                  <c:v>82.141300000000001</c:v>
                </c:pt>
                <c:pt idx="3956">
                  <c:v>82.082800000000006</c:v>
                </c:pt>
                <c:pt idx="3957">
                  <c:v>82.100700000000003</c:v>
                </c:pt>
                <c:pt idx="3958">
                  <c:v>82.309299999999993</c:v>
                </c:pt>
                <c:pt idx="3959">
                  <c:v>82.529399999999995</c:v>
                </c:pt>
                <c:pt idx="3960">
                  <c:v>82.777900000000002</c:v>
                </c:pt>
                <c:pt idx="3961">
                  <c:v>82.772099999999995</c:v>
                </c:pt>
                <c:pt idx="3962">
                  <c:v>82.620699999999999</c:v>
                </c:pt>
                <c:pt idx="3963">
                  <c:v>82.501199999999997</c:v>
                </c:pt>
                <c:pt idx="3964">
                  <c:v>82.4572</c:v>
                </c:pt>
                <c:pt idx="3965">
                  <c:v>82.438100000000006</c:v>
                </c:pt>
                <c:pt idx="3966">
                  <c:v>82.428100000000001</c:v>
                </c:pt>
                <c:pt idx="3967">
                  <c:v>82.556700000000006</c:v>
                </c:pt>
                <c:pt idx="3968">
                  <c:v>82.843699999999998</c:v>
                </c:pt>
                <c:pt idx="3969">
                  <c:v>83.087699999999998</c:v>
                </c:pt>
                <c:pt idx="3970">
                  <c:v>83.218999999999994</c:v>
                </c:pt>
                <c:pt idx="3971">
                  <c:v>83.280500000000004</c:v>
                </c:pt>
                <c:pt idx="3972">
                  <c:v>83.312299999999993</c:v>
                </c:pt>
                <c:pt idx="3973">
                  <c:v>83.293700000000001</c:v>
                </c:pt>
                <c:pt idx="3974">
                  <c:v>83.339200000000005</c:v>
                </c:pt>
                <c:pt idx="3975">
                  <c:v>83.4255</c:v>
                </c:pt>
                <c:pt idx="3976">
                  <c:v>83.4876</c:v>
                </c:pt>
                <c:pt idx="3977">
                  <c:v>83.522599999999997</c:v>
                </c:pt>
                <c:pt idx="3978">
                  <c:v>83.615499999999997</c:v>
                </c:pt>
                <c:pt idx="3979">
                  <c:v>83.6541</c:v>
                </c:pt>
                <c:pt idx="3980">
                  <c:v>83.501199999999997</c:v>
                </c:pt>
                <c:pt idx="3981">
                  <c:v>83.755200000000002</c:v>
                </c:pt>
                <c:pt idx="3982">
                  <c:v>84.056399999999996</c:v>
                </c:pt>
                <c:pt idx="3983">
                  <c:v>84.294799999999995</c:v>
                </c:pt>
                <c:pt idx="3984">
                  <c:v>84.480999999999995</c:v>
                </c:pt>
                <c:pt idx="3985">
                  <c:v>84.619100000000003</c:v>
                </c:pt>
                <c:pt idx="3986">
                  <c:v>84.625100000000003</c:v>
                </c:pt>
                <c:pt idx="3987">
                  <c:v>84.528899999999993</c:v>
                </c:pt>
                <c:pt idx="3988">
                  <c:v>84.504499999999993</c:v>
                </c:pt>
                <c:pt idx="3989">
                  <c:v>84.577200000000005</c:v>
                </c:pt>
                <c:pt idx="3990">
                  <c:v>84.65</c:v>
                </c:pt>
                <c:pt idx="3991">
                  <c:v>84.728499999999997</c:v>
                </c:pt>
                <c:pt idx="3992">
                  <c:v>84.864000000000004</c:v>
                </c:pt>
                <c:pt idx="3993">
                  <c:v>84.945899999999995</c:v>
                </c:pt>
                <c:pt idx="3994">
                  <c:v>84.997500000000002</c:v>
                </c:pt>
                <c:pt idx="3995">
                  <c:v>85.124799999999993</c:v>
                </c:pt>
                <c:pt idx="3996">
                  <c:v>85.311800000000005</c:v>
                </c:pt>
                <c:pt idx="3997">
                  <c:v>85.287999999999997</c:v>
                </c:pt>
                <c:pt idx="3998">
                  <c:v>85.161799999999999</c:v>
                </c:pt>
                <c:pt idx="3999">
                  <c:v>85.125500000000002</c:v>
                </c:pt>
                <c:pt idx="4000">
                  <c:v>85.124700000000004</c:v>
                </c:pt>
                <c:pt idx="4001">
                  <c:v>85.136899999999997</c:v>
                </c:pt>
                <c:pt idx="4002">
                  <c:v>85.122100000000003</c:v>
                </c:pt>
                <c:pt idx="4003">
                  <c:v>85.093599999999995</c:v>
                </c:pt>
                <c:pt idx="4004">
                  <c:v>85.096299999999999</c:v>
                </c:pt>
                <c:pt idx="4005">
                  <c:v>85.136300000000006</c:v>
                </c:pt>
                <c:pt idx="4006">
                  <c:v>85.203000000000003</c:v>
                </c:pt>
                <c:pt idx="4007">
                  <c:v>85.231700000000004</c:v>
                </c:pt>
                <c:pt idx="4008">
                  <c:v>85.241500000000002</c:v>
                </c:pt>
                <c:pt idx="4009">
                  <c:v>85.203299999999999</c:v>
                </c:pt>
                <c:pt idx="4010">
                  <c:v>85.145399999999995</c:v>
                </c:pt>
                <c:pt idx="4011">
                  <c:v>85.138300000000001</c:v>
                </c:pt>
                <c:pt idx="4012">
                  <c:v>85.141999999999996</c:v>
                </c:pt>
                <c:pt idx="4013">
                  <c:v>85.120400000000004</c:v>
                </c:pt>
                <c:pt idx="4014">
                  <c:v>85.142200000000003</c:v>
                </c:pt>
                <c:pt idx="4015">
                  <c:v>85.254000000000005</c:v>
                </c:pt>
                <c:pt idx="4016">
                  <c:v>85.363399999999999</c:v>
                </c:pt>
                <c:pt idx="4017">
                  <c:v>85.503600000000006</c:v>
                </c:pt>
                <c:pt idx="4018">
                  <c:v>85.5685</c:v>
                </c:pt>
                <c:pt idx="4019">
                  <c:v>85.527000000000001</c:v>
                </c:pt>
                <c:pt idx="4020">
                  <c:v>85.5505</c:v>
                </c:pt>
                <c:pt idx="4021">
                  <c:v>85.614900000000006</c:v>
                </c:pt>
                <c:pt idx="4022">
                  <c:v>85.829800000000006</c:v>
                </c:pt>
                <c:pt idx="4023">
                  <c:v>86.251400000000004</c:v>
                </c:pt>
                <c:pt idx="4024">
                  <c:v>86.713899999999995</c:v>
                </c:pt>
                <c:pt idx="4025">
                  <c:v>86.826999999999998</c:v>
                </c:pt>
                <c:pt idx="4026">
                  <c:v>86.677199999999999</c:v>
                </c:pt>
                <c:pt idx="4027">
                  <c:v>86.477599999999995</c:v>
                </c:pt>
                <c:pt idx="4028">
                  <c:v>86.2012</c:v>
                </c:pt>
                <c:pt idx="4029">
                  <c:v>86.027900000000002</c:v>
                </c:pt>
                <c:pt idx="4030">
                  <c:v>86.051599999999993</c:v>
                </c:pt>
                <c:pt idx="4031">
                  <c:v>86.281800000000004</c:v>
                </c:pt>
                <c:pt idx="4032">
                  <c:v>86.5505</c:v>
                </c:pt>
                <c:pt idx="4033">
                  <c:v>86.621499999999997</c:v>
                </c:pt>
                <c:pt idx="4034">
                  <c:v>86.613200000000006</c:v>
                </c:pt>
                <c:pt idx="4035">
                  <c:v>86.569400000000002</c:v>
                </c:pt>
                <c:pt idx="4036">
                  <c:v>86.5124</c:v>
                </c:pt>
                <c:pt idx="4037">
                  <c:v>86.244</c:v>
                </c:pt>
                <c:pt idx="4038">
                  <c:v>86.117900000000006</c:v>
                </c:pt>
                <c:pt idx="4039">
                  <c:v>85.984200000000001</c:v>
                </c:pt>
                <c:pt idx="4040">
                  <c:v>85.881699999999995</c:v>
                </c:pt>
                <c:pt idx="4041">
                  <c:v>85.771100000000004</c:v>
                </c:pt>
                <c:pt idx="4042">
                  <c:v>85.713200000000001</c:v>
                </c:pt>
                <c:pt idx="4043">
                  <c:v>85.730900000000005</c:v>
                </c:pt>
                <c:pt idx="4044">
                  <c:v>85.866</c:v>
                </c:pt>
                <c:pt idx="4045">
                  <c:v>85.820700000000002</c:v>
                </c:pt>
                <c:pt idx="4046">
                  <c:v>85.768500000000003</c:v>
                </c:pt>
                <c:pt idx="4047">
                  <c:v>85.6678</c:v>
                </c:pt>
                <c:pt idx="4048">
                  <c:v>85.752899999999997</c:v>
                </c:pt>
                <c:pt idx="4049">
                  <c:v>85.906499999999994</c:v>
                </c:pt>
                <c:pt idx="4050">
                  <c:v>85.961600000000004</c:v>
                </c:pt>
                <c:pt idx="4051">
                  <c:v>86.041499999999999</c:v>
                </c:pt>
                <c:pt idx="4052">
                  <c:v>86.139399999999995</c:v>
                </c:pt>
                <c:pt idx="4053">
                  <c:v>86.194199999999995</c:v>
                </c:pt>
                <c:pt idx="4054">
                  <c:v>86.295699999999997</c:v>
                </c:pt>
                <c:pt idx="4055">
                  <c:v>86.451599999999999</c:v>
                </c:pt>
                <c:pt idx="4056">
                  <c:v>86.617000000000004</c:v>
                </c:pt>
                <c:pt idx="4057">
                  <c:v>86.768199999999993</c:v>
                </c:pt>
                <c:pt idx="4058">
                  <c:v>86.928100000000001</c:v>
                </c:pt>
                <c:pt idx="4059">
                  <c:v>87.085499999999996</c:v>
                </c:pt>
                <c:pt idx="4060">
                  <c:v>87.120199999999997</c:v>
                </c:pt>
                <c:pt idx="4061">
                  <c:v>86.990300000000005</c:v>
                </c:pt>
                <c:pt idx="4062">
                  <c:v>86.907799999999995</c:v>
                </c:pt>
                <c:pt idx="4063">
                  <c:v>86.826400000000007</c:v>
                </c:pt>
                <c:pt idx="4064">
                  <c:v>86.659899999999993</c:v>
                </c:pt>
                <c:pt idx="4065">
                  <c:v>86.469700000000003</c:v>
                </c:pt>
                <c:pt idx="4066">
                  <c:v>86.335400000000007</c:v>
                </c:pt>
                <c:pt idx="4067">
                  <c:v>86.271799999999999</c:v>
                </c:pt>
                <c:pt idx="4068">
                  <c:v>86.238900000000001</c:v>
                </c:pt>
                <c:pt idx="4069">
                  <c:v>86.274699999999996</c:v>
                </c:pt>
                <c:pt idx="4070">
                  <c:v>86.332099999999997</c:v>
                </c:pt>
                <c:pt idx="4071">
                  <c:v>86.462100000000007</c:v>
                </c:pt>
                <c:pt idx="4072">
                  <c:v>86.568299999999994</c:v>
                </c:pt>
                <c:pt idx="4073">
                  <c:v>86.715699999999998</c:v>
                </c:pt>
                <c:pt idx="4074">
                  <c:v>86.902000000000001</c:v>
                </c:pt>
                <c:pt idx="4075">
                  <c:v>87.2898</c:v>
                </c:pt>
                <c:pt idx="4076">
                  <c:v>87.537599999999998</c:v>
                </c:pt>
                <c:pt idx="4077">
                  <c:v>87.643500000000003</c:v>
                </c:pt>
                <c:pt idx="4078">
                  <c:v>87.755799999999994</c:v>
                </c:pt>
                <c:pt idx="4079">
                  <c:v>87.882400000000004</c:v>
                </c:pt>
                <c:pt idx="4080">
                  <c:v>87.860600000000005</c:v>
                </c:pt>
                <c:pt idx="4081">
                  <c:v>87.851900000000001</c:v>
                </c:pt>
                <c:pt idx="4082">
                  <c:v>87.857200000000006</c:v>
                </c:pt>
                <c:pt idx="4083">
                  <c:v>87.851799999999997</c:v>
                </c:pt>
                <c:pt idx="4084">
                  <c:v>87.777699999999996</c:v>
                </c:pt>
                <c:pt idx="4085">
                  <c:v>87.517600000000002</c:v>
                </c:pt>
                <c:pt idx="4086">
                  <c:v>87.200100000000006</c:v>
                </c:pt>
                <c:pt idx="4087">
                  <c:v>86.970200000000006</c:v>
                </c:pt>
                <c:pt idx="4088">
                  <c:v>86.757099999999994</c:v>
                </c:pt>
                <c:pt idx="4089">
                  <c:v>86.590599999999995</c:v>
                </c:pt>
                <c:pt idx="4090">
                  <c:v>86.512500000000003</c:v>
                </c:pt>
                <c:pt idx="4091">
                  <c:v>86.497900000000001</c:v>
                </c:pt>
                <c:pt idx="4092">
                  <c:v>86.477099999999993</c:v>
                </c:pt>
                <c:pt idx="4093">
                  <c:v>86.482100000000003</c:v>
                </c:pt>
                <c:pt idx="4094">
                  <c:v>86.576700000000002</c:v>
                </c:pt>
                <c:pt idx="4095">
                  <c:v>86.792299999999997</c:v>
                </c:pt>
                <c:pt idx="4096">
                  <c:v>87.139600000000002</c:v>
                </c:pt>
                <c:pt idx="4097">
                  <c:v>87.393100000000004</c:v>
                </c:pt>
                <c:pt idx="4098">
                  <c:v>87.544899999999998</c:v>
                </c:pt>
                <c:pt idx="4099">
                  <c:v>87.641099999999994</c:v>
                </c:pt>
                <c:pt idx="4100">
                  <c:v>87.747100000000003</c:v>
                </c:pt>
                <c:pt idx="4101">
                  <c:v>87.773200000000003</c:v>
                </c:pt>
                <c:pt idx="4102">
                  <c:v>87.764399999999995</c:v>
                </c:pt>
                <c:pt idx="4103">
                  <c:v>87.729500000000002</c:v>
                </c:pt>
                <c:pt idx="4104">
                  <c:v>87.738399999999999</c:v>
                </c:pt>
                <c:pt idx="4105">
                  <c:v>87.793400000000005</c:v>
                </c:pt>
                <c:pt idx="4106">
                  <c:v>88.023200000000003</c:v>
                </c:pt>
                <c:pt idx="4107">
                  <c:v>88.218199999999996</c:v>
                </c:pt>
                <c:pt idx="4108">
                  <c:v>88.446100000000001</c:v>
                </c:pt>
                <c:pt idx="4109">
                  <c:v>88.778000000000006</c:v>
                </c:pt>
                <c:pt idx="4110">
                  <c:v>89.070999999999998</c:v>
                </c:pt>
                <c:pt idx="4111">
                  <c:v>89.280100000000004</c:v>
                </c:pt>
                <c:pt idx="4112">
                  <c:v>89.441999999999993</c:v>
                </c:pt>
                <c:pt idx="4113">
                  <c:v>89.460999999999999</c:v>
                </c:pt>
                <c:pt idx="4114">
                  <c:v>89.422399999999996</c:v>
                </c:pt>
                <c:pt idx="4115">
                  <c:v>89.293400000000005</c:v>
                </c:pt>
                <c:pt idx="4116">
                  <c:v>89.196799999999996</c:v>
                </c:pt>
                <c:pt idx="4117">
                  <c:v>89.146900000000002</c:v>
                </c:pt>
                <c:pt idx="4118">
                  <c:v>89.117699999999999</c:v>
                </c:pt>
                <c:pt idx="4119">
                  <c:v>89.112399999999994</c:v>
                </c:pt>
                <c:pt idx="4120">
                  <c:v>89.101799999999997</c:v>
                </c:pt>
                <c:pt idx="4121">
                  <c:v>89.118399999999994</c:v>
                </c:pt>
                <c:pt idx="4122">
                  <c:v>89.141599999999997</c:v>
                </c:pt>
                <c:pt idx="4123">
                  <c:v>89.125200000000007</c:v>
                </c:pt>
                <c:pt idx="4124">
                  <c:v>88.933899999999994</c:v>
                </c:pt>
                <c:pt idx="4125">
                  <c:v>88.782600000000002</c:v>
                </c:pt>
                <c:pt idx="4126">
                  <c:v>88.7286</c:v>
                </c:pt>
                <c:pt idx="4127">
                  <c:v>88.746499999999997</c:v>
                </c:pt>
                <c:pt idx="4128">
                  <c:v>88.855199999999996</c:v>
                </c:pt>
                <c:pt idx="4129">
                  <c:v>89.069699999999997</c:v>
                </c:pt>
                <c:pt idx="4130">
                  <c:v>89.276300000000006</c:v>
                </c:pt>
                <c:pt idx="4131">
                  <c:v>89.441400000000002</c:v>
                </c:pt>
                <c:pt idx="4132">
                  <c:v>89.5381</c:v>
                </c:pt>
                <c:pt idx="4133">
                  <c:v>89.645499999999998</c:v>
                </c:pt>
                <c:pt idx="4134">
                  <c:v>89.674400000000006</c:v>
                </c:pt>
                <c:pt idx="4135">
                  <c:v>89.521900000000002</c:v>
                </c:pt>
                <c:pt idx="4136">
                  <c:v>89.3476</c:v>
                </c:pt>
                <c:pt idx="4137">
                  <c:v>89.288300000000007</c:v>
                </c:pt>
                <c:pt idx="4138">
                  <c:v>89.273899999999998</c:v>
                </c:pt>
                <c:pt idx="4139">
                  <c:v>89.355500000000006</c:v>
                </c:pt>
                <c:pt idx="4140">
                  <c:v>89.497399999999999</c:v>
                </c:pt>
                <c:pt idx="4141">
                  <c:v>89.6113</c:v>
                </c:pt>
                <c:pt idx="4142">
                  <c:v>89.721199999999996</c:v>
                </c:pt>
                <c:pt idx="4143">
                  <c:v>89.836399999999998</c:v>
                </c:pt>
                <c:pt idx="4144">
                  <c:v>89.903400000000005</c:v>
                </c:pt>
                <c:pt idx="4145">
                  <c:v>89.958200000000005</c:v>
                </c:pt>
                <c:pt idx="4146">
                  <c:v>90.342200000000005</c:v>
                </c:pt>
                <c:pt idx="4147">
                  <c:v>90.611800000000002</c:v>
                </c:pt>
                <c:pt idx="4148">
                  <c:v>90.878200000000007</c:v>
                </c:pt>
                <c:pt idx="4149">
                  <c:v>91.1571</c:v>
                </c:pt>
                <c:pt idx="4150">
                  <c:v>91.44</c:v>
                </c:pt>
                <c:pt idx="4151">
                  <c:v>91.717399999999998</c:v>
                </c:pt>
                <c:pt idx="4152">
                  <c:v>91.944800000000001</c:v>
                </c:pt>
                <c:pt idx="4153">
                  <c:v>91.990799999999993</c:v>
                </c:pt>
                <c:pt idx="4154">
                  <c:v>91.863200000000006</c:v>
                </c:pt>
                <c:pt idx="4155">
                  <c:v>91.653800000000004</c:v>
                </c:pt>
                <c:pt idx="4156">
                  <c:v>91.395899999999997</c:v>
                </c:pt>
                <c:pt idx="4157">
                  <c:v>91.051199999999994</c:v>
                </c:pt>
                <c:pt idx="4158">
                  <c:v>90.716099999999997</c:v>
                </c:pt>
                <c:pt idx="4159">
                  <c:v>90.394000000000005</c:v>
                </c:pt>
                <c:pt idx="4160">
                  <c:v>90.065899999999999</c:v>
                </c:pt>
                <c:pt idx="4161">
                  <c:v>89.78</c:v>
                </c:pt>
                <c:pt idx="4162">
                  <c:v>89.633399999999995</c:v>
                </c:pt>
                <c:pt idx="4163">
                  <c:v>89.609899999999996</c:v>
                </c:pt>
                <c:pt idx="4164">
                  <c:v>89.523600000000002</c:v>
                </c:pt>
                <c:pt idx="4165">
                  <c:v>89.581299999999999</c:v>
                </c:pt>
                <c:pt idx="4166">
                  <c:v>89.965800000000002</c:v>
                </c:pt>
                <c:pt idx="4167">
                  <c:v>90.3476</c:v>
                </c:pt>
                <c:pt idx="4168">
                  <c:v>90.722200000000001</c:v>
                </c:pt>
                <c:pt idx="4169">
                  <c:v>91.121700000000004</c:v>
                </c:pt>
                <c:pt idx="4170">
                  <c:v>91.368399999999994</c:v>
                </c:pt>
                <c:pt idx="4171">
                  <c:v>91.372100000000003</c:v>
                </c:pt>
                <c:pt idx="4172">
                  <c:v>91.202299999999994</c:v>
                </c:pt>
                <c:pt idx="4173">
                  <c:v>90.917599999999993</c:v>
                </c:pt>
                <c:pt idx="4174">
                  <c:v>90.576599999999999</c:v>
                </c:pt>
                <c:pt idx="4175">
                  <c:v>90.283500000000004</c:v>
                </c:pt>
                <c:pt idx="4176">
                  <c:v>90.043599999999998</c:v>
                </c:pt>
                <c:pt idx="4177">
                  <c:v>89.818299999999994</c:v>
                </c:pt>
                <c:pt idx="4178">
                  <c:v>89.657600000000002</c:v>
                </c:pt>
                <c:pt idx="4179">
                  <c:v>89.531800000000004</c:v>
                </c:pt>
                <c:pt idx="4180">
                  <c:v>89.516300000000001</c:v>
                </c:pt>
                <c:pt idx="4181">
                  <c:v>89.610900000000001</c:v>
                </c:pt>
                <c:pt idx="4182">
                  <c:v>89.947299999999998</c:v>
                </c:pt>
                <c:pt idx="4183">
                  <c:v>90.468400000000003</c:v>
                </c:pt>
                <c:pt idx="4184">
                  <c:v>90.717600000000004</c:v>
                </c:pt>
                <c:pt idx="4185">
                  <c:v>90.879099999999994</c:v>
                </c:pt>
                <c:pt idx="4186">
                  <c:v>90.9221</c:v>
                </c:pt>
                <c:pt idx="4187">
                  <c:v>90.9328</c:v>
                </c:pt>
                <c:pt idx="4188">
                  <c:v>90.891599999999997</c:v>
                </c:pt>
                <c:pt idx="4189">
                  <c:v>90.824399999999997</c:v>
                </c:pt>
                <c:pt idx="4190">
                  <c:v>90.8185</c:v>
                </c:pt>
                <c:pt idx="4191">
                  <c:v>90.827399999999997</c:v>
                </c:pt>
                <c:pt idx="4192">
                  <c:v>90.908299999999997</c:v>
                </c:pt>
                <c:pt idx="4193">
                  <c:v>91.114800000000002</c:v>
                </c:pt>
                <c:pt idx="4194">
                  <c:v>91.272900000000007</c:v>
                </c:pt>
                <c:pt idx="4195">
                  <c:v>91.423900000000003</c:v>
                </c:pt>
                <c:pt idx="4196">
                  <c:v>91.587800000000001</c:v>
                </c:pt>
                <c:pt idx="4197">
                  <c:v>91.774299999999997</c:v>
                </c:pt>
                <c:pt idx="4198">
                  <c:v>91.956299999999999</c:v>
                </c:pt>
                <c:pt idx="4199">
                  <c:v>91.886200000000002</c:v>
                </c:pt>
                <c:pt idx="4200">
                  <c:v>91.961500000000001</c:v>
                </c:pt>
                <c:pt idx="4201">
                  <c:v>92.096599999999995</c:v>
                </c:pt>
                <c:pt idx="4202">
                  <c:v>92.292500000000004</c:v>
                </c:pt>
                <c:pt idx="4203">
                  <c:v>92.5107</c:v>
                </c:pt>
                <c:pt idx="4204">
                  <c:v>92.641000000000005</c:v>
                </c:pt>
                <c:pt idx="4205">
                  <c:v>92.670599999999993</c:v>
                </c:pt>
                <c:pt idx="4206">
                  <c:v>92.599299999999999</c:v>
                </c:pt>
                <c:pt idx="4207">
                  <c:v>92.528199999999998</c:v>
                </c:pt>
                <c:pt idx="4208">
                  <c:v>92.54</c:v>
                </c:pt>
                <c:pt idx="4209">
                  <c:v>92.585999999999999</c:v>
                </c:pt>
                <c:pt idx="4210">
                  <c:v>92.537300000000002</c:v>
                </c:pt>
                <c:pt idx="4211">
                  <c:v>92.6297</c:v>
                </c:pt>
                <c:pt idx="4212">
                  <c:v>92.660399999999996</c:v>
                </c:pt>
                <c:pt idx="4213">
                  <c:v>92.681200000000004</c:v>
                </c:pt>
                <c:pt idx="4214">
                  <c:v>92.343800000000002</c:v>
                </c:pt>
                <c:pt idx="4215">
                  <c:v>92.292100000000005</c:v>
                </c:pt>
                <c:pt idx="4216">
                  <c:v>92.342200000000005</c:v>
                </c:pt>
                <c:pt idx="4217">
                  <c:v>92.411500000000004</c:v>
                </c:pt>
                <c:pt idx="4218">
                  <c:v>92.529700000000005</c:v>
                </c:pt>
                <c:pt idx="4219">
                  <c:v>92.764399999999995</c:v>
                </c:pt>
                <c:pt idx="4220">
                  <c:v>93.013099999999994</c:v>
                </c:pt>
                <c:pt idx="4221">
                  <c:v>93.262900000000002</c:v>
                </c:pt>
                <c:pt idx="4222">
                  <c:v>93.492699999999999</c:v>
                </c:pt>
                <c:pt idx="4223">
                  <c:v>93.674800000000005</c:v>
                </c:pt>
                <c:pt idx="4224">
                  <c:v>93.836399999999998</c:v>
                </c:pt>
                <c:pt idx="4225">
                  <c:v>93.953900000000004</c:v>
                </c:pt>
                <c:pt idx="4226">
                  <c:v>93.935199999999995</c:v>
                </c:pt>
                <c:pt idx="4227">
                  <c:v>93.8446</c:v>
                </c:pt>
                <c:pt idx="4228">
                  <c:v>93.703900000000004</c:v>
                </c:pt>
                <c:pt idx="4229">
                  <c:v>93.521000000000001</c:v>
                </c:pt>
                <c:pt idx="4230">
                  <c:v>93.304299999999998</c:v>
                </c:pt>
                <c:pt idx="4231">
                  <c:v>93.028599999999997</c:v>
                </c:pt>
                <c:pt idx="4232">
                  <c:v>92.722700000000003</c:v>
                </c:pt>
                <c:pt idx="4233">
                  <c:v>92.372</c:v>
                </c:pt>
                <c:pt idx="4234">
                  <c:v>92.062100000000001</c:v>
                </c:pt>
                <c:pt idx="4235">
                  <c:v>91.759200000000007</c:v>
                </c:pt>
                <c:pt idx="4236">
                  <c:v>91.516400000000004</c:v>
                </c:pt>
                <c:pt idx="4237">
                  <c:v>91.360600000000005</c:v>
                </c:pt>
                <c:pt idx="4238">
                  <c:v>91.305000000000007</c:v>
                </c:pt>
                <c:pt idx="4239">
                  <c:v>91.420699999999997</c:v>
                </c:pt>
                <c:pt idx="4240">
                  <c:v>91.6066</c:v>
                </c:pt>
                <c:pt idx="4241">
                  <c:v>91.918800000000005</c:v>
                </c:pt>
                <c:pt idx="4242">
                  <c:v>92.229200000000006</c:v>
                </c:pt>
                <c:pt idx="4243">
                  <c:v>92.351200000000006</c:v>
                </c:pt>
                <c:pt idx="4244">
                  <c:v>92.383899999999997</c:v>
                </c:pt>
                <c:pt idx="4245">
                  <c:v>92.472899999999996</c:v>
                </c:pt>
                <c:pt idx="4246">
                  <c:v>92.685000000000002</c:v>
                </c:pt>
                <c:pt idx="4247">
                  <c:v>92.985900000000001</c:v>
                </c:pt>
                <c:pt idx="4248">
                  <c:v>93.385199999999998</c:v>
                </c:pt>
                <c:pt idx="4249">
                  <c:v>93.792500000000004</c:v>
                </c:pt>
                <c:pt idx="4250">
                  <c:v>94.216300000000004</c:v>
                </c:pt>
                <c:pt idx="4251">
                  <c:v>94.5124</c:v>
                </c:pt>
                <c:pt idx="4252">
                  <c:v>94.350700000000003</c:v>
                </c:pt>
                <c:pt idx="4253">
                  <c:v>94.2179</c:v>
                </c:pt>
                <c:pt idx="4254">
                  <c:v>94.138599999999997</c:v>
                </c:pt>
                <c:pt idx="4255">
                  <c:v>94.105099999999993</c:v>
                </c:pt>
                <c:pt idx="4256">
                  <c:v>94.069699999999997</c:v>
                </c:pt>
                <c:pt idx="4257">
                  <c:v>94.0501</c:v>
                </c:pt>
                <c:pt idx="4258">
                  <c:v>94.188900000000004</c:v>
                </c:pt>
                <c:pt idx="4259">
                  <c:v>94.4392</c:v>
                </c:pt>
                <c:pt idx="4260">
                  <c:v>94.675799999999995</c:v>
                </c:pt>
                <c:pt idx="4261">
                  <c:v>94.611500000000007</c:v>
                </c:pt>
                <c:pt idx="4262">
                  <c:v>94.636200000000002</c:v>
                </c:pt>
                <c:pt idx="4263">
                  <c:v>94.623500000000007</c:v>
                </c:pt>
                <c:pt idx="4264">
                  <c:v>94.469300000000004</c:v>
                </c:pt>
                <c:pt idx="4265">
                  <c:v>94.283500000000004</c:v>
                </c:pt>
                <c:pt idx="4266">
                  <c:v>94.280600000000007</c:v>
                </c:pt>
                <c:pt idx="4267">
                  <c:v>94.507099999999994</c:v>
                </c:pt>
                <c:pt idx="4268">
                  <c:v>94.941299999999998</c:v>
                </c:pt>
                <c:pt idx="4269">
                  <c:v>95.338300000000004</c:v>
                </c:pt>
                <c:pt idx="4270">
                  <c:v>95.512500000000003</c:v>
                </c:pt>
                <c:pt idx="4271">
                  <c:v>95.336100000000002</c:v>
                </c:pt>
                <c:pt idx="4272">
                  <c:v>95.102900000000005</c:v>
                </c:pt>
                <c:pt idx="4273">
                  <c:v>94.859099999999998</c:v>
                </c:pt>
                <c:pt idx="4274">
                  <c:v>94.473799999999997</c:v>
                </c:pt>
                <c:pt idx="4275">
                  <c:v>94.1922</c:v>
                </c:pt>
                <c:pt idx="4276">
                  <c:v>94.182000000000002</c:v>
                </c:pt>
                <c:pt idx="4277">
                  <c:v>94.646100000000004</c:v>
                </c:pt>
                <c:pt idx="4278">
                  <c:v>94.701499999999996</c:v>
                </c:pt>
                <c:pt idx="4279">
                  <c:v>94.827500000000001</c:v>
                </c:pt>
                <c:pt idx="4280">
                  <c:v>94.953999999999994</c:v>
                </c:pt>
                <c:pt idx="4281">
                  <c:v>95.028700000000001</c:v>
                </c:pt>
                <c:pt idx="4282">
                  <c:v>94.988699999999994</c:v>
                </c:pt>
                <c:pt idx="4283">
                  <c:v>94.808899999999994</c:v>
                </c:pt>
                <c:pt idx="4284">
                  <c:v>94.570899999999995</c:v>
                </c:pt>
                <c:pt idx="4285">
                  <c:v>94.381900000000002</c:v>
                </c:pt>
                <c:pt idx="4286">
                  <c:v>94.331000000000003</c:v>
                </c:pt>
                <c:pt idx="4287">
                  <c:v>94.270399999999995</c:v>
                </c:pt>
                <c:pt idx="4288">
                  <c:v>94.179299999999998</c:v>
                </c:pt>
                <c:pt idx="4289">
                  <c:v>94.055099999999996</c:v>
                </c:pt>
                <c:pt idx="4290">
                  <c:v>93.918099999999995</c:v>
                </c:pt>
                <c:pt idx="4291">
                  <c:v>93.839399999999998</c:v>
                </c:pt>
                <c:pt idx="4292">
                  <c:v>93.820400000000006</c:v>
                </c:pt>
                <c:pt idx="4293">
                  <c:v>93.805499999999995</c:v>
                </c:pt>
                <c:pt idx="4294">
                  <c:v>93.851399999999998</c:v>
                </c:pt>
                <c:pt idx="4295">
                  <c:v>93.982200000000006</c:v>
                </c:pt>
                <c:pt idx="4296">
                  <c:v>94.191199999999995</c:v>
                </c:pt>
                <c:pt idx="4297">
                  <c:v>94.511899999999997</c:v>
                </c:pt>
                <c:pt idx="4298">
                  <c:v>94.854200000000006</c:v>
                </c:pt>
                <c:pt idx="4299">
                  <c:v>95.234700000000004</c:v>
                </c:pt>
                <c:pt idx="4300">
                  <c:v>95.693799999999996</c:v>
                </c:pt>
                <c:pt idx="4301">
                  <c:v>95.924400000000006</c:v>
                </c:pt>
                <c:pt idx="4302">
                  <c:v>96.083699999999993</c:v>
                </c:pt>
                <c:pt idx="4303">
                  <c:v>96.245900000000006</c:v>
                </c:pt>
                <c:pt idx="4304">
                  <c:v>96.422700000000006</c:v>
                </c:pt>
                <c:pt idx="4305">
                  <c:v>96.579700000000003</c:v>
                </c:pt>
                <c:pt idx="4306">
                  <c:v>96.608099999999993</c:v>
                </c:pt>
                <c:pt idx="4307">
                  <c:v>96.566900000000004</c:v>
                </c:pt>
                <c:pt idx="4308">
                  <c:v>96.410600000000002</c:v>
                </c:pt>
                <c:pt idx="4309">
                  <c:v>96.215400000000002</c:v>
                </c:pt>
                <c:pt idx="4310">
                  <c:v>96.019199999999998</c:v>
                </c:pt>
                <c:pt idx="4311">
                  <c:v>95.8459</c:v>
                </c:pt>
                <c:pt idx="4312">
                  <c:v>95.763800000000003</c:v>
                </c:pt>
                <c:pt idx="4313">
                  <c:v>95.829300000000003</c:v>
                </c:pt>
                <c:pt idx="4314">
                  <c:v>96.087900000000005</c:v>
                </c:pt>
                <c:pt idx="4315">
                  <c:v>96.362399999999994</c:v>
                </c:pt>
                <c:pt idx="4316">
                  <c:v>96.6</c:v>
                </c:pt>
                <c:pt idx="4317">
                  <c:v>96.806100000000001</c:v>
                </c:pt>
                <c:pt idx="4318">
                  <c:v>96.946100000000001</c:v>
                </c:pt>
                <c:pt idx="4319">
                  <c:v>97.057699999999997</c:v>
                </c:pt>
                <c:pt idx="4320">
                  <c:v>97.171000000000006</c:v>
                </c:pt>
                <c:pt idx="4321">
                  <c:v>97.328199999999995</c:v>
                </c:pt>
                <c:pt idx="4322">
                  <c:v>97.433300000000003</c:v>
                </c:pt>
                <c:pt idx="4323">
                  <c:v>97.627600000000001</c:v>
                </c:pt>
                <c:pt idx="4324">
                  <c:v>97.808400000000006</c:v>
                </c:pt>
                <c:pt idx="4325">
                  <c:v>97.949799999999996</c:v>
                </c:pt>
                <c:pt idx="4326">
                  <c:v>98.045400000000001</c:v>
                </c:pt>
                <c:pt idx="4327">
                  <c:v>98.066400000000002</c:v>
                </c:pt>
                <c:pt idx="4328">
                  <c:v>98.066599999999994</c:v>
                </c:pt>
                <c:pt idx="4329">
                  <c:v>98.015299999999996</c:v>
                </c:pt>
                <c:pt idx="4330">
                  <c:v>97.953800000000001</c:v>
                </c:pt>
                <c:pt idx="4331">
                  <c:v>97.945599999999999</c:v>
                </c:pt>
                <c:pt idx="4332">
                  <c:v>97.970299999999995</c:v>
                </c:pt>
                <c:pt idx="4333">
                  <c:v>98.0548</c:v>
                </c:pt>
                <c:pt idx="4334">
                  <c:v>98.168400000000005</c:v>
                </c:pt>
                <c:pt idx="4335">
                  <c:v>98.275800000000004</c:v>
                </c:pt>
                <c:pt idx="4336">
                  <c:v>98.289100000000005</c:v>
                </c:pt>
                <c:pt idx="4337">
                  <c:v>98.263599999999997</c:v>
                </c:pt>
                <c:pt idx="4338">
                  <c:v>98.219399999999993</c:v>
                </c:pt>
                <c:pt idx="4339">
                  <c:v>98.171899999999994</c:v>
                </c:pt>
                <c:pt idx="4340">
                  <c:v>98.107100000000003</c:v>
                </c:pt>
                <c:pt idx="4341">
                  <c:v>98.019800000000004</c:v>
                </c:pt>
                <c:pt idx="4342">
                  <c:v>97.9649</c:v>
                </c:pt>
                <c:pt idx="4343">
                  <c:v>97.9345</c:v>
                </c:pt>
                <c:pt idx="4344">
                  <c:v>97.896500000000003</c:v>
                </c:pt>
                <c:pt idx="4345">
                  <c:v>97.748400000000004</c:v>
                </c:pt>
                <c:pt idx="4346">
                  <c:v>97.5809</c:v>
                </c:pt>
                <c:pt idx="4347">
                  <c:v>97.486800000000002</c:v>
                </c:pt>
                <c:pt idx="4348">
                  <c:v>97.435599999999994</c:v>
                </c:pt>
                <c:pt idx="4349">
                  <c:v>97.431299999999993</c:v>
                </c:pt>
                <c:pt idx="4350">
                  <c:v>97.473500000000001</c:v>
                </c:pt>
                <c:pt idx="4351">
                  <c:v>97.547799999999995</c:v>
                </c:pt>
                <c:pt idx="4352">
                  <c:v>97.784300000000002</c:v>
                </c:pt>
                <c:pt idx="4353">
                  <c:v>98.120500000000007</c:v>
                </c:pt>
                <c:pt idx="4354">
                  <c:v>98.441299999999998</c:v>
                </c:pt>
                <c:pt idx="4355">
                  <c:v>98.584299999999999</c:v>
                </c:pt>
                <c:pt idx="4356">
                  <c:v>98.579499999999996</c:v>
                </c:pt>
                <c:pt idx="4357">
                  <c:v>98.223200000000006</c:v>
                </c:pt>
                <c:pt idx="4358">
                  <c:v>97.870900000000006</c:v>
                </c:pt>
                <c:pt idx="4359">
                  <c:v>97.7149</c:v>
                </c:pt>
                <c:pt idx="4360">
                  <c:v>97.597200000000001</c:v>
                </c:pt>
                <c:pt idx="4361">
                  <c:v>97.558400000000006</c:v>
                </c:pt>
                <c:pt idx="4362">
                  <c:v>97.588800000000006</c:v>
                </c:pt>
                <c:pt idx="4363">
                  <c:v>97.704099999999997</c:v>
                </c:pt>
                <c:pt idx="4364">
                  <c:v>97.843699999999998</c:v>
                </c:pt>
                <c:pt idx="4365">
                  <c:v>97.970100000000002</c:v>
                </c:pt>
                <c:pt idx="4366">
                  <c:v>98.184700000000007</c:v>
                </c:pt>
                <c:pt idx="4367">
                  <c:v>98.433899999999994</c:v>
                </c:pt>
                <c:pt idx="4368">
                  <c:v>98.707599999999999</c:v>
                </c:pt>
                <c:pt idx="4369">
                  <c:v>98.724299999999999</c:v>
                </c:pt>
                <c:pt idx="4370">
                  <c:v>98.620699999999999</c:v>
                </c:pt>
                <c:pt idx="4371">
                  <c:v>98.588700000000003</c:v>
                </c:pt>
                <c:pt idx="4372">
                  <c:v>98.541200000000003</c:v>
                </c:pt>
                <c:pt idx="4373">
                  <c:v>98.560100000000006</c:v>
                </c:pt>
                <c:pt idx="4374">
                  <c:v>98.606999999999999</c:v>
                </c:pt>
                <c:pt idx="4375">
                  <c:v>98.693799999999996</c:v>
                </c:pt>
                <c:pt idx="4376">
                  <c:v>98.825500000000005</c:v>
                </c:pt>
                <c:pt idx="4377">
                  <c:v>99.019300000000001</c:v>
                </c:pt>
                <c:pt idx="4378">
                  <c:v>99.309799999999996</c:v>
                </c:pt>
                <c:pt idx="4379">
                  <c:v>99.580799999999996</c:v>
                </c:pt>
                <c:pt idx="4380">
                  <c:v>99.813400000000001</c:v>
                </c:pt>
                <c:pt idx="4381">
                  <c:v>99.895399999999995</c:v>
                </c:pt>
                <c:pt idx="4382">
                  <c:v>99.808099999999996</c:v>
                </c:pt>
                <c:pt idx="4383">
                  <c:v>99.616299999999995</c:v>
                </c:pt>
                <c:pt idx="4384">
                  <c:v>99.356800000000007</c:v>
                </c:pt>
                <c:pt idx="4385">
                  <c:v>99.146199999999993</c:v>
                </c:pt>
                <c:pt idx="4386">
                  <c:v>99.011399999999995</c:v>
                </c:pt>
                <c:pt idx="4387">
                  <c:v>98.938500000000005</c:v>
                </c:pt>
                <c:pt idx="4388">
                  <c:v>98.886899999999997</c:v>
                </c:pt>
                <c:pt idx="4389">
                  <c:v>98.860100000000003</c:v>
                </c:pt>
                <c:pt idx="4390">
                  <c:v>98.927300000000002</c:v>
                </c:pt>
                <c:pt idx="4391">
                  <c:v>98.984899999999996</c:v>
                </c:pt>
                <c:pt idx="4392">
                  <c:v>98.872500000000002</c:v>
                </c:pt>
                <c:pt idx="4393">
                  <c:v>98.738500000000002</c:v>
                </c:pt>
                <c:pt idx="4394">
                  <c:v>98.551299999999998</c:v>
                </c:pt>
                <c:pt idx="4395">
                  <c:v>98.578299999999999</c:v>
                </c:pt>
                <c:pt idx="4396">
                  <c:v>98.591099999999997</c:v>
                </c:pt>
                <c:pt idx="4397">
                  <c:v>98.611000000000004</c:v>
                </c:pt>
                <c:pt idx="4398">
                  <c:v>98.618399999999994</c:v>
                </c:pt>
                <c:pt idx="4399">
                  <c:v>98.702500000000001</c:v>
                </c:pt>
                <c:pt idx="4400">
                  <c:v>98.858099999999993</c:v>
                </c:pt>
                <c:pt idx="4401">
                  <c:v>99.097499999999997</c:v>
                </c:pt>
                <c:pt idx="4402">
                  <c:v>99.452200000000005</c:v>
                </c:pt>
                <c:pt idx="4403">
                  <c:v>99.903800000000004</c:v>
                </c:pt>
                <c:pt idx="4404">
                  <c:v>100.27200000000001</c:v>
                </c:pt>
                <c:pt idx="4405">
                  <c:v>100.559</c:v>
                </c:pt>
                <c:pt idx="4406">
                  <c:v>100.559</c:v>
                </c:pt>
                <c:pt idx="4407">
                  <c:v>100.43899999999999</c:v>
                </c:pt>
                <c:pt idx="4408">
                  <c:v>100.319</c:v>
                </c:pt>
                <c:pt idx="4409">
                  <c:v>100.155</c:v>
                </c:pt>
                <c:pt idx="4410">
                  <c:v>99.982600000000005</c:v>
                </c:pt>
                <c:pt idx="4411">
                  <c:v>99.832899999999995</c:v>
                </c:pt>
                <c:pt idx="4412">
                  <c:v>99.753299999999996</c:v>
                </c:pt>
                <c:pt idx="4413">
                  <c:v>99.680599999999998</c:v>
                </c:pt>
                <c:pt idx="4414">
                  <c:v>99.641300000000001</c:v>
                </c:pt>
                <c:pt idx="4415">
                  <c:v>99.709199999999996</c:v>
                </c:pt>
                <c:pt idx="4416">
                  <c:v>99.756399999999999</c:v>
                </c:pt>
                <c:pt idx="4417">
                  <c:v>99.692800000000005</c:v>
                </c:pt>
                <c:pt idx="4418">
                  <c:v>99.715500000000006</c:v>
                </c:pt>
                <c:pt idx="4419">
                  <c:v>99.815200000000004</c:v>
                </c:pt>
                <c:pt idx="4420">
                  <c:v>99.973600000000005</c:v>
                </c:pt>
                <c:pt idx="4421">
                  <c:v>100.19</c:v>
                </c:pt>
                <c:pt idx="4422">
                  <c:v>100.479</c:v>
                </c:pt>
                <c:pt idx="4423">
                  <c:v>100.68300000000001</c:v>
                </c:pt>
                <c:pt idx="4424">
                  <c:v>100.749</c:v>
                </c:pt>
                <c:pt idx="4425">
                  <c:v>100.703</c:v>
                </c:pt>
                <c:pt idx="4426">
                  <c:v>100.818</c:v>
                </c:pt>
                <c:pt idx="4427">
                  <c:v>101.19499999999999</c:v>
                </c:pt>
                <c:pt idx="4428">
                  <c:v>101.568</c:v>
                </c:pt>
                <c:pt idx="4429">
                  <c:v>101.742</c:v>
                </c:pt>
                <c:pt idx="4430">
                  <c:v>101.902</c:v>
                </c:pt>
                <c:pt idx="4431">
                  <c:v>102.03100000000001</c:v>
                </c:pt>
                <c:pt idx="4432">
                  <c:v>102.05500000000001</c:v>
                </c:pt>
                <c:pt idx="4433">
                  <c:v>101.962</c:v>
                </c:pt>
                <c:pt idx="4434">
                  <c:v>101.89</c:v>
                </c:pt>
                <c:pt idx="4435">
                  <c:v>101.828</c:v>
                </c:pt>
                <c:pt idx="4436">
                  <c:v>101.76900000000001</c:v>
                </c:pt>
                <c:pt idx="4437">
                  <c:v>101.634</c:v>
                </c:pt>
                <c:pt idx="4438">
                  <c:v>101.46299999999999</c:v>
                </c:pt>
                <c:pt idx="4439">
                  <c:v>101.39</c:v>
                </c:pt>
                <c:pt idx="4440">
                  <c:v>101.18899999999999</c:v>
                </c:pt>
                <c:pt idx="4441">
                  <c:v>101.008</c:v>
                </c:pt>
                <c:pt idx="4442">
                  <c:v>100.877</c:v>
                </c:pt>
                <c:pt idx="4443">
                  <c:v>100.72199999999999</c:v>
                </c:pt>
                <c:pt idx="4444">
                  <c:v>100.592</c:v>
                </c:pt>
                <c:pt idx="4445">
                  <c:v>100.458</c:v>
                </c:pt>
                <c:pt idx="4446">
                  <c:v>100.30200000000001</c:v>
                </c:pt>
                <c:pt idx="4447">
                  <c:v>100.15600000000001</c:v>
                </c:pt>
                <c:pt idx="4448">
                  <c:v>100.179</c:v>
                </c:pt>
                <c:pt idx="4449">
                  <c:v>100.23099999999999</c:v>
                </c:pt>
                <c:pt idx="4450">
                  <c:v>100.336</c:v>
                </c:pt>
                <c:pt idx="4451">
                  <c:v>100.515</c:v>
                </c:pt>
                <c:pt idx="4452">
                  <c:v>100.723</c:v>
                </c:pt>
                <c:pt idx="4453">
                  <c:v>100.988</c:v>
                </c:pt>
                <c:pt idx="4454">
                  <c:v>101.312</c:v>
                </c:pt>
                <c:pt idx="4455">
                  <c:v>101.69</c:v>
                </c:pt>
                <c:pt idx="4456">
                  <c:v>102.047</c:v>
                </c:pt>
                <c:pt idx="4457">
                  <c:v>102.401</c:v>
                </c:pt>
                <c:pt idx="4458">
                  <c:v>102.786</c:v>
                </c:pt>
                <c:pt idx="4459">
                  <c:v>103.1</c:v>
                </c:pt>
                <c:pt idx="4460">
                  <c:v>103.283</c:v>
                </c:pt>
                <c:pt idx="4461">
                  <c:v>103.31399999999999</c:v>
                </c:pt>
                <c:pt idx="4462">
                  <c:v>103.374</c:v>
                </c:pt>
                <c:pt idx="4463">
                  <c:v>103.346</c:v>
                </c:pt>
                <c:pt idx="4464">
                  <c:v>103.19</c:v>
                </c:pt>
                <c:pt idx="4465">
                  <c:v>103.06100000000001</c:v>
                </c:pt>
                <c:pt idx="4466">
                  <c:v>102.886</c:v>
                </c:pt>
                <c:pt idx="4467">
                  <c:v>102.70099999999999</c:v>
                </c:pt>
                <c:pt idx="4468">
                  <c:v>102.489</c:v>
                </c:pt>
                <c:pt idx="4469">
                  <c:v>102.282</c:v>
                </c:pt>
                <c:pt idx="4470">
                  <c:v>102.127</c:v>
                </c:pt>
                <c:pt idx="4471">
                  <c:v>102.044</c:v>
                </c:pt>
                <c:pt idx="4472">
                  <c:v>102.03400000000001</c:v>
                </c:pt>
                <c:pt idx="4473">
                  <c:v>102.104</c:v>
                </c:pt>
                <c:pt idx="4474">
                  <c:v>102.20399999999999</c:v>
                </c:pt>
                <c:pt idx="4475">
                  <c:v>102.301</c:v>
                </c:pt>
                <c:pt idx="4476">
                  <c:v>102.37</c:v>
                </c:pt>
                <c:pt idx="4477">
                  <c:v>102.488</c:v>
                </c:pt>
                <c:pt idx="4478">
                  <c:v>102.648</c:v>
                </c:pt>
                <c:pt idx="4479">
                  <c:v>102.877</c:v>
                </c:pt>
                <c:pt idx="4480">
                  <c:v>103.075</c:v>
                </c:pt>
                <c:pt idx="4481">
                  <c:v>103.35599999999999</c:v>
                </c:pt>
                <c:pt idx="4482">
                  <c:v>103.761</c:v>
                </c:pt>
                <c:pt idx="4483">
                  <c:v>104.099</c:v>
                </c:pt>
                <c:pt idx="4484">
                  <c:v>104.444</c:v>
                </c:pt>
                <c:pt idx="4485">
                  <c:v>104.70399999999999</c:v>
                </c:pt>
                <c:pt idx="4486">
                  <c:v>105.08499999999999</c:v>
                </c:pt>
                <c:pt idx="4487">
                  <c:v>104.88500000000001</c:v>
                </c:pt>
                <c:pt idx="4488">
                  <c:v>105.66800000000001</c:v>
                </c:pt>
                <c:pt idx="4489">
                  <c:v>105.13200000000001</c:v>
                </c:pt>
                <c:pt idx="4490">
                  <c:v>105.11199999999999</c:v>
                </c:pt>
                <c:pt idx="4491">
                  <c:v>105.092</c:v>
                </c:pt>
                <c:pt idx="4492">
                  <c:v>105.104</c:v>
                </c:pt>
                <c:pt idx="4493">
                  <c:v>104.955</c:v>
                </c:pt>
                <c:pt idx="4494">
                  <c:v>104.765</c:v>
                </c:pt>
                <c:pt idx="4495">
                  <c:v>104.32</c:v>
                </c:pt>
                <c:pt idx="4496">
                  <c:v>104.012</c:v>
                </c:pt>
                <c:pt idx="4497">
                  <c:v>103.73</c:v>
                </c:pt>
                <c:pt idx="4498">
                  <c:v>103.482</c:v>
                </c:pt>
                <c:pt idx="4499">
                  <c:v>103.265</c:v>
                </c:pt>
                <c:pt idx="4500">
                  <c:v>103.18</c:v>
                </c:pt>
                <c:pt idx="4501">
                  <c:v>103.283</c:v>
                </c:pt>
                <c:pt idx="4502">
                  <c:v>103.464</c:v>
                </c:pt>
                <c:pt idx="4503">
                  <c:v>103.696</c:v>
                </c:pt>
                <c:pt idx="4504">
                  <c:v>103.66500000000001</c:v>
                </c:pt>
                <c:pt idx="4505">
                  <c:v>103.59399999999999</c:v>
                </c:pt>
                <c:pt idx="4506">
                  <c:v>103.51</c:v>
                </c:pt>
                <c:pt idx="4507">
                  <c:v>103.509</c:v>
                </c:pt>
                <c:pt idx="4508">
                  <c:v>103.61199999999999</c:v>
                </c:pt>
                <c:pt idx="4509">
                  <c:v>103.584</c:v>
                </c:pt>
                <c:pt idx="4510">
                  <c:v>103.608</c:v>
                </c:pt>
                <c:pt idx="4511">
                  <c:v>103.79300000000001</c:v>
                </c:pt>
                <c:pt idx="4512">
                  <c:v>104.063</c:v>
                </c:pt>
                <c:pt idx="4513">
                  <c:v>104.093</c:v>
                </c:pt>
                <c:pt idx="4514">
                  <c:v>104.137</c:v>
                </c:pt>
                <c:pt idx="4515">
                  <c:v>104.19</c:v>
                </c:pt>
                <c:pt idx="4516">
                  <c:v>104.26300000000001</c:v>
                </c:pt>
                <c:pt idx="4517">
                  <c:v>104.322</c:v>
                </c:pt>
                <c:pt idx="4518">
                  <c:v>104.434</c:v>
                </c:pt>
                <c:pt idx="4519">
                  <c:v>104.596</c:v>
                </c:pt>
                <c:pt idx="4520">
                  <c:v>104.761</c:v>
                </c:pt>
                <c:pt idx="4521">
                  <c:v>104.971</c:v>
                </c:pt>
                <c:pt idx="4522">
                  <c:v>105.185</c:v>
                </c:pt>
                <c:pt idx="4523">
                  <c:v>105.411</c:v>
                </c:pt>
                <c:pt idx="4524">
                  <c:v>105.51900000000001</c:v>
                </c:pt>
                <c:pt idx="4525">
                  <c:v>105.628</c:v>
                </c:pt>
                <c:pt idx="4526">
                  <c:v>105.717</c:v>
                </c:pt>
                <c:pt idx="4527">
                  <c:v>105.78</c:v>
                </c:pt>
                <c:pt idx="4528">
                  <c:v>105.845</c:v>
                </c:pt>
                <c:pt idx="4529">
                  <c:v>105.93</c:v>
                </c:pt>
                <c:pt idx="4530">
                  <c:v>105.988</c:v>
                </c:pt>
                <c:pt idx="4531">
                  <c:v>105.839</c:v>
                </c:pt>
                <c:pt idx="4532">
                  <c:v>105.66200000000001</c:v>
                </c:pt>
                <c:pt idx="4533">
                  <c:v>105.495</c:v>
                </c:pt>
                <c:pt idx="4534">
                  <c:v>105.33</c:v>
                </c:pt>
                <c:pt idx="4535">
                  <c:v>105.13800000000001</c:v>
                </c:pt>
                <c:pt idx="4536">
                  <c:v>104.988</c:v>
                </c:pt>
                <c:pt idx="4537">
                  <c:v>104.875</c:v>
                </c:pt>
                <c:pt idx="4538">
                  <c:v>104.80800000000001</c:v>
                </c:pt>
                <c:pt idx="4539">
                  <c:v>104.776</c:v>
                </c:pt>
                <c:pt idx="4540">
                  <c:v>104.85</c:v>
                </c:pt>
                <c:pt idx="4541">
                  <c:v>104.82899999999999</c:v>
                </c:pt>
                <c:pt idx="4542">
                  <c:v>104.815</c:v>
                </c:pt>
                <c:pt idx="4543">
                  <c:v>104.855</c:v>
                </c:pt>
                <c:pt idx="4544">
                  <c:v>104.944</c:v>
                </c:pt>
                <c:pt idx="4545">
                  <c:v>105.08199999999999</c:v>
                </c:pt>
                <c:pt idx="4546">
                  <c:v>105.241</c:v>
                </c:pt>
                <c:pt idx="4547">
                  <c:v>105.31399999999999</c:v>
                </c:pt>
                <c:pt idx="4548">
                  <c:v>105.547</c:v>
                </c:pt>
                <c:pt idx="4549">
                  <c:v>105.517</c:v>
                </c:pt>
                <c:pt idx="4550">
                  <c:v>105.50700000000001</c:v>
                </c:pt>
                <c:pt idx="4551">
                  <c:v>105.54900000000001</c:v>
                </c:pt>
                <c:pt idx="4552">
                  <c:v>105.706</c:v>
                </c:pt>
                <c:pt idx="4553">
                  <c:v>105.93</c:v>
                </c:pt>
                <c:pt idx="4554">
                  <c:v>105.92100000000001</c:v>
                </c:pt>
                <c:pt idx="4555">
                  <c:v>105.73699999999999</c:v>
                </c:pt>
                <c:pt idx="4556">
                  <c:v>104.9</c:v>
                </c:pt>
                <c:pt idx="4557">
                  <c:v>104.447</c:v>
                </c:pt>
                <c:pt idx="4558">
                  <c:v>104.354</c:v>
                </c:pt>
                <c:pt idx="4559">
                  <c:v>104.298</c:v>
                </c:pt>
                <c:pt idx="4560">
                  <c:v>104.389</c:v>
                </c:pt>
                <c:pt idx="4561">
                  <c:v>104.57299999999999</c:v>
                </c:pt>
                <c:pt idx="4562">
                  <c:v>104.884</c:v>
                </c:pt>
                <c:pt idx="4563">
                  <c:v>105.30500000000001</c:v>
                </c:pt>
                <c:pt idx="4564">
                  <c:v>105.625</c:v>
                </c:pt>
                <c:pt idx="4565">
                  <c:v>106.117</c:v>
                </c:pt>
                <c:pt idx="4566">
                  <c:v>106.126</c:v>
                </c:pt>
                <c:pt idx="4567">
                  <c:v>105.666</c:v>
                </c:pt>
                <c:pt idx="4568">
                  <c:v>105.447</c:v>
                </c:pt>
                <c:pt idx="4569">
                  <c:v>105.114</c:v>
                </c:pt>
                <c:pt idx="4570">
                  <c:v>104.94799999999999</c:v>
                </c:pt>
                <c:pt idx="4571">
                  <c:v>104.846</c:v>
                </c:pt>
                <c:pt idx="4572">
                  <c:v>104.82599999999999</c:v>
                </c:pt>
                <c:pt idx="4573">
                  <c:v>104.69799999999999</c:v>
                </c:pt>
                <c:pt idx="4574">
                  <c:v>104.628</c:v>
                </c:pt>
                <c:pt idx="4575">
                  <c:v>104.643</c:v>
                </c:pt>
                <c:pt idx="4576">
                  <c:v>104.815</c:v>
                </c:pt>
                <c:pt idx="4577">
                  <c:v>105.15300000000001</c:v>
                </c:pt>
                <c:pt idx="4578">
                  <c:v>105.55200000000001</c:v>
                </c:pt>
                <c:pt idx="4579">
                  <c:v>105.93300000000001</c:v>
                </c:pt>
                <c:pt idx="4580">
                  <c:v>106.33799999999999</c:v>
                </c:pt>
                <c:pt idx="4581">
                  <c:v>106.751</c:v>
                </c:pt>
                <c:pt idx="4582">
                  <c:v>107.127</c:v>
                </c:pt>
                <c:pt idx="4583">
                  <c:v>107.47</c:v>
                </c:pt>
                <c:pt idx="4584">
                  <c:v>107.80500000000001</c:v>
                </c:pt>
                <c:pt idx="4585">
                  <c:v>108.066</c:v>
                </c:pt>
                <c:pt idx="4586">
                  <c:v>108.202</c:v>
                </c:pt>
                <c:pt idx="4587">
                  <c:v>108.21299999999999</c:v>
                </c:pt>
                <c:pt idx="4588">
                  <c:v>108.202</c:v>
                </c:pt>
                <c:pt idx="4589">
                  <c:v>108.07</c:v>
                </c:pt>
                <c:pt idx="4590">
                  <c:v>107.816</c:v>
                </c:pt>
                <c:pt idx="4591">
                  <c:v>107.581</c:v>
                </c:pt>
                <c:pt idx="4592">
                  <c:v>106.527</c:v>
                </c:pt>
                <c:pt idx="4593">
                  <c:v>106.56100000000001</c:v>
                </c:pt>
                <c:pt idx="4594">
                  <c:v>106.843</c:v>
                </c:pt>
                <c:pt idx="4595">
                  <c:v>106.282</c:v>
                </c:pt>
                <c:pt idx="4596">
                  <c:v>106.898</c:v>
                </c:pt>
                <c:pt idx="4597">
                  <c:v>105.67400000000001</c:v>
                </c:pt>
                <c:pt idx="4598">
                  <c:v>106.46599999999999</c:v>
                </c:pt>
                <c:pt idx="4599">
                  <c:v>107.29900000000001</c:v>
                </c:pt>
                <c:pt idx="4600">
                  <c:v>107.458</c:v>
                </c:pt>
                <c:pt idx="4601">
                  <c:v>107.27</c:v>
                </c:pt>
                <c:pt idx="4602">
                  <c:v>107.116</c:v>
                </c:pt>
                <c:pt idx="4603">
                  <c:v>107.223</c:v>
                </c:pt>
                <c:pt idx="4604">
                  <c:v>107.36</c:v>
                </c:pt>
                <c:pt idx="4605">
                  <c:v>107.511</c:v>
                </c:pt>
                <c:pt idx="4606">
                  <c:v>107.687</c:v>
                </c:pt>
                <c:pt idx="4607">
                  <c:v>107.631</c:v>
                </c:pt>
                <c:pt idx="4608">
                  <c:v>107.565</c:v>
                </c:pt>
                <c:pt idx="4609">
                  <c:v>107.55200000000001</c:v>
                </c:pt>
                <c:pt idx="4610">
                  <c:v>107.56399999999999</c:v>
                </c:pt>
                <c:pt idx="4611">
                  <c:v>107.61499999999999</c:v>
                </c:pt>
                <c:pt idx="4612">
                  <c:v>107.60599999999999</c:v>
                </c:pt>
                <c:pt idx="4613">
                  <c:v>107.596</c:v>
                </c:pt>
                <c:pt idx="4614">
                  <c:v>107.65300000000001</c:v>
                </c:pt>
                <c:pt idx="4615">
                  <c:v>107.735</c:v>
                </c:pt>
                <c:pt idx="4616">
                  <c:v>107.85299999999999</c:v>
                </c:pt>
                <c:pt idx="4617">
                  <c:v>107.917</c:v>
                </c:pt>
                <c:pt idx="4618">
                  <c:v>107.93</c:v>
                </c:pt>
                <c:pt idx="4619">
                  <c:v>107.937</c:v>
                </c:pt>
                <c:pt idx="4620">
                  <c:v>107.943</c:v>
                </c:pt>
                <c:pt idx="4621">
                  <c:v>107.94499999999999</c:v>
                </c:pt>
                <c:pt idx="4622">
                  <c:v>107.971</c:v>
                </c:pt>
                <c:pt idx="4623">
                  <c:v>107.988</c:v>
                </c:pt>
                <c:pt idx="4624">
                  <c:v>108</c:v>
                </c:pt>
                <c:pt idx="4625">
                  <c:v>108.04600000000001</c:v>
                </c:pt>
                <c:pt idx="4626">
                  <c:v>108.024</c:v>
                </c:pt>
                <c:pt idx="4627">
                  <c:v>108.01300000000001</c:v>
                </c:pt>
                <c:pt idx="4628">
                  <c:v>108.123</c:v>
                </c:pt>
                <c:pt idx="4629">
                  <c:v>108.238</c:v>
                </c:pt>
                <c:pt idx="4630">
                  <c:v>108.411</c:v>
                </c:pt>
                <c:pt idx="4631">
                  <c:v>108.596</c:v>
                </c:pt>
                <c:pt idx="4632">
                  <c:v>108.73099999999999</c:v>
                </c:pt>
                <c:pt idx="4633">
                  <c:v>108.941</c:v>
                </c:pt>
                <c:pt idx="4634">
                  <c:v>109.042</c:v>
                </c:pt>
                <c:pt idx="4635">
                  <c:v>109.062</c:v>
                </c:pt>
                <c:pt idx="4636">
                  <c:v>109.04</c:v>
                </c:pt>
                <c:pt idx="4637">
                  <c:v>109.002</c:v>
                </c:pt>
                <c:pt idx="4638">
                  <c:v>108.947</c:v>
                </c:pt>
                <c:pt idx="4639">
                  <c:v>108.896</c:v>
                </c:pt>
                <c:pt idx="4640">
                  <c:v>108.846</c:v>
                </c:pt>
                <c:pt idx="4641">
                  <c:v>108.74299999999999</c:v>
                </c:pt>
                <c:pt idx="4642">
                  <c:v>108.63800000000001</c:v>
                </c:pt>
                <c:pt idx="4643">
                  <c:v>108.645</c:v>
                </c:pt>
                <c:pt idx="4644">
                  <c:v>108.69199999999999</c:v>
                </c:pt>
                <c:pt idx="4645">
                  <c:v>108.738</c:v>
                </c:pt>
                <c:pt idx="4646">
                  <c:v>108.797</c:v>
                </c:pt>
                <c:pt idx="4647">
                  <c:v>108.782</c:v>
                </c:pt>
                <c:pt idx="4648">
                  <c:v>108.788</c:v>
                </c:pt>
                <c:pt idx="4649">
                  <c:v>108.929</c:v>
                </c:pt>
                <c:pt idx="4650">
                  <c:v>109.128</c:v>
                </c:pt>
                <c:pt idx="4651">
                  <c:v>109.16800000000001</c:v>
                </c:pt>
                <c:pt idx="4652">
                  <c:v>109.205</c:v>
                </c:pt>
                <c:pt idx="4653">
                  <c:v>109.205</c:v>
                </c:pt>
                <c:pt idx="4654">
                  <c:v>109.22499999999999</c:v>
                </c:pt>
                <c:pt idx="4655">
                  <c:v>109.29600000000001</c:v>
                </c:pt>
                <c:pt idx="4656">
                  <c:v>109.379</c:v>
                </c:pt>
                <c:pt idx="4657">
                  <c:v>109.504</c:v>
                </c:pt>
                <c:pt idx="4658">
                  <c:v>109.56</c:v>
                </c:pt>
                <c:pt idx="4659">
                  <c:v>109.515</c:v>
                </c:pt>
                <c:pt idx="4660">
                  <c:v>109.259</c:v>
                </c:pt>
                <c:pt idx="4661">
                  <c:v>109.096</c:v>
                </c:pt>
                <c:pt idx="4662">
                  <c:v>108.996</c:v>
                </c:pt>
                <c:pt idx="4663">
                  <c:v>108.97499999999999</c:v>
                </c:pt>
                <c:pt idx="4664">
                  <c:v>108.977</c:v>
                </c:pt>
                <c:pt idx="4665">
                  <c:v>108.919</c:v>
                </c:pt>
                <c:pt idx="4666">
                  <c:v>108.99299999999999</c:v>
                </c:pt>
                <c:pt idx="4667">
                  <c:v>109.23399999999999</c:v>
                </c:pt>
                <c:pt idx="4668">
                  <c:v>109.508</c:v>
                </c:pt>
                <c:pt idx="4669">
                  <c:v>109.782</c:v>
                </c:pt>
                <c:pt idx="4670">
                  <c:v>110.032</c:v>
                </c:pt>
                <c:pt idx="4671">
                  <c:v>110.221</c:v>
                </c:pt>
                <c:pt idx="4672">
                  <c:v>110.381</c:v>
                </c:pt>
                <c:pt idx="4673">
                  <c:v>110.486</c:v>
                </c:pt>
                <c:pt idx="4674">
                  <c:v>110.477</c:v>
                </c:pt>
                <c:pt idx="4675">
                  <c:v>110.435</c:v>
                </c:pt>
                <c:pt idx="4676">
                  <c:v>110.374</c:v>
                </c:pt>
                <c:pt idx="4677">
                  <c:v>110.32599999999999</c:v>
                </c:pt>
                <c:pt idx="4678">
                  <c:v>110.26300000000001</c:v>
                </c:pt>
                <c:pt idx="4679">
                  <c:v>110.20399999999999</c:v>
                </c:pt>
                <c:pt idx="4680">
                  <c:v>110.148</c:v>
                </c:pt>
                <c:pt idx="4681">
                  <c:v>110.083</c:v>
                </c:pt>
                <c:pt idx="4682">
                  <c:v>109.988</c:v>
                </c:pt>
                <c:pt idx="4683">
                  <c:v>109.953</c:v>
                </c:pt>
                <c:pt idx="4684">
                  <c:v>110.015</c:v>
                </c:pt>
                <c:pt idx="4685">
                  <c:v>110.152</c:v>
                </c:pt>
                <c:pt idx="4686">
                  <c:v>110.404</c:v>
                </c:pt>
                <c:pt idx="4687">
                  <c:v>110.64700000000001</c:v>
                </c:pt>
                <c:pt idx="4688">
                  <c:v>110.828</c:v>
                </c:pt>
                <c:pt idx="4689">
                  <c:v>110.96</c:v>
                </c:pt>
                <c:pt idx="4690">
                  <c:v>110.864</c:v>
                </c:pt>
                <c:pt idx="4691">
                  <c:v>110.702</c:v>
                </c:pt>
                <c:pt idx="4692">
                  <c:v>110.49299999999999</c:v>
                </c:pt>
                <c:pt idx="4693">
                  <c:v>110.468</c:v>
                </c:pt>
                <c:pt idx="4694">
                  <c:v>110.402</c:v>
                </c:pt>
                <c:pt idx="4695">
                  <c:v>110.348</c:v>
                </c:pt>
                <c:pt idx="4696">
                  <c:v>110.331</c:v>
                </c:pt>
                <c:pt idx="4697">
                  <c:v>110.286</c:v>
                </c:pt>
                <c:pt idx="4698">
                  <c:v>110.254</c:v>
                </c:pt>
                <c:pt idx="4699">
                  <c:v>110.276</c:v>
                </c:pt>
                <c:pt idx="4700">
                  <c:v>110.384</c:v>
                </c:pt>
                <c:pt idx="4701">
                  <c:v>110.53100000000001</c:v>
                </c:pt>
                <c:pt idx="4702">
                  <c:v>110.72</c:v>
                </c:pt>
                <c:pt idx="4703">
                  <c:v>110.967</c:v>
                </c:pt>
                <c:pt idx="4704">
                  <c:v>111.11499999999999</c:v>
                </c:pt>
                <c:pt idx="4705">
                  <c:v>111.187</c:v>
                </c:pt>
                <c:pt idx="4706">
                  <c:v>111.235</c:v>
                </c:pt>
                <c:pt idx="4707">
                  <c:v>111.218</c:v>
                </c:pt>
                <c:pt idx="4708">
                  <c:v>111.27</c:v>
                </c:pt>
                <c:pt idx="4709">
                  <c:v>111.051</c:v>
                </c:pt>
                <c:pt idx="4710">
                  <c:v>110.83</c:v>
                </c:pt>
                <c:pt idx="4711">
                  <c:v>110.621</c:v>
                </c:pt>
                <c:pt idx="4712">
                  <c:v>110.41200000000001</c:v>
                </c:pt>
                <c:pt idx="4713">
                  <c:v>110.252</c:v>
                </c:pt>
                <c:pt idx="4714">
                  <c:v>110.089</c:v>
                </c:pt>
                <c:pt idx="4715">
                  <c:v>109.958</c:v>
                </c:pt>
                <c:pt idx="4716">
                  <c:v>109.926</c:v>
                </c:pt>
                <c:pt idx="4717">
                  <c:v>110.143</c:v>
                </c:pt>
                <c:pt idx="4718">
                  <c:v>110.319</c:v>
                </c:pt>
                <c:pt idx="4719">
                  <c:v>110.523</c:v>
                </c:pt>
                <c:pt idx="4720">
                  <c:v>110.724</c:v>
                </c:pt>
                <c:pt idx="4721">
                  <c:v>110.997</c:v>
                </c:pt>
                <c:pt idx="4722">
                  <c:v>111.291</c:v>
                </c:pt>
                <c:pt idx="4723">
                  <c:v>111.505</c:v>
                </c:pt>
                <c:pt idx="4724">
                  <c:v>111.65</c:v>
                </c:pt>
                <c:pt idx="4725">
                  <c:v>111.631</c:v>
                </c:pt>
                <c:pt idx="4726">
                  <c:v>111.59699999999999</c:v>
                </c:pt>
                <c:pt idx="4727">
                  <c:v>111.429</c:v>
                </c:pt>
                <c:pt idx="4728">
                  <c:v>111.202</c:v>
                </c:pt>
                <c:pt idx="4729">
                  <c:v>110.959</c:v>
                </c:pt>
                <c:pt idx="4730">
                  <c:v>110.74</c:v>
                </c:pt>
                <c:pt idx="4731">
                  <c:v>110.526</c:v>
                </c:pt>
                <c:pt idx="4732">
                  <c:v>110.261</c:v>
                </c:pt>
                <c:pt idx="4733">
                  <c:v>110.011</c:v>
                </c:pt>
                <c:pt idx="4734">
                  <c:v>109.764</c:v>
                </c:pt>
                <c:pt idx="4735">
                  <c:v>109.59099999999999</c:v>
                </c:pt>
                <c:pt idx="4736">
                  <c:v>109.533</c:v>
                </c:pt>
                <c:pt idx="4737">
                  <c:v>109.498</c:v>
                </c:pt>
                <c:pt idx="4738">
                  <c:v>109.596</c:v>
                </c:pt>
                <c:pt idx="4739">
                  <c:v>109.73399999999999</c:v>
                </c:pt>
                <c:pt idx="4740">
                  <c:v>109.977</c:v>
                </c:pt>
                <c:pt idx="4741">
                  <c:v>110.179</c:v>
                </c:pt>
                <c:pt idx="4742">
                  <c:v>110.45099999999999</c:v>
                </c:pt>
                <c:pt idx="4743">
                  <c:v>110.688</c:v>
                </c:pt>
                <c:pt idx="4744">
                  <c:v>110.89400000000001</c:v>
                </c:pt>
                <c:pt idx="4745">
                  <c:v>111.07299999999999</c:v>
                </c:pt>
                <c:pt idx="4746">
                  <c:v>111.295</c:v>
                </c:pt>
                <c:pt idx="4747">
                  <c:v>111.53400000000001</c:v>
                </c:pt>
                <c:pt idx="4748">
                  <c:v>111.818</c:v>
                </c:pt>
                <c:pt idx="4749">
                  <c:v>111.88800000000001</c:v>
                </c:pt>
                <c:pt idx="4750">
                  <c:v>111.86499999999999</c:v>
                </c:pt>
                <c:pt idx="4751">
                  <c:v>111.834</c:v>
                </c:pt>
                <c:pt idx="4752">
                  <c:v>111.706</c:v>
                </c:pt>
                <c:pt idx="4753">
                  <c:v>111.684</c:v>
                </c:pt>
                <c:pt idx="4754">
                  <c:v>111.70099999999999</c:v>
                </c:pt>
                <c:pt idx="4755">
                  <c:v>111.752</c:v>
                </c:pt>
                <c:pt idx="4756">
                  <c:v>111.93</c:v>
                </c:pt>
                <c:pt idx="4757">
                  <c:v>112.086</c:v>
                </c:pt>
                <c:pt idx="4758">
                  <c:v>112.179</c:v>
                </c:pt>
                <c:pt idx="4759">
                  <c:v>112.11499999999999</c:v>
                </c:pt>
                <c:pt idx="4760">
                  <c:v>112.224</c:v>
                </c:pt>
                <c:pt idx="4761">
                  <c:v>112.38</c:v>
                </c:pt>
                <c:pt idx="4762">
                  <c:v>111.996</c:v>
                </c:pt>
                <c:pt idx="4763">
                  <c:v>112.21599999999999</c:v>
                </c:pt>
                <c:pt idx="4764">
                  <c:v>112.369</c:v>
                </c:pt>
                <c:pt idx="4765">
                  <c:v>112.318</c:v>
                </c:pt>
                <c:pt idx="4766">
                  <c:v>112.349</c:v>
                </c:pt>
                <c:pt idx="4767">
                  <c:v>112.346</c:v>
                </c:pt>
                <c:pt idx="4768">
                  <c:v>112.325</c:v>
                </c:pt>
                <c:pt idx="4769">
                  <c:v>112.34099999999999</c:v>
                </c:pt>
                <c:pt idx="4770">
                  <c:v>112.441</c:v>
                </c:pt>
                <c:pt idx="4771">
                  <c:v>112.742</c:v>
                </c:pt>
                <c:pt idx="4772">
                  <c:v>113.01</c:v>
                </c:pt>
                <c:pt idx="4773">
                  <c:v>113.367</c:v>
                </c:pt>
                <c:pt idx="4774">
                  <c:v>113.626</c:v>
                </c:pt>
                <c:pt idx="4775">
                  <c:v>113.685</c:v>
                </c:pt>
                <c:pt idx="4776">
                  <c:v>113.64</c:v>
                </c:pt>
                <c:pt idx="4777">
                  <c:v>113.604</c:v>
                </c:pt>
                <c:pt idx="4778">
                  <c:v>113.568</c:v>
                </c:pt>
                <c:pt idx="4779">
                  <c:v>113.557</c:v>
                </c:pt>
                <c:pt idx="4780">
                  <c:v>113.57299999999999</c:v>
                </c:pt>
                <c:pt idx="4781">
                  <c:v>113.599</c:v>
                </c:pt>
                <c:pt idx="4782">
                  <c:v>113.568</c:v>
                </c:pt>
                <c:pt idx="4783">
                  <c:v>113.404</c:v>
                </c:pt>
                <c:pt idx="4784">
                  <c:v>113.212</c:v>
                </c:pt>
                <c:pt idx="4785">
                  <c:v>112.971</c:v>
                </c:pt>
                <c:pt idx="4786">
                  <c:v>112.943</c:v>
                </c:pt>
                <c:pt idx="4787">
                  <c:v>112.965</c:v>
                </c:pt>
                <c:pt idx="4788">
                  <c:v>113.01900000000001</c:v>
                </c:pt>
                <c:pt idx="4789">
                  <c:v>113.137</c:v>
                </c:pt>
                <c:pt idx="4790">
                  <c:v>113.27800000000001</c:v>
                </c:pt>
                <c:pt idx="4791">
                  <c:v>113.459</c:v>
                </c:pt>
                <c:pt idx="4792">
                  <c:v>113.616</c:v>
                </c:pt>
                <c:pt idx="4793">
                  <c:v>113.80200000000001</c:v>
                </c:pt>
                <c:pt idx="4794">
                  <c:v>113.971</c:v>
                </c:pt>
                <c:pt idx="4795">
                  <c:v>114.13500000000001</c:v>
                </c:pt>
                <c:pt idx="4796">
                  <c:v>114.288</c:v>
                </c:pt>
                <c:pt idx="4797">
                  <c:v>114.423</c:v>
                </c:pt>
                <c:pt idx="4798">
                  <c:v>114.44799999999999</c:v>
                </c:pt>
                <c:pt idx="4799">
                  <c:v>114.45699999999999</c:v>
                </c:pt>
                <c:pt idx="4800">
                  <c:v>114.55800000000001</c:v>
                </c:pt>
                <c:pt idx="4801">
                  <c:v>114.70099999999999</c:v>
                </c:pt>
                <c:pt idx="4802">
                  <c:v>114.84699999999999</c:v>
                </c:pt>
                <c:pt idx="4803">
                  <c:v>114.97</c:v>
                </c:pt>
                <c:pt idx="4804">
                  <c:v>114.86</c:v>
                </c:pt>
                <c:pt idx="4805">
                  <c:v>114.545</c:v>
                </c:pt>
                <c:pt idx="4806">
                  <c:v>114.242</c:v>
                </c:pt>
                <c:pt idx="4807">
                  <c:v>113.902</c:v>
                </c:pt>
                <c:pt idx="4808">
                  <c:v>113.547</c:v>
                </c:pt>
                <c:pt idx="4809">
                  <c:v>113.193</c:v>
                </c:pt>
                <c:pt idx="4810">
                  <c:v>112.80800000000001</c:v>
                </c:pt>
                <c:pt idx="4811">
                  <c:v>112.593</c:v>
                </c:pt>
                <c:pt idx="4812">
                  <c:v>112.43899999999999</c:v>
                </c:pt>
                <c:pt idx="4813">
                  <c:v>112.366</c:v>
                </c:pt>
                <c:pt idx="4814">
                  <c:v>112.456</c:v>
                </c:pt>
                <c:pt idx="4815">
                  <c:v>112.798</c:v>
                </c:pt>
                <c:pt idx="4816">
                  <c:v>113.184</c:v>
                </c:pt>
                <c:pt idx="4817">
                  <c:v>113.593</c:v>
                </c:pt>
                <c:pt idx="4818">
                  <c:v>113.899</c:v>
                </c:pt>
                <c:pt idx="4819">
                  <c:v>114.229</c:v>
                </c:pt>
                <c:pt idx="4820">
                  <c:v>114.59</c:v>
                </c:pt>
                <c:pt idx="4821">
                  <c:v>114.956</c:v>
                </c:pt>
                <c:pt idx="4822">
                  <c:v>115.23099999999999</c:v>
                </c:pt>
                <c:pt idx="4823">
                  <c:v>115.464</c:v>
                </c:pt>
                <c:pt idx="4824">
                  <c:v>115.751</c:v>
                </c:pt>
                <c:pt idx="4825">
                  <c:v>115.95099999999999</c:v>
                </c:pt>
                <c:pt idx="4826">
                  <c:v>116.038</c:v>
                </c:pt>
                <c:pt idx="4827">
                  <c:v>116.01300000000001</c:v>
                </c:pt>
                <c:pt idx="4828">
                  <c:v>115.902</c:v>
                </c:pt>
                <c:pt idx="4829">
                  <c:v>115.81100000000001</c:v>
                </c:pt>
                <c:pt idx="4830">
                  <c:v>115.738</c:v>
                </c:pt>
                <c:pt idx="4831">
                  <c:v>115.672</c:v>
                </c:pt>
                <c:pt idx="4832">
                  <c:v>115.646</c:v>
                </c:pt>
                <c:pt idx="4833">
                  <c:v>115.566</c:v>
                </c:pt>
                <c:pt idx="4834">
                  <c:v>115.435</c:v>
                </c:pt>
                <c:pt idx="4835">
                  <c:v>115.182</c:v>
                </c:pt>
                <c:pt idx="4836">
                  <c:v>114.90900000000001</c:v>
                </c:pt>
                <c:pt idx="4837">
                  <c:v>114.675</c:v>
                </c:pt>
                <c:pt idx="4838">
                  <c:v>114.477</c:v>
                </c:pt>
                <c:pt idx="4839">
                  <c:v>114.38</c:v>
                </c:pt>
                <c:pt idx="4840">
                  <c:v>114.35</c:v>
                </c:pt>
                <c:pt idx="4841">
                  <c:v>114.40600000000001</c:v>
                </c:pt>
                <c:pt idx="4842">
                  <c:v>114.473</c:v>
                </c:pt>
                <c:pt idx="4843">
                  <c:v>114.601</c:v>
                </c:pt>
                <c:pt idx="4844">
                  <c:v>114.752</c:v>
                </c:pt>
                <c:pt idx="4845">
                  <c:v>114.958</c:v>
                </c:pt>
                <c:pt idx="4846">
                  <c:v>115.18899999999999</c:v>
                </c:pt>
                <c:pt idx="4847">
                  <c:v>115.226</c:v>
                </c:pt>
                <c:pt idx="4848">
                  <c:v>115.315</c:v>
                </c:pt>
                <c:pt idx="4849">
                  <c:v>115.491</c:v>
                </c:pt>
                <c:pt idx="4850">
                  <c:v>115.732</c:v>
                </c:pt>
                <c:pt idx="4851">
                  <c:v>115.98</c:v>
                </c:pt>
                <c:pt idx="4852">
                  <c:v>116.099</c:v>
                </c:pt>
                <c:pt idx="4853">
                  <c:v>116.122</c:v>
                </c:pt>
                <c:pt idx="4854">
                  <c:v>116.11</c:v>
                </c:pt>
                <c:pt idx="4855">
                  <c:v>116.24299999999999</c:v>
                </c:pt>
                <c:pt idx="4856">
                  <c:v>116.48</c:v>
                </c:pt>
                <c:pt idx="4857">
                  <c:v>116.679</c:v>
                </c:pt>
                <c:pt idx="4858">
                  <c:v>116.824</c:v>
                </c:pt>
                <c:pt idx="4859">
                  <c:v>116.861</c:v>
                </c:pt>
                <c:pt idx="4860">
                  <c:v>116.71599999999999</c:v>
                </c:pt>
                <c:pt idx="4861">
                  <c:v>116.38800000000001</c:v>
                </c:pt>
                <c:pt idx="4862">
                  <c:v>115.91500000000001</c:v>
                </c:pt>
                <c:pt idx="4863">
                  <c:v>115.449</c:v>
                </c:pt>
                <c:pt idx="4864">
                  <c:v>115.15600000000001</c:v>
                </c:pt>
                <c:pt idx="4865">
                  <c:v>115.2</c:v>
                </c:pt>
                <c:pt idx="4866">
                  <c:v>115.19199999999999</c:v>
                </c:pt>
                <c:pt idx="4867">
                  <c:v>115.205</c:v>
                </c:pt>
                <c:pt idx="4868">
                  <c:v>115.288</c:v>
                </c:pt>
                <c:pt idx="4869">
                  <c:v>115.46299999999999</c:v>
                </c:pt>
                <c:pt idx="4870">
                  <c:v>115.643</c:v>
                </c:pt>
                <c:pt idx="4871">
                  <c:v>115.90900000000001</c:v>
                </c:pt>
                <c:pt idx="4872">
                  <c:v>116.181</c:v>
                </c:pt>
                <c:pt idx="4873">
                  <c:v>116.187</c:v>
                </c:pt>
                <c:pt idx="4874">
                  <c:v>116.18600000000001</c:v>
                </c:pt>
                <c:pt idx="4875">
                  <c:v>116.167</c:v>
                </c:pt>
                <c:pt idx="4876">
                  <c:v>116.261</c:v>
                </c:pt>
                <c:pt idx="4877">
                  <c:v>116.343</c:v>
                </c:pt>
                <c:pt idx="4878">
                  <c:v>116.246</c:v>
                </c:pt>
                <c:pt idx="4879">
                  <c:v>116.084</c:v>
                </c:pt>
                <c:pt idx="4880">
                  <c:v>115.99299999999999</c:v>
                </c:pt>
                <c:pt idx="4881">
                  <c:v>115.96</c:v>
                </c:pt>
                <c:pt idx="4882">
                  <c:v>115.926</c:v>
                </c:pt>
                <c:pt idx="4883">
                  <c:v>115.896</c:v>
                </c:pt>
                <c:pt idx="4884">
                  <c:v>115.852</c:v>
                </c:pt>
                <c:pt idx="4885">
                  <c:v>115.831</c:v>
                </c:pt>
                <c:pt idx="4886">
                  <c:v>115.819</c:v>
                </c:pt>
                <c:pt idx="4887">
                  <c:v>115.742</c:v>
                </c:pt>
                <c:pt idx="4888">
                  <c:v>115.62</c:v>
                </c:pt>
                <c:pt idx="4889">
                  <c:v>115.577</c:v>
                </c:pt>
                <c:pt idx="4890">
                  <c:v>115.566</c:v>
                </c:pt>
                <c:pt idx="4891">
                  <c:v>115.68600000000001</c:v>
                </c:pt>
                <c:pt idx="4892">
                  <c:v>116.252</c:v>
                </c:pt>
                <c:pt idx="4893">
                  <c:v>116.577</c:v>
                </c:pt>
                <c:pt idx="4894">
                  <c:v>116.86</c:v>
                </c:pt>
                <c:pt idx="4895">
                  <c:v>117.16200000000001</c:v>
                </c:pt>
                <c:pt idx="4896">
                  <c:v>117.425</c:v>
                </c:pt>
                <c:pt idx="4897">
                  <c:v>117.44199999999999</c:v>
                </c:pt>
                <c:pt idx="4898">
                  <c:v>117.292</c:v>
                </c:pt>
                <c:pt idx="4899">
                  <c:v>117.131</c:v>
                </c:pt>
                <c:pt idx="4900">
                  <c:v>117.012</c:v>
                </c:pt>
                <c:pt idx="4901">
                  <c:v>116.958</c:v>
                </c:pt>
                <c:pt idx="4902">
                  <c:v>116.88200000000001</c:v>
                </c:pt>
                <c:pt idx="4903">
                  <c:v>116.801</c:v>
                </c:pt>
                <c:pt idx="4904">
                  <c:v>116.821</c:v>
                </c:pt>
                <c:pt idx="4905">
                  <c:v>116.947</c:v>
                </c:pt>
                <c:pt idx="4906">
                  <c:v>116.996</c:v>
                </c:pt>
                <c:pt idx="4907">
                  <c:v>116.995</c:v>
                </c:pt>
                <c:pt idx="4908">
                  <c:v>116.90300000000001</c:v>
                </c:pt>
                <c:pt idx="4909">
                  <c:v>116.801</c:v>
                </c:pt>
                <c:pt idx="4910">
                  <c:v>116.748</c:v>
                </c:pt>
                <c:pt idx="4911">
                  <c:v>116.75</c:v>
                </c:pt>
                <c:pt idx="4912">
                  <c:v>116.752</c:v>
                </c:pt>
                <c:pt idx="4913">
                  <c:v>116.86499999999999</c:v>
                </c:pt>
                <c:pt idx="4914">
                  <c:v>117.063</c:v>
                </c:pt>
                <c:pt idx="4915">
                  <c:v>117.242</c:v>
                </c:pt>
                <c:pt idx="4916">
                  <c:v>117.467</c:v>
                </c:pt>
                <c:pt idx="4917">
                  <c:v>117.67400000000001</c:v>
                </c:pt>
                <c:pt idx="4918">
                  <c:v>117.825</c:v>
                </c:pt>
                <c:pt idx="4919">
                  <c:v>117.902</c:v>
                </c:pt>
                <c:pt idx="4920">
                  <c:v>118.035</c:v>
                </c:pt>
                <c:pt idx="4921">
                  <c:v>118.227</c:v>
                </c:pt>
                <c:pt idx="4922">
                  <c:v>118.395</c:v>
                </c:pt>
                <c:pt idx="4923">
                  <c:v>118.523</c:v>
                </c:pt>
                <c:pt idx="4924">
                  <c:v>118.608</c:v>
                </c:pt>
                <c:pt idx="4925">
                  <c:v>118.64700000000001</c:v>
                </c:pt>
                <c:pt idx="4926">
                  <c:v>118.69</c:v>
                </c:pt>
                <c:pt idx="4927">
                  <c:v>118.714</c:v>
                </c:pt>
                <c:pt idx="4928">
                  <c:v>118.705</c:v>
                </c:pt>
                <c:pt idx="4929">
                  <c:v>118.77800000000001</c:v>
                </c:pt>
                <c:pt idx="4930">
                  <c:v>118.842</c:v>
                </c:pt>
                <c:pt idx="4931">
                  <c:v>118.887</c:v>
                </c:pt>
                <c:pt idx="4932">
                  <c:v>118.899</c:v>
                </c:pt>
                <c:pt idx="4933">
                  <c:v>118.86499999999999</c:v>
                </c:pt>
                <c:pt idx="4934">
                  <c:v>118.827</c:v>
                </c:pt>
                <c:pt idx="4935">
                  <c:v>118.89</c:v>
                </c:pt>
                <c:pt idx="4936">
                  <c:v>118.97499999999999</c:v>
                </c:pt>
                <c:pt idx="4937">
                  <c:v>119.008</c:v>
                </c:pt>
                <c:pt idx="4938">
                  <c:v>118.836</c:v>
                </c:pt>
                <c:pt idx="4939">
                  <c:v>118.63500000000001</c:v>
                </c:pt>
                <c:pt idx="4940">
                  <c:v>118.4</c:v>
                </c:pt>
                <c:pt idx="4941">
                  <c:v>118.164</c:v>
                </c:pt>
                <c:pt idx="4942">
                  <c:v>117.93899999999999</c:v>
                </c:pt>
                <c:pt idx="4943">
                  <c:v>117.667</c:v>
                </c:pt>
                <c:pt idx="4944">
                  <c:v>117.446</c:v>
                </c:pt>
                <c:pt idx="4945">
                  <c:v>117.23699999999999</c:v>
                </c:pt>
                <c:pt idx="4946">
                  <c:v>117.036</c:v>
                </c:pt>
                <c:pt idx="4947">
                  <c:v>116.89</c:v>
                </c:pt>
                <c:pt idx="4948">
                  <c:v>117.068</c:v>
                </c:pt>
                <c:pt idx="4949">
                  <c:v>117.208</c:v>
                </c:pt>
                <c:pt idx="4950">
                  <c:v>117.328</c:v>
                </c:pt>
                <c:pt idx="4951">
                  <c:v>117.41200000000001</c:v>
                </c:pt>
                <c:pt idx="4952">
                  <c:v>117.661</c:v>
                </c:pt>
                <c:pt idx="4953">
                  <c:v>117.887</c:v>
                </c:pt>
                <c:pt idx="4954">
                  <c:v>118.003</c:v>
                </c:pt>
                <c:pt idx="4955">
                  <c:v>118.039</c:v>
                </c:pt>
                <c:pt idx="4956">
                  <c:v>118.057</c:v>
                </c:pt>
                <c:pt idx="4957">
                  <c:v>118.093</c:v>
                </c:pt>
                <c:pt idx="4958">
                  <c:v>118.124</c:v>
                </c:pt>
                <c:pt idx="4959">
                  <c:v>118.18300000000001</c:v>
                </c:pt>
                <c:pt idx="4960">
                  <c:v>118.227</c:v>
                </c:pt>
                <c:pt idx="4961">
                  <c:v>118.25700000000001</c:v>
                </c:pt>
                <c:pt idx="4962">
                  <c:v>118.312</c:v>
                </c:pt>
                <c:pt idx="4963">
                  <c:v>118.285</c:v>
                </c:pt>
                <c:pt idx="4964">
                  <c:v>118.111</c:v>
                </c:pt>
                <c:pt idx="4965">
                  <c:v>117.949</c:v>
                </c:pt>
                <c:pt idx="4966">
                  <c:v>117.89</c:v>
                </c:pt>
                <c:pt idx="4967">
                  <c:v>117.935</c:v>
                </c:pt>
                <c:pt idx="4968">
                  <c:v>118.199</c:v>
                </c:pt>
                <c:pt idx="4969">
                  <c:v>118.184</c:v>
                </c:pt>
                <c:pt idx="4970">
                  <c:v>118.117</c:v>
                </c:pt>
                <c:pt idx="4971">
                  <c:v>118.05800000000001</c:v>
                </c:pt>
                <c:pt idx="4972">
                  <c:v>118.08799999999999</c:v>
                </c:pt>
                <c:pt idx="4973">
                  <c:v>118.131</c:v>
                </c:pt>
                <c:pt idx="4974">
                  <c:v>118.21</c:v>
                </c:pt>
                <c:pt idx="4975">
                  <c:v>118.316</c:v>
                </c:pt>
                <c:pt idx="4976">
                  <c:v>118.452</c:v>
                </c:pt>
                <c:pt idx="4977">
                  <c:v>118.61799999999999</c:v>
                </c:pt>
                <c:pt idx="4978">
                  <c:v>118.783</c:v>
                </c:pt>
                <c:pt idx="4979">
                  <c:v>118.932</c:v>
                </c:pt>
                <c:pt idx="4980">
                  <c:v>119.009</c:v>
                </c:pt>
                <c:pt idx="4981">
                  <c:v>119.084</c:v>
                </c:pt>
                <c:pt idx="4982">
                  <c:v>118.934</c:v>
                </c:pt>
                <c:pt idx="4983">
                  <c:v>118.637</c:v>
                </c:pt>
                <c:pt idx="4984">
                  <c:v>118.471</c:v>
                </c:pt>
                <c:pt idx="4985">
                  <c:v>118.44199999999999</c:v>
                </c:pt>
                <c:pt idx="4986">
                  <c:v>118.569</c:v>
                </c:pt>
                <c:pt idx="4987">
                  <c:v>118.76900000000001</c:v>
                </c:pt>
                <c:pt idx="4988">
                  <c:v>118.982</c:v>
                </c:pt>
                <c:pt idx="4989">
                  <c:v>119.2</c:v>
                </c:pt>
                <c:pt idx="4990">
                  <c:v>119.14700000000001</c:v>
                </c:pt>
                <c:pt idx="4991">
                  <c:v>118.884</c:v>
                </c:pt>
                <c:pt idx="4992">
                  <c:v>118.748</c:v>
                </c:pt>
                <c:pt idx="4993">
                  <c:v>118.795</c:v>
                </c:pt>
                <c:pt idx="4994">
                  <c:v>118.923</c:v>
                </c:pt>
                <c:pt idx="4995">
                  <c:v>119.065</c:v>
                </c:pt>
                <c:pt idx="4996">
                  <c:v>119.21599999999999</c:v>
                </c:pt>
                <c:pt idx="4997">
                  <c:v>119.374</c:v>
                </c:pt>
                <c:pt idx="4998">
                  <c:v>119.544</c:v>
                </c:pt>
                <c:pt idx="4999">
                  <c:v>119.74299999999999</c:v>
                </c:pt>
                <c:pt idx="5000">
                  <c:v>119.952</c:v>
                </c:pt>
                <c:pt idx="5001">
                  <c:v>120.203</c:v>
                </c:pt>
                <c:pt idx="5002">
                  <c:v>120.462</c:v>
                </c:pt>
                <c:pt idx="5003">
                  <c:v>120.60599999999999</c:v>
                </c:pt>
                <c:pt idx="5004">
                  <c:v>120.50700000000001</c:v>
                </c:pt>
                <c:pt idx="5005">
                  <c:v>120.408</c:v>
                </c:pt>
                <c:pt idx="5006">
                  <c:v>120.226</c:v>
                </c:pt>
                <c:pt idx="5007">
                  <c:v>120.13500000000001</c:v>
                </c:pt>
                <c:pt idx="5008">
                  <c:v>120.11199999999999</c:v>
                </c:pt>
                <c:pt idx="5009">
                  <c:v>120.143</c:v>
                </c:pt>
                <c:pt idx="5010">
                  <c:v>120.21</c:v>
                </c:pt>
                <c:pt idx="5011">
                  <c:v>120.31699999999999</c:v>
                </c:pt>
                <c:pt idx="5012">
                  <c:v>120.438</c:v>
                </c:pt>
                <c:pt idx="5013">
                  <c:v>120.619</c:v>
                </c:pt>
                <c:pt idx="5014">
                  <c:v>120.765</c:v>
                </c:pt>
                <c:pt idx="5015">
                  <c:v>120.848</c:v>
                </c:pt>
                <c:pt idx="5016">
                  <c:v>120.93</c:v>
                </c:pt>
                <c:pt idx="5017">
                  <c:v>121.024</c:v>
                </c:pt>
                <c:pt idx="5018">
                  <c:v>121.114</c:v>
                </c:pt>
                <c:pt idx="5019">
                  <c:v>121.17100000000001</c:v>
                </c:pt>
                <c:pt idx="5020">
                  <c:v>121.19199999999999</c:v>
                </c:pt>
                <c:pt idx="5021">
                  <c:v>121.206</c:v>
                </c:pt>
                <c:pt idx="5022">
                  <c:v>121.038</c:v>
                </c:pt>
                <c:pt idx="5023">
                  <c:v>120.82899999999999</c:v>
                </c:pt>
                <c:pt idx="5024">
                  <c:v>120.57299999999999</c:v>
                </c:pt>
                <c:pt idx="5025">
                  <c:v>120.327</c:v>
                </c:pt>
                <c:pt idx="5026">
                  <c:v>120.087</c:v>
                </c:pt>
                <c:pt idx="5027">
                  <c:v>119.899</c:v>
                </c:pt>
                <c:pt idx="5028">
                  <c:v>119.864</c:v>
                </c:pt>
                <c:pt idx="5029">
                  <c:v>119.878</c:v>
                </c:pt>
                <c:pt idx="5030">
                  <c:v>119.986</c:v>
                </c:pt>
                <c:pt idx="5031">
                  <c:v>120.026</c:v>
                </c:pt>
                <c:pt idx="5032">
                  <c:v>120.004</c:v>
                </c:pt>
                <c:pt idx="5033">
                  <c:v>119.913</c:v>
                </c:pt>
                <c:pt idx="5034">
                  <c:v>119.73699999999999</c:v>
                </c:pt>
                <c:pt idx="5035">
                  <c:v>119.59</c:v>
                </c:pt>
                <c:pt idx="5036">
                  <c:v>119.499</c:v>
                </c:pt>
                <c:pt idx="5037">
                  <c:v>119.44499999999999</c:v>
                </c:pt>
                <c:pt idx="5038">
                  <c:v>119.43300000000001</c:v>
                </c:pt>
                <c:pt idx="5039">
                  <c:v>119.443</c:v>
                </c:pt>
                <c:pt idx="5040">
                  <c:v>119.376</c:v>
                </c:pt>
                <c:pt idx="5041">
                  <c:v>119.515</c:v>
                </c:pt>
                <c:pt idx="5042">
                  <c:v>119.661</c:v>
                </c:pt>
                <c:pt idx="5043">
                  <c:v>119.85899999999999</c:v>
                </c:pt>
                <c:pt idx="5044">
                  <c:v>120.129</c:v>
                </c:pt>
                <c:pt idx="5045">
                  <c:v>120.401</c:v>
                </c:pt>
                <c:pt idx="5046">
                  <c:v>120.633</c:v>
                </c:pt>
                <c:pt idx="5047">
                  <c:v>120.637</c:v>
                </c:pt>
                <c:pt idx="5048">
                  <c:v>120.508</c:v>
                </c:pt>
                <c:pt idx="5049">
                  <c:v>120.511</c:v>
                </c:pt>
                <c:pt idx="5050">
                  <c:v>120.574</c:v>
                </c:pt>
                <c:pt idx="5051">
                  <c:v>120.673</c:v>
                </c:pt>
                <c:pt idx="5052">
                  <c:v>120.759</c:v>
                </c:pt>
                <c:pt idx="5053">
                  <c:v>120.89</c:v>
                </c:pt>
                <c:pt idx="5054">
                  <c:v>121.063</c:v>
                </c:pt>
                <c:pt idx="5055">
                  <c:v>121.09099999999999</c:v>
                </c:pt>
                <c:pt idx="5056">
                  <c:v>121.048</c:v>
                </c:pt>
                <c:pt idx="5057">
                  <c:v>121.07299999999999</c:v>
                </c:pt>
                <c:pt idx="5058">
                  <c:v>121.398</c:v>
                </c:pt>
                <c:pt idx="5059">
                  <c:v>121.70399999999999</c:v>
                </c:pt>
                <c:pt idx="5060">
                  <c:v>121.85599999999999</c:v>
                </c:pt>
                <c:pt idx="5061">
                  <c:v>122.099</c:v>
                </c:pt>
                <c:pt idx="5062">
                  <c:v>122.09399999999999</c:v>
                </c:pt>
                <c:pt idx="5063">
                  <c:v>121.937</c:v>
                </c:pt>
                <c:pt idx="5064">
                  <c:v>121.792</c:v>
                </c:pt>
                <c:pt idx="5065">
                  <c:v>121.583</c:v>
                </c:pt>
                <c:pt idx="5066">
                  <c:v>121.377</c:v>
                </c:pt>
                <c:pt idx="5067">
                  <c:v>121.251</c:v>
                </c:pt>
                <c:pt idx="5068">
                  <c:v>120.69499999999999</c:v>
                </c:pt>
                <c:pt idx="5069">
                  <c:v>119.68300000000001</c:v>
                </c:pt>
                <c:pt idx="5070">
                  <c:v>121.083</c:v>
                </c:pt>
                <c:pt idx="5071">
                  <c:v>121.184</c:v>
                </c:pt>
                <c:pt idx="5072">
                  <c:v>121.319</c:v>
                </c:pt>
                <c:pt idx="5073">
                  <c:v>121.621</c:v>
                </c:pt>
                <c:pt idx="5074">
                  <c:v>121.991</c:v>
                </c:pt>
                <c:pt idx="5075">
                  <c:v>122.413</c:v>
                </c:pt>
                <c:pt idx="5076">
                  <c:v>122.127</c:v>
                </c:pt>
                <c:pt idx="5077">
                  <c:v>122.33199999999999</c:v>
                </c:pt>
                <c:pt idx="5078">
                  <c:v>122.68300000000001</c:v>
                </c:pt>
                <c:pt idx="5079">
                  <c:v>122.751</c:v>
                </c:pt>
                <c:pt idx="5080">
                  <c:v>122.66500000000001</c:v>
                </c:pt>
                <c:pt idx="5081">
                  <c:v>122.547</c:v>
                </c:pt>
                <c:pt idx="5082">
                  <c:v>122.389</c:v>
                </c:pt>
                <c:pt idx="5083">
                  <c:v>122.229</c:v>
                </c:pt>
                <c:pt idx="5084">
                  <c:v>122.143</c:v>
                </c:pt>
                <c:pt idx="5085">
                  <c:v>122.054</c:v>
                </c:pt>
                <c:pt idx="5086">
                  <c:v>121.914</c:v>
                </c:pt>
                <c:pt idx="5087">
                  <c:v>121.792</c:v>
                </c:pt>
                <c:pt idx="5088">
                  <c:v>121.664</c:v>
                </c:pt>
                <c:pt idx="5089">
                  <c:v>121.557</c:v>
                </c:pt>
                <c:pt idx="5090">
                  <c:v>121.482</c:v>
                </c:pt>
                <c:pt idx="5091">
                  <c:v>121.508</c:v>
                </c:pt>
                <c:pt idx="5092">
                  <c:v>121.586</c:v>
                </c:pt>
                <c:pt idx="5093">
                  <c:v>121.70399999999999</c:v>
                </c:pt>
                <c:pt idx="5094">
                  <c:v>121.84099999999999</c:v>
                </c:pt>
                <c:pt idx="5095">
                  <c:v>121.89100000000001</c:v>
                </c:pt>
                <c:pt idx="5096">
                  <c:v>121.819</c:v>
                </c:pt>
                <c:pt idx="5097">
                  <c:v>121.733</c:v>
                </c:pt>
                <c:pt idx="5098">
                  <c:v>121.702</c:v>
                </c:pt>
                <c:pt idx="5099">
                  <c:v>121.66800000000001</c:v>
                </c:pt>
                <c:pt idx="5100">
                  <c:v>121.71899999999999</c:v>
                </c:pt>
                <c:pt idx="5101">
                  <c:v>121.79600000000001</c:v>
                </c:pt>
                <c:pt idx="5102">
                  <c:v>121.873</c:v>
                </c:pt>
                <c:pt idx="5103">
                  <c:v>121.93</c:v>
                </c:pt>
                <c:pt idx="5104">
                  <c:v>121.92400000000001</c:v>
                </c:pt>
                <c:pt idx="5105">
                  <c:v>122.01900000000001</c:v>
                </c:pt>
                <c:pt idx="5106">
                  <c:v>122.19199999999999</c:v>
                </c:pt>
                <c:pt idx="5107">
                  <c:v>122.331</c:v>
                </c:pt>
                <c:pt idx="5108">
                  <c:v>122.48399999999999</c:v>
                </c:pt>
                <c:pt idx="5109">
                  <c:v>122.569</c:v>
                </c:pt>
                <c:pt idx="5110">
                  <c:v>122.611</c:v>
                </c:pt>
                <c:pt idx="5111">
                  <c:v>122.578</c:v>
                </c:pt>
                <c:pt idx="5112">
                  <c:v>122.473</c:v>
                </c:pt>
                <c:pt idx="5113">
                  <c:v>122.276</c:v>
                </c:pt>
                <c:pt idx="5114">
                  <c:v>121.953</c:v>
                </c:pt>
                <c:pt idx="5115">
                  <c:v>121.63</c:v>
                </c:pt>
                <c:pt idx="5116">
                  <c:v>121.45099999999999</c:v>
                </c:pt>
                <c:pt idx="5117">
                  <c:v>121.32299999999999</c:v>
                </c:pt>
                <c:pt idx="5118">
                  <c:v>121.20699999999999</c:v>
                </c:pt>
                <c:pt idx="5119">
                  <c:v>121.104</c:v>
                </c:pt>
                <c:pt idx="5120">
                  <c:v>120.98099999999999</c:v>
                </c:pt>
                <c:pt idx="5121">
                  <c:v>120.905</c:v>
                </c:pt>
                <c:pt idx="5122">
                  <c:v>120.994</c:v>
                </c:pt>
                <c:pt idx="5123">
                  <c:v>121.21599999999999</c:v>
                </c:pt>
                <c:pt idx="5124">
                  <c:v>121.64</c:v>
                </c:pt>
                <c:pt idx="5125">
                  <c:v>122.242</c:v>
                </c:pt>
                <c:pt idx="5126">
                  <c:v>122.554</c:v>
                </c:pt>
                <c:pt idx="5127">
                  <c:v>122.687</c:v>
                </c:pt>
                <c:pt idx="5128">
                  <c:v>122.849</c:v>
                </c:pt>
                <c:pt idx="5129">
                  <c:v>122.81399999999999</c:v>
                </c:pt>
                <c:pt idx="5130">
                  <c:v>122.68600000000001</c:v>
                </c:pt>
                <c:pt idx="5131">
                  <c:v>122.54</c:v>
                </c:pt>
                <c:pt idx="5132">
                  <c:v>122.384</c:v>
                </c:pt>
                <c:pt idx="5133">
                  <c:v>122.246</c:v>
                </c:pt>
                <c:pt idx="5134">
                  <c:v>122.227</c:v>
                </c:pt>
                <c:pt idx="5135">
                  <c:v>122.163</c:v>
                </c:pt>
                <c:pt idx="5136">
                  <c:v>122.113</c:v>
                </c:pt>
                <c:pt idx="5137">
                  <c:v>122.062</c:v>
                </c:pt>
                <c:pt idx="5138">
                  <c:v>122.066</c:v>
                </c:pt>
                <c:pt idx="5139">
                  <c:v>122.125</c:v>
                </c:pt>
                <c:pt idx="5140">
                  <c:v>121.958</c:v>
                </c:pt>
                <c:pt idx="5141">
                  <c:v>121.79</c:v>
                </c:pt>
                <c:pt idx="5142">
                  <c:v>121.688</c:v>
                </c:pt>
                <c:pt idx="5143">
                  <c:v>121.676</c:v>
                </c:pt>
                <c:pt idx="5144">
                  <c:v>121.71899999999999</c:v>
                </c:pt>
                <c:pt idx="5145">
                  <c:v>121.952</c:v>
                </c:pt>
                <c:pt idx="5146">
                  <c:v>122.283</c:v>
                </c:pt>
                <c:pt idx="5147">
                  <c:v>122.57899999999999</c:v>
                </c:pt>
                <c:pt idx="5148">
                  <c:v>122.803</c:v>
                </c:pt>
                <c:pt idx="5149">
                  <c:v>123.008</c:v>
                </c:pt>
                <c:pt idx="5150">
                  <c:v>123.217</c:v>
                </c:pt>
                <c:pt idx="5151">
                  <c:v>123.233</c:v>
                </c:pt>
                <c:pt idx="5152">
                  <c:v>123.202</c:v>
                </c:pt>
                <c:pt idx="5153">
                  <c:v>123.035</c:v>
                </c:pt>
                <c:pt idx="5154">
                  <c:v>122.88</c:v>
                </c:pt>
                <c:pt idx="5155">
                  <c:v>122.744</c:v>
                </c:pt>
                <c:pt idx="5156">
                  <c:v>122.679</c:v>
                </c:pt>
                <c:pt idx="5157">
                  <c:v>122.456</c:v>
                </c:pt>
                <c:pt idx="5158">
                  <c:v>122.256</c:v>
                </c:pt>
                <c:pt idx="5159">
                  <c:v>122.214</c:v>
                </c:pt>
                <c:pt idx="5160">
                  <c:v>122.66500000000001</c:v>
                </c:pt>
                <c:pt idx="5161">
                  <c:v>122.989</c:v>
                </c:pt>
                <c:pt idx="5162">
                  <c:v>123.298</c:v>
                </c:pt>
                <c:pt idx="5163">
                  <c:v>123.578</c:v>
                </c:pt>
                <c:pt idx="5164">
                  <c:v>123.84399999999999</c:v>
                </c:pt>
                <c:pt idx="5165">
                  <c:v>124.006</c:v>
                </c:pt>
                <c:pt idx="5166">
                  <c:v>123.999</c:v>
                </c:pt>
                <c:pt idx="5167">
                  <c:v>123.845</c:v>
                </c:pt>
                <c:pt idx="5168">
                  <c:v>123.649</c:v>
                </c:pt>
                <c:pt idx="5169">
                  <c:v>123.474</c:v>
                </c:pt>
                <c:pt idx="5170">
                  <c:v>123.276</c:v>
                </c:pt>
                <c:pt idx="5171">
                  <c:v>123.107</c:v>
                </c:pt>
                <c:pt idx="5172">
                  <c:v>122.93600000000001</c:v>
                </c:pt>
                <c:pt idx="5173">
                  <c:v>122.74</c:v>
                </c:pt>
                <c:pt idx="5174">
                  <c:v>122.55500000000001</c:v>
                </c:pt>
                <c:pt idx="5175">
                  <c:v>122.604</c:v>
                </c:pt>
                <c:pt idx="5176">
                  <c:v>122.571</c:v>
                </c:pt>
                <c:pt idx="5177">
                  <c:v>122.536</c:v>
                </c:pt>
                <c:pt idx="5178">
                  <c:v>122.48099999999999</c:v>
                </c:pt>
                <c:pt idx="5179">
                  <c:v>122.4</c:v>
                </c:pt>
                <c:pt idx="5180">
                  <c:v>122.327</c:v>
                </c:pt>
                <c:pt idx="5181">
                  <c:v>122.35299999999999</c:v>
                </c:pt>
                <c:pt idx="5182">
                  <c:v>122.393</c:v>
                </c:pt>
                <c:pt idx="5183">
                  <c:v>122.366</c:v>
                </c:pt>
                <c:pt idx="5184">
                  <c:v>122.43899999999999</c:v>
                </c:pt>
                <c:pt idx="5185">
                  <c:v>122.542</c:v>
                </c:pt>
                <c:pt idx="5186">
                  <c:v>122.57299999999999</c:v>
                </c:pt>
                <c:pt idx="5187">
                  <c:v>122.53100000000001</c:v>
                </c:pt>
                <c:pt idx="5188">
                  <c:v>122.482</c:v>
                </c:pt>
                <c:pt idx="5189">
                  <c:v>122.461</c:v>
                </c:pt>
                <c:pt idx="5190">
                  <c:v>122.474</c:v>
                </c:pt>
                <c:pt idx="5191">
                  <c:v>122.503</c:v>
                </c:pt>
                <c:pt idx="5192">
                  <c:v>122.50700000000001</c:v>
                </c:pt>
                <c:pt idx="5193">
                  <c:v>122.622</c:v>
                </c:pt>
                <c:pt idx="5194">
                  <c:v>122.76300000000001</c:v>
                </c:pt>
                <c:pt idx="5195">
                  <c:v>122.85899999999999</c:v>
                </c:pt>
                <c:pt idx="5196">
                  <c:v>123.02</c:v>
                </c:pt>
                <c:pt idx="5197">
                  <c:v>123.184</c:v>
                </c:pt>
                <c:pt idx="5198">
                  <c:v>123.27</c:v>
                </c:pt>
                <c:pt idx="5199">
                  <c:v>123.31100000000001</c:v>
                </c:pt>
                <c:pt idx="5200">
                  <c:v>123.379</c:v>
                </c:pt>
                <c:pt idx="5201">
                  <c:v>123.468</c:v>
                </c:pt>
                <c:pt idx="5202">
                  <c:v>123.598</c:v>
                </c:pt>
                <c:pt idx="5203">
                  <c:v>123.714</c:v>
                </c:pt>
                <c:pt idx="5204">
                  <c:v>123.746</c:v>
                </c:pt>
                <c:pt idx="5205">
                  <c:v>123.752</c:v>
                </c:pt>
                <c:pt idx="5206">
                  <c:v>123.783</c:v>
                </c:pt>
                <c:pt idx="5207">
                  <c:v>123.8</c:v>
                </c:pt>
                <c:pt idx="5208">
                  <c:v>123.78400000000001</c:v>
                </c:pt>
                <c:pt idx="5209">
                  <c:v>123.762</c:v>
                </c:pt>
                <c:pt idx="5210">
                  <c:v>123.729</c:v>
                </c:pt>
                <c:pt idx="5211">
                  <c:v>123.68899999999999</c:v>
                </c:pt>
                <c:pt idx="5212">
                  <c:v>123.616</c:v>
                </c:pt>
                <c:pt idx="5213">
                  <c:v>123.536</c:v>
                </c:pt>
                <c:pt idx="5214">
                  <c:v>123.45399999999999</c:v>
                </c:pt>
                <c:pt idx="5215">
                  <c:v>123.414</c:v>
                </c:pt>
                <c:pt idx="5216">
                  <c:v>123.431</c:v>
                </c:pt>
                <c:pt idx="5217">
                  <c:v>123.464</c:v>
                </c:pt>
                <c:pt idx="5218">
                  <c:v>123.533</c:v>
                </c:pt>
                <c:pt idx="5219">
                  <c:v>123.642</c:v>
                </c:pt>
                <c:pt idx="5220">
                  <c:v>123.751</c:v>
                </c:pt>
                <c:pt idx="5221">
                  <c:v>123.905</c:v>
                </c:pt>
                <c:pt idx="5222">
                  <c:v>124.1</c:v>
                </c:pt>
                <c:pt idx="5223">
                  <c:v>124.28700000000001</c:v>
                </c:pt>
                <c:pt idx="5224">
                  <c:v>124.402</c:v>
                </c:pt>
                <c:pt idx="5225">
                  <c:v>124.50700000000001</c:v>
                </c:pt>
                <c:pt idx="5226">
                  <c:v>124.613</c:v>
                </c:pt>
                <c:pt idx="5227">
                  <c:v>124.72799999999999</c:v>
                </c:pt>
                <c:pt idx="5228">
                  <c:v>124.762</c:v>
                </c:pt>
                <c:pt idx="5229">
                  <c:v>124.52500000000001</c:v>
                </c:pt>
                <c:pt idx="5230">
                  <c:v>124.31100000000001</c:v>
                </c:pt>
                <c:pt idx="5231">
                  <c:v>124.03700000000001</c:v>
                </c:pt>
                <c:pt idx="5232">
                  <c:v>123.86</c:v>
                </c:pt>
                <c:pt idx="5233">
                  <c:v>123.71599999999999</c:v>
                </c:pt>
                <c:pt idx="5234">
                  <c:v>123.598</c:v>
                </c:pt>
                <c:pt idx="5235">
                  <c:v>123.453</c:v>
                </c:pt>
                <c:pt idx="5236">
                  <c:v>123.40900000000001</c:v>
                </c:pt>
                <c:pt idx="5237">
                  <c:v>123.572</c:v>
                </c:pt>
                <c:pt idx="5238">
                  <c:v>123.764</c:v>
                </c:pt>
                <c:pt idx="5239">
                  <c:v>123.738</c:v>
                </c:pt>
                <c:pt idx="5240">
                  <c:v>123.738</c:v>
                </c:pt>
                <c:pt idx="5241">
                  <c:v>123.736</c:v>
                </c:pt>
                <c:pt idx="5242">
                  <c:v>123.738</c:v>
                </c:pt>
                <c:pt idx="5243">
                  <c:v>123.779</c:v>
                </c:pt>
                <c:pt idx="5244">
                  <c:v>123.88800000000001</c:v>
                </c:pt>
                <c:pt idx="5245">
                  <c:v>124.014</c:v>
                </c:pt>
                <c:pt idx="5246">
                  <c:v>124.12</c:v>
                </c:pt>
                <c:pt idx="5247">
                  <c:v>124.20699999999999</c:v>
                </c:pt>
                <c:pt idx="5248">
                  <c:v>124.268</c:v>
                </c:pt>
                <c:pt idx="5249">
                  <c:v>124.18899999999999</c:v>
                </c:pt>
                <c:pt idx="5250">
                  <c:v>124.133</c:v>
                </c:pt>
                <c:pt idx="5251">
                  <c:v>124.086</c:v>
                </c:pt>
                <c:pt idx="5252">
                  <c:v>123.91500000000001</c:v>
                </c:pt>
                <c:pt idx="5253">
                  <c:v>123.739</c:v>
                </c:pt>
                <c:pt idx="5254">
                  <c:v>123.462</c:v>
                </c:pt>
                <c:pt idx="5255">
                  <c:v>123.357</c:v>
                </c:pt>
                <c:pt idx="5256">
                  <c:v>123.29600000000001</c:v>
                </c:pt>
                <c:pt idx="5257">
                  <c:v>123.28</c:v>
                </c:pt>
                <c:pt idx="5258">
                  <c:v>123.35599999999999</c:v>
                </c:pt>
                <c:pt idx="5259">
                  <c:v>123.396</c:v>
                </c:pt>
                <c:pt idx="5260">
                  <c:v>122.71599999999999</c:v>
                </c:pt>
                <c:pt idx="5261">
                  <c:v>123.414</c:v>
                </c:pt>
                <c:pt idx="5262">
                  <c:v>124.01300000000001</c:v>
                </c:pt>
                <c:pt idx="5263">
                  <c:v>124.40600000000001</c:v>
                </c:pt>
                <c:pt idx="5264">
                  <c:v>124.64</c:v>
                </c:pt>
                <c:pt idx="5265">
                  <c:v>124.834</c:v>
                </c:pt>
                <c:pt idx="5266">
                  <c:v>124.905</c:v>
                </c:pt>
                <c:pt idx="5267">
                  <c:v>124.926</c:v>
                </c:pt>
                <c:pt idx="5268">
                  <c:v>124.66</c:v>
                </c:pt>
                <c:pt idx="5269">
                  <c:v>124.56</c:v>
                </c:pt>
                <c:pt idx="5270">
                  <c:v>124.422</c:v>
                </c:pt>
                <c:pt idx="5271">
                  <c:v>124.417</c:v>
                </c:pt>
                <c:pt idx="5272">
                  <c:v>124.467</c:v>
                </c:pt>
                <c:pt idx="5273">
                  <c:v>124.571</c:v>
                </c:pt>
                <c:pt idx="5274">
                  <c:v>124.732</c:v>
                </c:pt>
                <c:pt idx="5275">
                  <c:v>124.872</c:v>
                </c:pt>
                <c:pt idx="5276">
                  <c:v>124.932</c:v>
                </c:pt>
                <c:pt idx="5277">
                  <c:v>124.971</c:v>
                </c:pt>
                <c:pt idx="5278">
                  <c:v>125.11199999999999</c:v>
                </c:pt>
                <c:pt idx="5279">
                  <c:v>125.30800000000001</c:v>
                </c:pt>
                <c:pt idx="5280">
                  <c:v>125.52200000000001</c:v>
                </c:pt>
                <c:pt idx="5281">
                  <c:v>125.70699999999999</c:v>
                </c:pt>
                <c:pt idx="5282">
                  <c:v>125.767</c:v>
                </c:pt>
                <c:pt idx="5283">
                  <c:v>125.72199999999999</c:v>
                </c:pt>
                <c:pt idx="5284">
                  <c:v>125.657</c:v>
                </c:pt>
                <c:pt idx="5285">
                  <c:v>125.631</c:v>
                </c:pt>
                <c:pt idx="5286">
                  <c:v>125.60599999999999</c:v>
                </c:pt>
                <c:pt idx="5287">
                  <c:v>125.538</c:v>
                </c:pt>
                <c:pt idx="5288">
                  <c:v>125.419</c:v>
                </c:pt>
                <c:pt idx="5289">
                  <c:v>125.256</c:v>
                </c:pt>
                <c:pt idx="5290">
                  <c:v>125.114</c:v>
                </c:pt>
                <c:pt idx="5291">
                  <c:v>125.01300000000001</c:v>
                </c:pt>
                <c:pt idx="5292">
                  <c:v>124.96</c:v>
                </c:pt>
                <c:pt idx="5293">
                  <c:v>124.94</c:v>
                </c:pt>
                <c:pt idx="5294">
                  <c:v>124.956</c:v>
                </c:pt>
                <c:pt idx="5295">
                  <c:v>124.93600000000001</c:v>
                </c:pt>
                <c:pt idx="5296">
                  <c:v>124.943</c:v>
                </c:pt>
                <c:pt idx="5297">
                  <c:v>124.988</c:v>
                </c:pt>
                <c:pt idx="5298">
                  <c:v>125.066</c:v>
                </c:pt>
                <c:pt idx="5299">
                  <c:v>125.149</c:v>
                </c:pt>
                <c:pt idx="5300">
                  <c:v>125.217</c:v>
                </c:pt>
                <c:pt idx="5301">
                  <c:v>125.268</c:v>
                </c:pt>
                <c:pt idx="5302">
                  <c:v>125.29300000000001</c:v>
                </c:pt>
                <c:pt idx="5303">
                  <c:v>125.271</c:v>
                </c:pt>
                <c:pt idx="5304">
                  <c:v>125.279</c:v>
                </c:pt>
                <c:pt idx="5305">
                  <c:v>125.279</c:v>
                </c:pt>
                <c:pt idx="5306">
                  <c:v>125.303</c:v>
                </c:pt>
                <c:pt idx="5307">
                  <c:v>125.405</c:v>
                </c:pt>
                <c:pt idx="5308">
                  <c:v>125.601</c:v>
                </c:pt>
                <c:pt idx="5309">
                  <c:v>125.851</c:v>
                </c:pt>
                <c:pt idx="5310">
                  <c:v>125.83199999999999</c:v>
                </c:pt>
                <c:pt idx="5311">
                  <c:v>125.857</c:v>
                </c:pt>
                <c:pt idx="5312">
                  <c:v>125.899</c:v>
                </c:pt>
                <c:pt idx="5313">
                  <c:v>126.012</c:v>
                </c:pt>
                <c:pt idx="5314">
                  <c:v>126.11</c:v>
                </c:pt>
                <c:pt idx="5315">
                  <c:v>126.16500000000001</c:v>
                </c:pt>
                <c:pt idx="5316">
                  <c:v>126.131</c:v>
                </c:pt>
                <c:pt idx="5317">
                  <c:v>126.08499999999999</c:v>
                </c:pt>
                <c:pt idx="5318">
                  <c:v>126.05500000000001</c:v>
                </c:pt>
                <c:pt idx="5319">
                  <c:v>126.01</c:v>
                </c:pt>
                <c:pt idx="5320">
                  <c:v>126.05500000000001</c:v>
                </c:pt>
                <c:pt idx="5321">
                  <c:v>126.246</c:v>
                </c:pt>
                <c:pt idx="5322">
                  <c:v>126.31699999999999</c:v>
                </c:pt>
                <c:pt idx="5323">
                  <c:v>126.288</c:v>
                </c:pt>
                <c:pt idx="5324">
                  <c:v>126.124</c:v>
                </c:pt>
                <c:pt idx="5325">
                  <c:v>125.94799999999999</c:v>
                </c:pt>
                <c:pt idx="5326">
                  <c:v>126.128</c:v>
                </c:pt>
                <c:pt idx="5327">
                  <c:v>126.142</c:v>
                </c:pt>
                <c:pt idx="5328">
                  <c:v>126.17100000000001</c:v>
                </c:pt>
                <c:pt idx="5329">
                  <c:v>126.254</c:v>
                </c:pt>
                <c:pt idx="5330">
                  <c:v>126.205</c:v>
                </c:pt>
                <c:pt idx="5331">
                  <c:v>126.19</c:v>
                </c:pt>
                <c:pt idx="5332">
                  <c:v>126.393</c:v>
                </c:pt>
                <c:pt idx="5333">
                  <c:v>126.46599999999999</c:v>
                </c:pt>
                <c:pt idx="5334">
                  <c:v>126.474</c:v>
                </c:pt>
                <c:pt idx="5335">
                  <c:v>126.40900000000001</c:v>
                </c:pt>
                <c:pt idx="5336">
                  <c:v>126.286</c:v>
                </c:pt>
                <c:pt idx="5337">
                  <c:v>126.015</c:v>
                </c:pt>
                <c:pt idx="5338">
                  <c:v>125.78700000000001</c:v>
                </c:pt>
                <c:pt idx="5339">
                  <c:v>125.63500000000001</c:v>
                </c:pt>
                <c:pt idx="5340">
                  <c:v>125.53400000000001</c:v>
                </c:pt>
                <c:pt idx="5341">
                  <c:v>125.34099999999999</c:v>
                </c:pt>
                <c:pt idx="5342">
                  <c:v>124.994</c:v>
                </c:pt>
                <c:pt idx="5343">
                  <c:v>125.232</c:v>
                </c:pt>
                <c:pt idx="5344">
                  <c:v>125.676</c:v>
                </c:pt>
                <c:pt idx="5345">
                  <c:v>126.27800000000001</c:v>
                </c:pt>
                <c:pt idx="5346">
                  <c:v>126.711</c:v>
                </c:pt>
                <c:pt idx="5347">
                  <c:v>127.02200000000001</c:v>
                </c:pt>
                <c:pt idx="5348">
                  <c:v>127.265</c:v>
                </c:pt>
                <c:pt idx="5349">
                  <c:v>127.36199999999999</c:v>
                </c:pt>
                <c:pt idx="5350">
                  <c:v>126.801</c:v>
                </c:pt>
                <c:pt idx="5351">
                  <c:v>125.581</c:v>
                </c:pt>
                <c:pt idx="5352">
                  <c:v>127.748</c:v>
                </c:pt>
                <c:pt idx="5353">
                  <c:v>127.871</c:v>
                </c:pt>
                <c:pt idx="5354">
                  <c:v>127.78400000000001</c:v>
                </c:pt>
                <c:pt idx="5355">
                  <c:v>127.64400000000001</c:v>
                </c:pt>
                <c:pt idx="5356">
                  <c:v>127.52200000000001</c:v>
                </c:pt>
                <c:pt idx="5357">
                  <c:v>127.43</c:v>
                </c:pt>
                <c:pt idx="5358">
                  <c:v>127.26600000000001</c:v>
                </c:pt>
                <c:pt idx="5359">
                  <c:v>127.14400000000001</c:v>
                </c:pt>
                <c:pt idx="5360">
                  <c:v>127.101</c:v>
                </c:pt>
                <c:pt idx="5361">
                  <c:v>127.06100000000001</c:v>
                </c:pt>
                <c:pt idx="5362">
                  <c:v>126.953</c:v>
                </c:pt>
                <c:pt idx="5363">
                  <c:v>126.86499999999999</c:v>
                </c:pt>
                <c:pt idx="5364">
                  <c:v>126.795</c:v>
                </c:pt>
                <c:pt idx="5365">
                  <c:v>126.733</c:v>
                </c:pt>
                <c:pt idx="5366">
                  <c:v>126.70399999999999</c:v>
                </c:pt>
                <c:pt idx="5367">
                  <c:v>126.69499999999999</c:v>
                </c:pt>
                <c:pt idx="5368">
                  <c:v>126.663</c:v>
                </c:pt>
                <c:pt idx="5369">
                  <c:v>126.66200000000001</c:v>
                </c:pt>
                <c:pt idx="5370">
                  <c:v>126.624</c:v>
                </c:pt>
                <c:pt idx="5371">
                  <c:v>126.598</c:v>
                </c:pt>
                <c:pt idx="5372">
                  <c:v>126.624</c:v>
                </c:pt>
                <c:pt idx="5373">
                  <c:v>126.64100000000001</c:v>
                </c:pt>
                <c:pt idx="5374">
                  <c:v>126.699</c:v>
                </c:pt>
                <c:pt idx="5375">
                  <c:v>126.795</c:v>
                </c:pt>
                <c:pt idx="5376">
                  <c:v>126.99299999999999</c:v>
                </c:pt>
                <c:pt idx="5377">
                  <c:v>127.107</c:v>
                </c:pt>
                <c:pt idx="5378">
                  <c:v>127.08799999999999</c:v>
                </c:pt>
                <c:pt idx="5379">
                  <c:v>126.877</c:v>
                </c:pt>
                <c:pt idx="5380">
                  <c:v>126.788</c:v>
                </c:pt>
                <c:pt idx="5381">
                  <c:v>126.92700000000001</c:v>
                </c:pt>
                <c:pt idx="5382">
                  <c:v>126.967</c:v>
                </c:pt>
                <c:pt idx="5383">
                  <c:v>126.82</c:v>
                </c:pt>
                <c:pt idx="5384">
                  <c:v>126.679</c:v>
                </c:pt>
                <c:pt idx="5385">
                  <c:v>126.55500000000001</c:v>
                </c:pt>
                <c:pt idx="5386">
                  <c:v>126.45699999999999</c:v>
                </c:pt>
                <c:pt idx="5387">
                  <c:v>126.398</c:v>
                </c:pt>
                <c:pt idx="5388">
                  <c:v>126.381</c:v>
                </c:pt>
                <c:pt idx="5389">
                  <c:v>126.39400000000001</c:v>
                </c:pt>
                <c:pt idx="5390">
                  <c:v>126.494</c:v>
                </c:pt>
                <c:pt idx="5391">
                  <c:v>126.645</c:v>
                </c:pt>
                <c:pt idx="5392">
                  <c:v>126.81100000000001</c:v>
                </c:pt>
                <c:pt idx="5393">
                  <c:v>126.764</c:v>
                </c:pt>
                <c:pt idx="5394">
                  <c:v>126.732</c:v>
                </c:pt>
                <c:pt idx="5395">
                  <c:v>126.767</c:v>
                </c:pt>
                <c:pt idx="5396">
                  <c:v>126.756</c:v>
                </c:pt>
                <c:pt idx="5397">
                  <c:v>126.827</c:v>
                </c:pt>
                <c:pt idx="5398">
                  <c:v>126.94199999999999</c:v>
                </c:pt>
                <c:pt idx="5399">
                  <c:v>127.01</c:v>
                </c:pt>
                <c:pt idx="5400">
                  <c:v>127.018</c:v>
                </c:pt>
                <c:pt idx="5401">
                  <c:v>126.889</c:v>
                </c:pt>
                <c:pt idx="5402">
                  <c:v>126.8</c:v>
                </c:pt>
                <c:pt idx="5403">
                  <c:v>126.742</c:v>
                </c:pt>
                <c:pt idx="5404">
                  <c:v>126.721</c:v>
                </c:pt>
                <c:pt idx="5405">
                  <c:v>126.691</c:v>
                </c:pt>
                <c:pt idx="5406">
                  <c:v>126.753</c:v>
                </c:pt>
                <c:pt idx="5407">
                  <c:v>126.83199999999999</c:v>
                </c:pt>
                <c:pt idx="5408">
                  <c:v>126.925</c:v>
                </c:pt>
                <c:pt idx="5409">
                  <c:v>127.048</c:v>
                </c:pt>
                <c:pt idx="5410">
                  <c:v>127.105</c:v>
                </c:pt>
                <c:pt idx="5411">
                  <c:v>127.19799999999999</c:v>
                </c:pt>
                <c:pt idx="5412">
                  <c:v>127.29300000000001</c:v>
                </c:pt>
                <c:pt idx="5413">
                  <c:v>127.39100000000001</c:v>
                </c:pt>
                <c:pt idx="5414">
                  <c:v>127.485</c:v>
                </c:pt>
                <c:pt idx="5415">
                  <c:v>127.55</c:v>
                </c:pt>
                <c:pt idx="5416">
                  <c:v>127.604</c:v>
                </c:pt>
                <c:pt idx="5417">
                  <c:v>127.607</c:v>
                </c:pt>
                <c:pt idx="5418">
                  <c:v>127.586</c:v>
                </c:pt>
                <c:pt idx="5419">
                  <c:v>127.559</c:v>
                </c:pt>
                <c:pt idx="5420">
                  <c:v>127.521</c:v>
                </c:pt>
                <c:pt idx="5421">
                  <c:v>127.479</c:v>
                </c:pt>
                <c:pt idx="5422">
                  <c:v>127.379</c:v>
                </c:pt>
                <c:pt idx="5423">
                  <c:v>127.205</c:v>
                </c:pt>
                <c:pt idx="5424">
                  <c:v>127.05800000000001</c:v>
                </c:pt>
                <c:pt idx="5425">
                  <c:v>127.036</c:v>
                </c:pt>
                <c:pt idx="5426">
                  <c:v>127.114</c:v>
                </c:pt>
                <c:pt idx="5427">
                  <c:v>127.307</c:v>
                </c:pt>
                <c:pt idx="5428">
                  <c:v>127.542</c:v>
                </c:pt>
                <c:pt idx="5429">
                  <c:v>127.822</c:v>
                </c:pt>
                <c:pt idx="5430">
                  <c:v>128.142</c:v>
                </c:pt>
                <c:pt idx="5431">
                  <c:v>128.47499999999999</c:v>
                </c:pt>
                <c:pt idx="5432">
                  <c:v>128.80500000000001</c:v>
                </c:pt>
                <c:pt idx="5433">
                  <c:v>128.977</c:v>
                </c:pt>
                <c:pt idx="5434">
                  <c:v>129.03200000000001</c:v>
                </c:pt>
                <c:pt idx="5435">
                  <c:v>129.06200000000001</c:v>
                </c:pt>
                <c:pt idx="5436">
                  <c:v>129.119</c:v>
                </c:pt>
                <c:pt idx="5437">
                  <c:v>129.161</c:v>
                </c:pt>
                <c:pt idx="5438">
                  <c:v>129.21299999999999</c:v>
                </c:pt>
                <c:pt idx="5439">
                  <c:v>129.30699999999999</c:v>
                </c:pt>
                <c:pt idx="5440">
                  <c:v>129.322</c:v>
                </c:pt>
                <c:pt idx="5441">
                  <c:v>129.15799999999999</c:v>
                </c:pt>
                <c:pt idx="5442">
                  <c:v>128.83000000000001</c:v>
                </c:pt>
                <c:pt idx="5443">
                  <c:v>128.518</c:v>
                </c:pt>
                <c:pt idx="5444">
                  <c:v>128.24100000000001</c:v>
                </c:pt>
                <c:pt idx="5445">
                  <c:v>128.07900000000001</c:v>
                </c:pt>
                <c:pt idx="5446">
                  <c:v>127.965</c:v>
                </c:pt>
                <c:pt idx="5447">
                  <c:v>128.15700000000001</c:v>
                </c:pt>
                <c:pt idx="5448">
                  <c:v>128.46899999999999</c:v>
                </c:pt>
                <c:pt idx="5449">
                  <c:v>128.61799999999999</c:v>
                </c:pt>
                <c:pt idx="5450">
                  <c:v>128.708</c:v>
                </c:pt>
                <c:pt idx="5451">
                  <c:v>128.75700000000001</c:v>
                </c:pt>
                <c:pt idx="5452">
                  <c:v>128.73500000000001</c:v>
                </c:pt>
                <c:pt idx="5453">
                  <c:v>128.72</c:v>
                </c:pt>
                <c:pt idx="5454">
                  <c:v>128.62100000000001</c:v>
                </c:pt>
                <c:pt idx="5455">
                  <c:v>128.506</c:v>
                </c:pt>
                <c:pt idx="5456">
                  <c:v>128.369</c:v>
                </c:pt>
                <c:pt idx="5457">
                  <c:v>128.1</c:v>
                </c:pt>
                <c:pt idx="5458">
                  <c:v>128.18600000000001</c:v>
                </c:pt>
                <c:pt idx="5459">
                  <c:v>128.08099999999999</c:v>
                </c:pt>
                <c:pt idx="5460">
                  <c:v>127.935</c:v>
                </c:pt>
                <c:pt idx="5461">
                  <c:v>127.86799999999999</c:v>
                </c:pt>
                <c:pt idx="5462">
                  <c:v>127.91800000000001</c:v>
                </c:pt>
                <c:pt idx="5463">
                  <c:v>128.018</c:v>
                </c:pt>
                <c:pt idx="5464">
                  <c:v>128.172</c:v>
                </c:pt>
                <c:pt idx="5465">
                  <c:v>128.31399999999999</c:v>
                </c:pt>
                <c:pt idx="5466">
                  <c:v>128.32</c:v>
                </c:pt>
                <c:pt idx="5467">
                  <c:v>128.38800000000001</c:v>
                </c:pt>
                <c:pt idx="5468">
                  <c:v>128.29599999999999</c:v>
                </c:pt>
                <c:pt idx="5469">
                  <c:v>128.22300000000001</c:v>
                </c:pt>
                <c:pt idx="5470">
                  <c:v>128.155</c:v>
                </c:pt>
                <c:pt idx="5471">
                  <c:v>128.066</c:v>
                </c:pt>
                <c:pt idx="5472">
                  <c:v>128.10300000000001</c:v>
                </c:pt>
                <c:pt idx="5473">
                  <c:v>128.102</c:v>
                </c:pt>
                <c:pt idx="5474">
                  <c:v>128.166</c:v>
                </c:pt>
                <c:pt idx="5475">
                  <c:v>128.38300000000001</c:v>
                </c:pt>
                <c:pt idx="5476">
                  <c:v>128.65100000000001</c:v>
                </c:pt>
                <c:pt idx="5477">
                  <c:v>128.81</c:v>
                </c:pt>
                <c:pt idx="5478">
                  <c:v>128.97399999999999</c:v>
                </c:pt>
                <c:pt idx="5479">
                  <c:v>129.12100000000001</c:v>
                </c:pt>
                <c:pt idx="5480">
                  <c:v>129.155</c:v>
                </c:pt>
                <c:pt idx="5481">
                  <c:v>129.166</c:v>
                </c:pt>
                <c:pt idx="5482">
                  <c:v>129.137</c:v>
                </c:pt>
                <c:pt idx="5483">
                  <c:v>129.11199999999999</c:v>
                </c:pt>
                <c:pt idx="5484">
                  <c:v>129.08500000000001</c:v>
                </c:pt>
                <c:pt idx="5485">
                  <c:v>128.97999999999999</c:v>
                </c:pt>
                <c:pt idx="5486">
                  <c:v>128.798</c:v>
                </c:pt>
                <c:pt idx="5487">
                  <c:v>128.54300000000001</c:v>
                </c:pt>
                <c:pt idx="5488">
                  <c:v>128.29300000000001</c:v>
                </c:pt>
                <c:pt idx="5489">
                  <c:v>128.11000000000001</c:v>
                </c:pt>
                <c:pt idx="5490">
                  <c:v>127.952</c:v>
                </c:pt>
                <c:pt idx="5491">
                  <c:v>127.881</c:v>
                </c:pt>
                <c:pt idx="5492">
                  <c:v>127.81399999999999</c:v>
                </c:pt>
                <c:pt idx="5493">
                  <c:v>127.874</c:v>
                </c:pt>
                <c:pt idx="5494">
                  <c:v>128.07</c:v>
                </c:pt>
                <c:pt idx="5495">
                  <c:v>128.392</c:v>
                </c:pt>
                <c:pt idx="5496">
                  <c:v>128.67599999999999</c:v>
                </c:pt>
                <c:pt idx="5497">
                  <c:v>128.79</c:v>
                </c:pt>
                <c:pt idx="5498">
                  <c:v>128.88200000000001</c:v>
                </c:pt>
                <c:pt idx="5499">
                  <c:v>129.066</c:v>
                </c:pt>
                <c:pt idx="5500">
                  <c:v>129.268</c:v>
                </c:pt>
                <c:pt idx="5501">
                  <c:v>129.387</c:v>
                </c:pt>
                <c:pt idx="5502">
                  <c:v>129.49199999999999</c:v>
                </c:pt>
                <c:pt idx="5503">
                  <c:v>129.476</c:v>
                </c:pt>
                <c:pt idx="5504">
                  <c:v>129.39599999999999</c:v>
                </c:pt>
                <c:pt idx="5505">
                  <c:v>129.30699999999999</c:v>
                </c:pt>
                <c:pt idx="5506">
                  <c:v>129.20699999999999</c:v>
                </c:pt>
                <c:pt idx="5507">
                  <c:v>129.04499999999999</c:v>
                </c:pt>
                <c:pt idx="5508">
                  <c:v>128.88300000000001</c:v>
                </c:pt>
                <c:pt idx="5509">
                  <c:v>128.75200000000001</c:v>
                </c:pt>
                <c:pt idx="5510">
                  <c:v>128.62899999999999</c:v>
                </c:pt>
                <c:pt idx="5511">
                  <c:v>128.56100000000001</c:v>
                </c:pt>
                <c:pt idx="5512">
                  <c:v>128.536</c:v>
                </c:pt>
                <c:pt idx="5513">
                  <c:v>128.54400000000001</c:v>
                </c:pt>
                <c:pt idx="5514">
                  <c:v>128.565</c:v>
                </c:pt>
                <c:pt idx="5515">
                  <c:v>128.44399999999999</c:v>
                </c:pt>
                <c:pt idx="5516">
                  <c:v>128.27000000000001</c:v>
                </c:pt>
                <c:pt idx="5517">
                  <c:v>128.148</c:v>
                </c:pt>
                <c:pt idx="5518">
                  <c:v>128.09800000000001</c:v>
                </c:pt>
                <c:pt idx="5519">
                  <c:v>128.09700000000001</c:v>
                </c:pt>
                <c:pt idx="5520">
                  <c:v>128.14500000000001</c:v>
                </c:pt>
                <c:pt idx="5521">
                  <c:v>128.24</c:v>
                </c:pt>
                <c:pt idx="5522">
                  <c:v>128.29900000000001</c:v>
                </c:pt>
                <c:pt idx="5523">
                  <c:v>128.22499999999999</c:v>
                </c:pt>
                <c:pt idx="5524">
                  <c:v>128.036</c:v>
                </c:pt>
                <c:pt idx="5525">
                  <c:v>127.88800000000001</c:v>
                </c:pt>
                <c:pt idx="5526">
                  <c:v>127.786</c:v>
                </c:pt>
                <c:pt idx="5527">
                  <c:v>127.818</c:v>
                </c:pt>
                <c:pt idx="5528">
                  <c:v>127.893</c:v>
                </c:pt>
                <c:pt idx="5529">
                  <c:v>127.97199999999999</c:v>
                </c:pt>
                <c:pt idx="5530">
                  <c:v>128.02500000000001</c:v>
                </c:pt>
                <c:pt idx="5531">
                  <c:v>128.084</c:v>
                </c:pt>
                <c:pt idx="5532">
                  <c:v>128.21100000000001</c:v>
                </c:pt>
                <c:pt idx="5533">
                  <c:v>128.34700000000001</c:v>
                </c:pt>
                <c:pt idx="5534">
                  <c:v>128.40199999999999</c:v>
                </c:pt>
                <c:pt idx="5535">
                  <c:v>128.41999999999999</c:v>
                </c:pt>
                <c:pt idx="5536">
                  <c:v>128.44800000000001</c:v>
                </c:pt>
                <c:pt idx="5537">
                  <c:v>128.46799999999999</c:v>
                </c:pt>
                <c:pt idx="5538">
                  <c:v>128.51300000000001</c:v>
                </c:pt>
                <c:pt idx="5539">
                  <c:v>128.55600000000001</c:v>
                </c:pt>
                <c:pt idx="5540">
                  <c:v>128.613</c:v>
                </c:pt>
                <c:pt idx="5541">
                  <c:v>128.66900000000001</c:v>
                </c:pt>
                <c:pt idx="5542">
                  <c:v>128.77199999999999</c:v>
                </c:pt>
                <c:pt idx="5543">
                  <c:v>128.839</c:v>
                </c:pt>
                <c:pt idx="5544">
                  <c:v>128.833</c:v>
                </c:pt>
                <c:pt idx="5545">
                  <c:v>128.88800000000001</c:v>
                </c:pt>
                <c:pt idx="5546">
                  <c:v>128.952</c:v>
                </c:pt>
                <c:pt idx="5547">
                  <c:v>128.98699999999999</c:v>
                </c:pt>
                <c:pt idx="5548">
                  <c:v>128.833</c:v>
                </c:pt>
                <c:pt idx="5549">
                  <c:v>128.58699999999999</c:v>
                </c:pt>
                <c:pt idx="5550">
                  <c:v>128.87</c:v>
                </c:pt>
                <c:pt idx="5551">
                  <c:v>128.88300000000001</c:v>
                </c:pt>
                <c:pt idx="5552">
                  <c:v>128.74700000000001</c:v>
                </c:pt>
                <c:pt idx="5553">
                  <c:v>128.613</c:v>
                </c:pt>
                <c:pt idx="5554">
                  <c:v>128.45599999999999</c:v>
                </c:pt>
                <c:pt idx="5555">
                  <c:v>128.18100000000001</c:v>
                </c:pt>
                <c:pt idx="5556">
                  <c:v>127.804</c:v>
                </c:pt>
                <c:pt idx="5557">
                  <c:v>127.47</c:v>
                </c:pt>
                <c:pt idx="5558">
                  <c:v>127.241</c:v>
                </c:pt>
                <c:pt idx="5559">
                  <c:v>127.196</c:v>
                </c:pt>
                <c:pt idx="5560">
                  <c:v>127.458</c:v>
                </c:pt>
                <c:pt idx="5561">
                  <c:v>127.889</c:v>
                </c:pt>
                <c:pt idx="5562">
                  <c:v>128.35599999999999</c:v>
                </c:pt>
                <c:pt idx="5563">
                  <c:v>128.886</c:v>
                </c:pt>
                <c:pt idx="5564">
                  <c:v>129.428</c:v>
                </c:pt>
                <c:pt idx="5565">
                  <c:v>129.87100000000001</c:v>
                </c:pt>
                <c:pt idx="5566">
                  <c:v>130.16900000000001</c:v>
                </c:pt>
                <c:pt idx="5567">
                  <c:v>130.36699999999999</c:v>
                </c:pt>
                <c:pt idx="5568">
                  <c:v>130.42099999999999</c:v>
                </c:pt>
                <c:pt idx="5569">
                  <c:v>130.37299999999999</c:v>
                </c:pt>
                <c:pt idx="5570">
                  <c:v>130.267</c:v>
                </c:pt>
                <c:pt idx="5571">
                  <c:v>130.18700000000001</c:v>
                </c:pt>
                <c:pt idx="5572">
                  <c:v>130.142</c:v>
                </c:pt>
                <c:pt idx="5573">
                  <c:v>130.096</c:v>
                </c:pt>
                <c:pt idx="5574">
                  <c:v>130.059</c:v>
                </c:pt>
                <c:pt idx="5575">
                  <c:v>130.04300000000001</c:v>
                </c:pt>
                <c:pt idx="5576">
                  <c:v>130.06399999999999</c:v>
                </c:pt>
                <c:pt idx="5577">
                  <c:v>130.03100000000001</c:v>
                </c:pt>
                <c:pt idx="5578">
                  <c:v>129.86500000000001</c:v>
                </c:pt>
                <c:pt idx="5579">
                  <c:v>129.631</c:v>
                </c:pt>
                <c:pt idx="5580">
                  <c:v>129.399</c:v>
                </c:pt>
                <c:pt idx="5581">
                  <c:v>129.166</c:v>
                </c:pt>
                <c:pt idx="5582">
                  <c:v>128.929</c:v>
                </c:pt>
                <c:pt idx="5583">
                  <c:v>128.75700000000001</c:v>
                </c:pt>
                <c:pt idx="5584">
                  <c:v>128.655</c:v>
                </c:pt>
                <c:pt idx="5585">
                  <c:v>128.51499999999999</c:v>
                </c:pt>
                <c:pt idx="5586">
                  <c:v>128.49600000000001</c:v>
                </c:pt>
                <c:pt idx="5587">
                  <c:v>128.422</c:v>
                </c:pt>
                <c:pt idx="5588">
                  <c:v>128.24299999999999</c:v>
                </c:pt>
                <c:pt idx="5589">
                  <c:v>128.15299999999999</c:v>
                </c:pt>
                <c:pt idx="5590">
                  <c:v>128.31200000000001</c:v>
                </c:pt>
                <c:pt idx="5591">
                  <c:v>128.40299999999999</c:v>
                </c:pt>
                <c:pt idx="5592">
                  <c:v>128.30799999999999</c:v>
                </c:pt>
                <c:pt idx="5593">
                  <c:v>128.226</c:v>
                </c:pt>
                <c:pt idx="5594">
                  <c:v>128.43700000000001</c:v>
                </c:pt>
                <c:pt idx="5595">
                  <c:v>128.85900000000001</c:v>
                </c:pt>
                <c:pt idx="5596">
                  <c:v>129.37799999999999</c:v>
                </c:pt>
                <c:pt idx="5597">
                  <c:v>129.81399999999999</c:v>
                </c:pt>
                <c:pt idx="5598">
                  <c:v>130.29400000000001</c:v>
                </c:pt>
                <c:pt idx="5599">
                  <c:v>130.553</c:v>
                </c:pt>
                <c:pt idx="5600">
                  <c:v>130.571</c:v>
                </c:pt>
                <c:pt idx="5601">
                  <c:v>130.34200000000001</c:v>
                </c:pt>
                <c:pt idx="5602">
                  <c:v>129.79400000000001</c:v>
                </c:pt>
                <c:pt idx="5603">
                  <c:v>129.47399999999999</c:v>
                </c:pt>
                <c:pt idx="5604">
                  <c:v>129.221</c:v>
                </c:pt>
                <c:pt idx="5605">
                  <c:v>129.09100000000001</c:v>
                </c:pt>
                <c:pt idx="5606">
                  <c:v>129.19999999999999</c:v>
                </c:pt>
                <c:pt idx="5607">
                  <c:v>129.38200000000001</c:v>
                </c:pt>
                <c:pt idx="5608">
                  <c:v>129.54300000000001</c:v>
                </c:pt>
                <c:pt idx="5609">
                  <c:v>129.70699999999999</c:v>
                </c:pt>
                <c:pt idx="5610">
                  <c:v>129.792</c:v>
                </c:pt>
                <c:pt idx="5611">
                  <c:v>129.72300000000001</c:v>
                </c:pt>
                <c:pt idx="5612">
                  <c:v>129.619</c:v>
                </c:pt>
                <c:pt idx="5613">
                  <c:v>129.68100000000001</c:v>
                </c:pt>
                <c:pt idx="5614">
                  <c:v>129.86000000000001</c:v>
                </c:pt>
                <c:pt idx="5615">
                  <c:v>129.94300000000001</c:v>
                </c:pt>
                <c:pt idx="5616">
                  <c:v>129.994</c:v>
                </c:pt>
                <c:pt idx="5617">
                  <c:v>130.054</c:v>
                </c:pt>
                <c:pt idx="5618">
                  <c:v>130.108</c:v>
                </c:pt>
                <c:pt idx="5619">
                  <c:v>130.143</c:v>
                </c:pt>
                <c:pt idx="5620">
                  <c:v>130.202</c:v>
                </c:pt>
                <c:pt idx="5621">
                  <c:v>130.19399999999999</c:v>
                </c:pt>
                <c:pt idx="5622">
                  <c:v>130.06</c:v>
                </c:pt>
                <c:pt idx="5623">
                  <c:v>129.971</c:v>
                </c:pt>
                <c:pt idx="5624">
                  <c:v>129.85300000000001</c:v>
                </c:pt>
                <c:pt idx="5625">
                  <c:v>129.642</c:v>
                </c:pt>
                <c:pt idx="5626">
                  <c:v>129.34800000000001</c:v>
                </c:pt>
                <c:pt idx="5627">
                  <c:v>128.85599999999999</c:v>
                </c:pt>
                <c:pt idx="5628">
                  <c:v>128.34700000000001</c:v>
                </c:pt>
                <c:pt idx="5629">
                  <c:v>127.994</c:v>
                </c:pt>
                <c:pt idx="5630">
                  <c:v>127.72199999999999</c:v>
                </c:pt>
                <c:pt idx="5631">
                  <c:v>127.52200000000001</c:v>
                </c:pt>
                <c:pt idx="5632">
                  <c:v>127.708</c:v>
                </c:pt>
                <c:pt idx="5633">
                  <c:v>128.27199999999999</c:v>
                </c:pt>
                <c:pt idx="5634">
                  <c:v>128.81800000000001</c:v>
                </c:pt>
                <c:pt idx="5635">
                  <c:v>129.32300000000001</c:v>
                </c:pt>
                <c:pt idx="5636">
                  <c:v>129.81299999999999</c:v>
                </c:pt>
                <c:pt idx="5637">
                  <c:v>130.18299999999999</c:v>
                </c:pt>
                <c:pt idx="5638">
                  <c:v>130.42099999999999</c:v>
                </c:pt>
                <c:pt idx="5639">
                  <c:v>130.65299999999999</c:v>
                </c:pt>
                <c:pt idx="5640">
                  <c:v>130.59899999999999</c:v>
                </c:pt>
                <c:pt idx="5641">
                  <c:v>130.49799999999999</c:v>
                </c:pt>
                <c:pt idx="5642">
                  <c:v>130.34899999999999</c:v>
                </c:pt>
                <c:pt idx="5643">
                  <c:v>130.16900000000001</c:v>
                </c:pt>
                <c:pt idx="5644">
                  <c:v>130.053</c:v>
                </c:pt>
                <c:pt idx="5645">
                  <c:v>129.98400000000001</c:v>
                </c:pt>
                <c:pt idx="5646">
                  <c:v>130.04900000000001</c:v>
                </c:pt>
                <c:pt idx="5647">
                  <c:v>130.179</c:v>
                </c:pt>
                <c:pt idx="5648">
                  <c:v>130.161</c:v>
                </c:pt>
                <c:pt idx="5649">
                  <c:v>130.184</c:v>
                </c:pt>
                <c:pt idx="5650">
                  <c:v>130.21299999999999</c:v>
                </c:pt>
                <c:pt idx="5651">
                  <c:v>130.27000000000001</c:v>
                </c:pt>
                <c:pt idx="5652">
                  <c:v>130.34800000000001</c:v>
                </c:pt>
                <c:pt idx="5653">
                  <c:v>130.32499999999999</c:v>
                </c:pt>
                <c:pt idx="5654">
                  <c:v>130.249</c:v>
                </c:pt>
                <c:pt idx="5655">
                  <c:v>130.155</c:v>
                </c:pt>
                <c:pt idx="5656">
                  <c:v>130.02500000000001</c:v>
                </c:pt>
                <c:pt idx="5657">
                  <c:v>129.93100000000001</c:v>
                </c:pt>
                <c:pt idx="5658">
                  <c:v>129.875</c:v>
                </c:pt>
                <c:pt idx="5659">
                  <c:v>129.74700000000001</c:v>
                </c:pt>
                <c:pt idx="5660">
                  <c:v>128.84700000000001</c:v>
                </c:pt>
                <c:pt idx="5661">
                  <c:v>128.346</c:v>
                </c:pt>
                <c:pt idx="5662">
                  <c:v>127.836</c:v>
                </c:pt>
                <c:pt idx="5663">
                  <c:v>127.40600000000001</c:v>
                </c:pt>
                <c:pt idx="5664">
                  <c:v>127.21899999999999</c:v>
                </c:pt>
                <c:pt idx="5665">
                  <c:v>128.048</c:v>
                </c:pt>
                <c:pt idx="5666">
                  <c:v>128.88499999999999</c:v>
                </c:pt>
                <c:pt idx="5667">
                  <c:v>129.37799999999999</c:v>
                </c:pt>
                <c:pt idx="5668">
                  <c:v>129.63300000000001</c:v>
                </c:pt>
                <c:pt idx="5669">
                  <c:v>129.64699999999999</c:v>
                </c:pt>
                <c:pt idx="5670">
                  <c:v>129.60900000000001</c:v>
                </c:pt>
                <c:pt idx="5671">
                  <c:v>129.499</c:v>
                </c:pt>
                <c:pt idx="5672">
                  <c:v>129.292</c:v>
                </c:pt>
                <c:pt idx="5673">
                  <c:v>129.101</c:v>
                </c:pt>
                <c:pt idx="5674">
                  <c:v>129.1</c:v>
                </c:pt>
                <c:pt idx="5675">
                  <c:v>129.34100000000001</c:v>
                </c:pt>
                <c:pt idx="5676">
                  <c:v>129.49199999999999</c:v>
                </c:pt>
                <c:pt idx="5677">
                  <c:v>129.64500000000001</c:v>
                </c:pt>
                <c:pt idx="5678">
                  <c:v>129.77699999999999</c:v>
                </c:pt>
                <c:pt idx="5679">
                  <c:v>129.96</c:v>
                </c:pt>
                <c:pt idx="5680">
                  <c:v>130.18799999999999</c:v>
                </c:pt>
                <c:pt idx="5681">
                  <c:v>130.392</c:v>
                </c:pt>
                <c:pt idx="5682">
                  <c:v>130.428</c:v>
                </c:pt>
                <c:pt idx="5683">
                  <c:v>130.44800000000001</c:v>
                </c:pt>
                <c:pt idx="5684">
                  <c:v>130.46299999999999</c:v>
                </c:pt>
                <c:pt idx="5685">
                  <c:v>130.417</c:v>
                </c:pt>
                <c:pt idx="5686">
                  <c:v>130.23400000000001</c:v>
                </c:pt>
                <c:pt idx="5687">
                  <c:v>130.04499999999999</c:v>
                </c:pt>
                <c:pt idx="5688">
                  <c:v>129.81800000000001</c:v>
                </c:pt>
                <c:pt idx="5689">
                  <c:v>129.61000000000001</c:v>
                </c:pt>
                <c:pt idx="5690">
                  <c:v>129.387</c:v>
                </c:pt>
                <c:pt idx="5691">
                  <c:v>129.16900000000001</c:v>
                </c:pt>
                <c:pt idx="5692">
                  <c:v>129.00899999999999</c:v>
                </c:pt>
                <c:pt idx="5693">
                  <c:v>128.917</c:v>
                </c:pt>
                <c:pt idx="5694">
                  <c:v>129.047</c:v>
                </c:pt>
                <c:pt idx="5695">
                  <c:v>129.23699999999999</c:v>
                </c:pt>
                <c:pt idx="5696">
                  <c:v>129.405</c:v>
                </c:pt>
                <c:pt idx="5697">
                  <c:v>129.54900000000001</c:v>
                </c:pt>
                <c:pt idx="5698">
                  <c:v>129.67500000000001</c:v>
                </c:pt>
                <c:pt idx="5699">
                  <c:v>129.816</c:v>
                </c:pt>
                <c:pt idx="5700">
                  <c:v>129.85499999999999</c:v>
                </c:pt>
                <c:pt idx="5701">
                  <c:v>129.82499999999999</c:v>
                </c:pt>
                <c:pt idx="5702">
                  <c:v>129.624</c:v>
                </c:pt>
                <c:pt idx="5703">
                  <c:v>129.49299999999999</c:v>
                </c:pt>
                <c:pt idx="5704">
                  <c:v>129.55000000000001</c:v>
                </c:pt>
                <c:pt idx="5705">
                  <c:v>129.40199999999999</c:v>
                </c:pt>
                <c:pt idx="5706">
                  <c:v>129.28100000000001</c:v>
                </c:pt>
                <c:pt idx="5707">
                  <c:v>129.286</c:v>
                </c:pt>
                <c:pt idx="5708">
                  <c:v>129.44</c:v>
                </c:pt>
                <c:pt idx="5709">
                  <c:v>129.66800000000001</c:v>
                </c:pt>
                <c:pt idx="5710">
                  <c:v>129.95099999999999</c:v>
                </c:pt>
                <c:pt idx="5711">
                  <c:v>129.81200000000001</c:v>
                </c:pt>
                <c:pt idx="5712">
                  <c:v>129.506</c:v>
                </c:pt>
                <c:pt idx="5713">
                  <c:v>129.505</c:v>
                </c:pt>
                <c:pt idx="5714">
                  <c:v>129.31100000000001</c:v>
                </c:pt>
                <c:pt idx="5715">
                  <c:v>129.393</c:v>
                </c:pt>
                <c:pt idx="5716">
                  <c:v>129.476</c:v>
                </c:pt>
                <c:pt idx="5717">
                  <c:v>129.417</c:v>
                </c:pt>
                <c:pt idx="5718">
                  <c:v>129.327</c:v>
                </c:pt>
                <c:pt idx="5719">
                  <c:v>129.17400000000001</c:v>
                </c:pt>
                <c:pt idx="5720">
                  <c:v>129.05799999999999</c:v>
                </c:pt>
                <c:pt idx="5721">
                  <c:v>128.93799999999999</c:v>
                </c:pt>
                <c:pt idx="5722">
                  <c:v>128.89699999999999</c:v>
                </c:pt>
                <c:pt idx="5723">
                  <c:v>128.90100000000001</c:v>
                </c:pt>
                <c:pt idx="5724">
                  <c:v>128.91900000000001</c:v>
                </c:pt>
                <c:pt idx="5725">
                  <c:v>128.94300000000001</c:v>
                </c:pt>
                <c:pt idx="5726">
                  <c:v>128.994</c:v>
                </c:pt>
                <c:pt idx="5727">
                  <c:v>129.09200000000001</c:v>
                </c:pt>
                <c:pt idx="5728">
                  <c:v>129.10900000000001</c:v>
                </c:pt>
                <c:pt idx="5729">
                  <c:v>129.21100000000001</c:v>
                </c:pt>
                <c:pt idx="5730">
                  <c:v>129.31700000000001</c:v>
                </c:pt>
                <c:pt idx="5731">
                  <c:v>129.512</c:v>
                </c:pt>
                <c:pt idx="5732">
                  <c:v>129.76</c:v>
                </c:pt>
                <c:pt idx="5733">
                  <c:v>130.02199999999999</c:v>
                </c:pt>
                <c:pt idx="5734">
                  <c:v>130.25399999999999</c:v>
                </c:pt>
                <c:pt idx="5735">
                  <c:v>130.404</c:v>
                </c:pt>
                <c:pt idx="5736">
                  <c:v>130.459</c:v>
                </c:pt>
                <c:pt idx="5737">
                  <c:v>130.43600000000001</c:v>
                </c:pt>
                <c:pt idx="5738">
                  <c:v>130.41300000000001</c:v>
                </c:pt>
                <c:pt idx="5739">
                  <c:v>130.30600000000001</c:v>
                </c:pt>
                <c:pt idx="5740">
                  <c:v>130.12100000000001</c:v>
                </c:pt>
                <c:pt idx="5741">
                  <c:v>129.905</c:v>
                </c:pt>
                <c:pt idx="5742">
                  <c:v>129.821</c:v>
                </c:pt>
                <c:pt idx="5743">
                  <c:v>129.84299999999999</c:v>
                </c:pt>
                <c:pt idx="5744">
                  <c:v>129.94900000000001</c:v>
                </c:pt>
                <c:pt idx="5745">
                  <c:v>130.14500000000001</c:v>
                </c:pt>
                <c:pt idx="5746">
                  <c:v>130.33199999999999</c:v>
                </c:pt>
                <c:pt idx="5747">
                  <c:v>130.511</c:v>
                </c:pt>
                <c:pt idx="5748">
                  <c:v>130.62799999999999</c:v>
                </c:pt>
                <c:pt idx="5749">
                  <c:v>130.684</c:v>
                </c:pt>
                <c:pt idx="5750">
                  <c:v>130.75399999999999</c:v>
                </c:pt>
                <c:pt idx="5751">
                  <c:v>130.482</c:v>
                </c:pt>
                <c:pt idx="5752">
                  <c:v>130.25899999999999</c:v>
                </c:pt>
                <c:pt idx="5753">
                  <c:v>130.029</c:v>
                </c:pt>
                <c:pt idx="5754">
                  <c:v>129.851</c:v>
                </c:pt>
                <c:pt idx="5755">
                  <c:v>129.732</c:v>
                </c:pt>
                <c:pt idx="5756">
                  <c:v>129.68100000000001</c:v>
                </c:pt>
                <c:pt idx="5757">
                  <c:v>129.77000000000001</c:v>
                </c:pt>
                <c:pt idx="5758">
                  <c:v>129.92699999999999</c:v>
                </c:pt>
                <c:pt idx="5759">
                  <c:v>130.142</c:v>
                </c:pt>
                <c:pt idx="5760">
                  <c:v>130.369</c:v>
                </c:pt>
                <c:pt idx="5761">
                  <c:v>130.44999999999999</c:v>
                </c:pt>
                <c:pt idx="5762">
                  <c:v>130.42699999999999</c:v>
                </c:pt>
                <c:pt idx="5763">
                  <c:v>130.36799999999999</c:v>
                </c:pt>
                <c:pt idx="5764">
                  <c:v>130.357</c:v>
                </c:pt>
                <c:pt idx="5765">
                  <c:v>130.31299999999999</c:v>
                </c:pt>
                <c:pt idx="5766">
                  <c:v>130.19800000000001</c:v>
                </c:pt>
                <c:pt idx="5767">
                  <c:v>130.11500000000001</c:v>
                </c:pt>
                <c:pt idx="5768">
                  <c:v>130.15100000000001</c:v>
                </c:pt>
                <c:pt idx="5769">
                  <c:v>130.291</c:v>
                </c:pt>
                <c:pt idx="5770">
                  <c:v>130.43199999999999</c:v>
                </c:pt>
                <c:pt idx="5771">
                  <c:v>130.58000000000001</c:v>
                </c:pt>
                <c:pt idx="5772">
                  <c:v>130.70400000000001</c:v>
                </c:pt>
                <c:pt idx="5773">
                  <c:v>130.78800000000001</c:v>
                </c:pt>
                <c:pt idx="5774">
                  <c:v>130.87100000000001</c:v>
                </c:pt>
                <c:pt idx="5775">
                  <c:v>130.94300000000001</c:v>
                </c:pt>
                <c:pt idx="5776">
                  <c:v>131.02500000000001</c:v>
                </c:pt>
                <c:pt idx="5777">
                  <c:v>131.09100000000001</c:v>
                </c:pt>
                <c:pt idx="5778">
                  <c:v>131.17699999999999</c:v>
                </c:pt>
                <c:pt idx="5779">
                  <c:v>131.25299999999999</c:v>
                </c:pt>
                <c:pt idx="5780">
                  <c:v>130.95599999999999</c:v>
                </c:pt>
                <c:pt idx="5781">
                  <c:v>130.422</c:v>
                </c:pt>
                <c:pt idx="5782">
                  <c:v>130.23099999999999</c:v>
                </c:pt>
                <c:pt idx="5783">
                  <c:v>130.33099999999999</c:v>
                </c:pt>
                <c:pt idx="5784">
                  <c:v>130.53200000000001</c:v>
                </c:pt>
                <c:pt idx="5785">
                  <c:v>130.70099999999999</c:v>
                </c:pt>
                <c:pt idx="5786">
                  <c:v>130.768</c:v>
                </c:pt>
                <c:pt idx="5787">
                  <c:v>130.959</c:v>
                </c:pt>
                <c:pt idx="5788">
                  <c:v>131.07599999999999</c:v>
                </c:pt>
                <c:pt idx="5789">
                  <c:v>131.083</c:v>
                </c:pt>
                <c:pt idx="5790">
                  <c:v>131.1</c:v>
                </c:pt>
                <c:pt idx="5791">
                  <c:v>131.11699999999999</c:v>
                </c:pt>
                <c:pt idx="5792">
                  <c:v>131.166</c:v>
                </c:pt>
                <c:pt idx="5793">
                  <c:v>131.215</c:v>
                </c:pt>
                <c:pt idx="5794">
                  <c:v>131.27799999999999</c:v>
                </c:pt>
                <c:pt idx="5795">
                  <c:v>131.31399999999999</c:v>
                </c:pt>
                <c:pt idx="5796">
                  <c:v>131.27799999999999</c:v>
                </c:pt>
                <c:pt idx="5797">
                  <c:v>131.249</c:v>
                </c:pt>
                <c:pt idx="5798">
                  <c:v>131.23500000000001</c:v>
                </c:pt>
                <c:pt idx="5799">
                  <c:v>131.22499999999999</c:v>
                </c:pt>
                <c:pt idx="5800">
                  <c:v>131.22499999999999</c:v>
                </c:pt>
                <c:pt idx="5801">
                  <c:v>131.233</c:v>
                </c:pt>
                <c:pt idx="5802">
                  <c:v>131.245</c:v>
                </c:pt>
                <c:pt idx="5803">
                  <c:v>131.27699999999999</c:v>
                </c:pt>
                <c:pt idx="5804">
                  <c:v>131.29300000000001</c:v>
                </c:pt>
                <c:pt idx="5805">
                  <c:v>131.28899999999999</c:v>
                </c:pt>
                <c:pt idx="5806">
                  <c:v>131.18700000000001</c:v>
                </c:pt>
                <c:pt idx="5807">
                  <c:v>131.096</c:v>
                </c:pt>
                <c:pt idx="5808">
                  <c:v>131.029</c:v>
                </c:pt>
                <c:pt idx="5809">
                  <c:v>130.916</c:v>
                </c:pt>
                <c:pt idx="5810">
                  <c:v>130.81299999999999</c:v>
                </c:pt>
                <c:pt idx="5811">
                  <c:v>130.75700000000001</c:v>
                </c:pt>
                <c:pt idx="5812">
                  <c:v>130.744</c:v>
                </c:pt>
                <c:pt idx="5813">
                  <c:v>130.83699999999999</c:v>
                </c:pt>
                <c:pt idx="5814">
                  <c:v>130.88200000000001</c:v>
                </c:pt>
                <c:pt idx="5815">
                  <c:v>130.94300000000001</c:v>
                </c:pt>
                <c:pt idx="5816">
                  <c:v>131.01900000000001</c:v>
                </c:pt>
                <c:pt idx="5817">
                  <c:v>131.00800000000001</c:v>
                </c:pt>
                <c:pt idx="5818">
                  <c:v>130.864</c:v>
                </c:pt>
                <c:pt idx="5819">
                  <c:v>130.767</c:v>
                </c:pt>
                <c:pt idx="5820">
                  <c:v>130.72300000000001</c:v>
                </c:pt>
                <c:pt idx="5821">
                  <c:v>130.755</c:v>
                </c:pt>
                <c:pt idx="5822">
                  <c:v>130.80799999999999</c:v>
                </c:pt>
                <c:pt idx="5823">
                  <c:v>130.922</c:v>
                </c:pt>
                <c:pt idx="5824">
                  <c:v>131.02099999999999</c:v>
                </c:pt>
                <c:pt idx="5825">
                  <c:v>131.12899999999999</c:v>
                </c:pt>
                <c:pt idx="5826">
                  <c:v>131.166</c:v>
                </c:pt>
                <c:pt idx="5827">
                  <c:v>131.11699999999999</c:v>
                </c:pt>
                <c:pt idx="5828">
                  <c:v>131.03100000000001</c:v>
                </c:pt>
                <c:pt idx="5829">
                  <c:v>131.047</c:v>
                </c:pt>
                <c:pt idx="5830">
                  <c:v>131.00700000000001</c:v>
                </c:pt>
                <c:pt idx="5831">
                  <c:v>130.96700000000001</c:v>
                </c:pt>
                <c:pt idx="5832">
                  <c:v>130.87799999999999</c:v>
                </c:pt>
                <c:pt idx="5833">
                  <c:v>130.822</c:v>
                </c:pt>
                <c:pt idx="5834">
                  <c:v>130.797</c:v>
                </c:pt>
                <c:pt idx="5835">
                  <c:v>130.80099999999999</c:v>
                </c:pt>
                <c:pt idx="5836">
                  <c:v>130.79900000000001</c:v>
                </c:pt>
                <c:pt idx="5837">
                  <c:v>130.851</c:v>
                </c:pt>
                <c:pt idx="5838">
                  <c:v>130.96899999999999</c:v>
                </c:pt>
                <c:pt idx="5839">
                  <c:v>131.053</c:v>
                </c:pt>
                <c:pt idx="5840">
                  <c:v>131.04499999999999</c:v>
                </c:pt>
                <c:pt idx="5841">
                  <c:v>130.87100000000001</c:v>
                </c:pt>
                <c:pt idx="5842">
                  <c:v>130.672</c:v>
                </c:pt>
                <c:pt idx="5843">
                  <c:v>130.47499999999999</c:v>
                </c:pt>
                <c:pt idx="5844">
                  <c:v>130.28299999999999</c:v>
                </c:pt>
                <c:pt idx="5845">
                  <c:v>130.107</c:v>
                </c:pt>
                <c:pt idx="5846">
                  <c:v>129.98400000000001</c:v>
                </c:pt>
                <c:pt idx="5847">
                  <c:v>129.92400000000001</c:v>
                </c:pt>
                <c:pt idx="5848">
                  <c:v>129.964</c:v>
                </c:pt>
                <c:pt idx="5849">
                  <c:v>130.17699999999999</c:v>
                </c:pt>
                <c:pt idx="5850">
                  <c:v>130.44399999999999</c:v>
                </c:pt>
                <c:pt idx="5851">
                  <c:v>130.34700000000001</c:v>
                </c:pt>
                <c:pt idx="5852">
                  <c:v>130.255</c:v>
                </c:pt>
                <c:pt idx="5853">
                  <c:v>130.28299999999999</c:v>
                </c:pt>
                <c:pt idx="5854">
                  <c:v>130.304</c:v>
                </c:pt>
                <c:pt idx="5855">
                  <c:v>130.41499999999999</c:v>
                </c:pt>
                <c:pt idx="5856">
                  <c:v>130.44900000000001</c:v>
                </c:pt>
                <c:pt idx="5857">
                  <c:v>130.38200000000001</c:v>
                </c:pt>
                <c:pt idx="5858">
                  <c:v>130.28</c:v>
                </c:pt>
                <c:pt idx="5859">
                  <c:v>130.161</c:v>
                </c:pt>
                <c:pt idx="5860">
                  <c:v>130.01599999999999</c:v>
                </c:pt>
                <c:pt idx="5861">
                  <c:v>129.86500000000001</c:v>
                </c:pt>
                <c:pt idx="5862">
                  <c:v>129.792</c:v>
                </c:pt>
                <c:pt idx="5863">
                  <c:v>129.68299999999999</c:v>
                </c:pt>
                <c:pt idx="5864">
                  <c:v>129.679</c:v>
                </c:pt>
                <c:pt idx="5865">
                  <c:v>129.82400000000001</c:v>
                </c:pt>
                <c:pt idx="5866">
                  <c:v>130.05000000000001</c:v>
                </c:pt>
                <c:pt idx="5867">
                  <c:v>130.34399999999999</c:v>
                </c:pt>
                <c:pt idx="5868">
                  <c:v>130.64599999999999</c:v>
                </c:pt>
                <c:pt idx="5869">
                  <c:v>130.91399999999999</c:v>
                </c:pt>
                <c:pt idx="5870">
                  <c:v>131.119</c:v>
                </c:pt>
                <c:pt idx="5871">
                  <c:v>131.34299999999999</c:v>
                </c:pt>
                <c:pt idx="5872">
                  <c:v>131.566</c:v>
                </c:pt>
                <c:pt idx="5873">
                  <c:v>131.48500000000001</c:v>
                </c:pt>
                <c:pt idx="5874">
                  <c:v>131.28700000000001</c:v>
                </c:pt>
                <c:pt idx="5875">
                  <c:v>130.93799999999999</c:v>
                </c:pt>
                <c:pt idx="5876">
                  <c:v>130.67400000000001</c:v>
                </c:pt>
                <c:pt idx="5877">
                  <c:v>130.654</c:v>
                </c:pt>
                <c:pt idx="5878">
                  <c:v>130.79599999999999</c:v>
                </c:pt>
                <c:pt idx="5879">
                  <c:v>131.01499999999999</c:v>
                </c:pt>
                <c:pt idx="5880">
                  <c:v>131.18799999999999</c:v>
                </c:pt>
                <c:pt idx="5881">
                  <c:v>131.15899999999999</c:v>
                </c:pt>
                <c:pt idx="5882">
                  <c:v>130.851</c:v>
                </c:pt>
                <c:pt idx="5883">
                  <c:v>130.46799999999999</c:v>
                </c:pt>
                <c:pt idx="5884">
                  <c:v>130.797</c:v>
                </c:pt>
                <c:pt idx="5885">
                  <c:v>130.523</c:v>
                </c:pt>
                <c:pt idx="5886">
                  <c:v>129.792</c:v>
                </c:pt>
                <c:pt idx="5887">
                  <c:v>130.45500000000001</c:v>
                </c:pt>
                <c:pt idx="5888">
                  <c:v>130.65700000000001</c:v>
                </c:pt>
                <c:pt idx="5889">
                  <c:v>130.79900000000001</c:v>
                </c:pt>
                <c:pt idx="5890">
                  <c:v>130.958</c:v>
                </c:pt>
                <c:pt idx="5891">
                  <c:v>131.15799999999999</c:v>
                </c:pt>
                <c:pt idx="5892">
                  <c:v>131.089</c:v>
                </c:pt>
                <c:pt idx="5893">
                  <c:v>130.833</c:v>
                </c:pt>
                <c:pt idx="5894">
                  <c:v>130.65</c:v>
                </c:pt>
                <c:pt idx="5895">
                  <c:v>130.262</c:v>
                </c:pt>
                <c:pt idx="5896">
                  <c:v>130.09399999999999</c:v>
                </c:pt>
                <c:pt idx="5897">
                  <c:v>130.04400000000001</c:v>
                </c:pt>
                <c:pt idx="5898">
                  <c:v>130.04400000000001</c:v>
                </c:pt>
                <c:pt idx="5899">
                  <c:v>130.20599999999999</c:v>
                </c:pt>
                <c:pt idx="5900">
                  <c:v>130.90299999999999</c:v>
                </c:pt>
                <c:pt idx="5901">
                  <c:v>131.37</c:v>
                </c:pt>
                <c:pt idx="5902">
                  <c:v>131.64099999999999</c:v>
                </c:pt>
                <c:pt idx="5903">
                  <c:v>131.786</c:v>
                </c:pt>
                <c:pt idx="5904">
                  <c:v>131.845</c:v>
                </c:pt>
                <c:pt idx="5905">
                  <c:v>131.732</c:v>
                </c:pt>
                <c:pt idx="5906">
                  <c:v>131.6</c:v>
                </c:pt>
                <c:pt idx="5907">
                  <c:v>131.44300000000001</c:v>
                </c:pt>
                <c:pt idx="5908">
                  <c:v>131.29499999999999</c:v>
                </c:pt>
                <c:pt idx="5909">
                  <c:v>131.191</c:v>
                </c:pt>
                <c:pt idx="5910">
                  <c:v>131.06899999999999</c:v>
                </c:pt>
                <c:pt idx="5911">
                  <c:v>130.96</c:v>
                </c:pt>
                <c:pt idx="5912">
                  <c:v>130.83799999999999</c:v>
                </c:pt>
                <c:pt idx="5913">
                  <c:v>130.708</c:v>
                </c:pt>
                <c:pt idx="5914">
                  <c:v>130.572</c:v>
                </c:pt>
                <c:pt idx="5915">
                  <c:v>130.441</c:v>
                </c:pt>
                <c:pt idx="5916">
                  <c:v>130.351</c:v>
                </c:pt>
                <c:pt idx="5917">
                  <c:v>130.267</c:v>
                </c:pt>
                <c:pt idx="5918">
                  <c:v>130.18600000000001</c:v>
                </c:pt>
                <c:pt idx="5919">
                  <c:v>130.12799999999999</c:v>
                </c:pt>
                <c:pt idx="5920">
                  <c:v>130.06399999999999</c:v>
                </c:pt>
                <c:pt idx="5921">
                  <c:v>130.041</c:v>
                </c:pt>
                <c:pt idx="5922">
                  <c:v>130.11199999999999</c:v>
                </c:pt>
                <c:pt idx="5923">
                  <c:v>130.304</c:v>
                </c:pt>
                <c:pt idx="5924">
                  <c:v>130.458</c:v>
                </c:pt>
                <c:pt idx="5925">
                  <c:v>130.66</c:v>
                </c:pt>
                <c:pt idx="5926">
                  <c:v>130.87</c:v>
                </c:pt>
                <c:pt idx="5927">
                  <c:v>131.084</c:v>
                </c:pt>
                <c:pt idx="5928">
                  <c:v>131.17599999999999</c:v>
                </c:pt>
                <c:pt idx="5929">
                  <c:v>131.15899999999999</c:v>
                </c:pt>
                <c:pt idx="5930">
                  <c:v>131.13200000000001</c:v>
                </c:pt>
                <c:pt idx="5931">
                  <c:v>131.149</c:v>
                </c:pt>
                <c:pt idx="5932">
                  <c:v>131.214</c:v>
                </c:pt>
                <c:pt idx="5933">
                  <c:v>131.30600000000001</c:v>
                </c:pt>
                <c:pt idx="5934">
                  <c:v>131.34</c:v>
                </c:pt>
                <c:pt idx="5935">
                  <c:v>131.27699999999999</c:v>
                </c:pt>
                <c:pt idx="5936">
                  <c:v>131.114</c:v>
                </c:pt>
                <c:pt idx="5937">
                  <c:v>130.98599999999999</c:v>
                </c:pt>
                <c:pt idx="5938">
                  <c:v>130.91200000000001</c:v>
                </c:pt>
                <c:pt idx="5939">
                  <c:v>130.934</c:v>
                </c:pt>
                <c:pt idx="5940">
                  <c:v>130.95500000000001</c:v>
                </c:pt>
                <c:pt idx="5941">
                  <c:v>130.989</c:v>
                </c:pt>
                <c:pt idx="5942">
                  <c:v>131.02799999999999</c:v>
                </c:pt>
                <c:pt idx="5943">
                  <c:v>131.09299999999999</c:v>
                </c:pt>
                <c:pt idx="5944">
                  <c:v>131.126</c:v>
                </c:pt>
                <c:pt idx="5945">
                  <c:v>131.238</c:v>
                </c:pt>
                <c:pt idx="5946">
                  <c:v>131.27500000000001</c:v>
                </c:pt>
                <c:pt idx="5947">
                  <c:v>131.33000000000001</c:v>
                </c:pt>
                <c:pt idx="5948">
                  <c:v>131.34</c:v>
                </c:pt>
                <c:pt idx="5949">
                  <c:v>131.309</c:v>
                </c:pt>
                <c:pt idx="5950">
                  <c:v>131.27600000000001</c:v>
                </c:pt>
                <c:pt idx="5951">
                  <c:v>131.285</c:v>
                </c:pt>
                <c:pt idx="5952">
                  <c:v>131.31700000000001</c:v>
                </c:pt>
                <c:pt idx="5953">
                  <c:v>131.387</c:v>
                </c:pt>
                <c:pt idx="5954">
                  <c:v>131.50399999999999</c:v>
                </c:pt>
                <c:pt idx="5955">
                  <c:v>131.55799999999999</c:v>
                </c:pt>
                <c:pt idx="5956">
                  <c:v>131.54300000000001</c:v>
                </c:pt>
                <c:pt idx="5957">
                  <c:v>131.63200000000001</c:v>
                </c:pt>
                <c:pt idx="5958">
                  <c:v>131.75800000000001</c:v>
                </c:pt>
                <c:pt idx="5959">
                  <c:v>131.83600000000001</c:v>
                </c:pt>
                <c:pt idx="5960">
                  <c:v>132.03899999999999</c:v>
                </c:pt>
                <c:pt idx="5961">
                  <c:v>131.97399999999999</c:v>
                </c:pt>
                <c:pt idx="5962">
                  <c:v>131.90899999999999</c:v>
                </c:pt>
                <c:pt idx="5963">
                  <c:v>131.922</c:v>
                </c:pt>
                <c:pt idx="5964">
                  <c:v>131.959</c:v>
                </c:pt>
                <c:pt idx="5965">
                  <c:v>132.03700000000001</c:v>
                </c:pt>
                <c:pt idx="5966">
                  <c:v>132.227</c:v>
                </c:pt>
                <c:pt idx="5967">
                  <c:v>132.42699999999999</c:v>
                </c:pt>
                <c:pt idx="5968">
                  <c:v>132.52099999999999</c:v>
                </c:pt>
                <c:pt idx="5969">
                  <c:v>132.43899999999999</c:v>
                </c:pt>
                <c:pt idx="5970">
                  <c:v>132.262</c:v>
                </c:pt>
                <c:pt idx="5971">
                  <c:v>132.024</c:v>
                </c:pt>
                <c:pt idx="5972">
                  <c:v>131.77699999999999</c:v>
                </c:pt>
                <c:pt idx="5973">
                  <c:v>131.554</c:v>
                </c:pt>
                <c:pt idx="5974">
                  <c:v>131.36600000000001</c:v>
                </c:pt>
                <c:pt idx="5975">
                  <c:v>131.215</c:v>
                </c:pt>
                <c:pt idx="5976">
                  <c:v>131.08600000000001</c:v>
                </c:pt>
                <c:pt idx="5977">
                  <c:v>131.001</c:v>
                </c:pt>
                <c:pt idx="5978">
                  <c:v>130.89699999999999</c:v>
                </c:pt>
                <c:pt idx="5979">
                  <c:v>131.01900000000001</c:v>
                </c:pt>
                <c:pt idx="5980">
                  <c:v>131.36000000000001</c:v>
                </c:pt>
                <c:pt idx="5981">
                  <c:v>131.64400000000001</c:v>
                </c:pt>
                <c:pt idx="5982">
                  <c:v>131.94</c:v>
                </c:pt>
                <c:pt idx="5983">
                  <c:v>132.255</c:v>
                </c:pt>
                <c:pt idx="5984">
                  <c:v>132.57400000000001</c:v>
                </c:pt>
                <c:pt idx="5985">
                  <c:v>132.874</c:v>
                </c:pt>
                <c:pt idx="5986">
                  <c:v>132.983</c:v>
                </c:pt>
                <c:pt idx="5987">
                  <c:v>132.81800000000001</c:v>
                </c:pt>
                <c:pt idx="5988">
                  <c:v>132.42400000000001</c:v>
                </c:pt>
                <c:pt idx="5989">
                  <c:v>132.00899999999999</c:v>
                </c:pt>
                <c:pt idx="5990">
                  <c:v>131.56899999999999</c:v>
                </c:pt>
                <c:pt idx="5991">
                  <c:v>131.14699999999999</c:v>
                </c:pt>
                <c:pt idx="5992">
                  <c:v>130.84800000000001</c:v>
                </c:pt>
                <c:pt idx="5993">
                  <c:v>130.74700000000001</c:v>
                </c:pt>
                <c:pt idx="5994">
                  <c:v>130.69800000000001</c:v>
                </c:pt>
                <c:pt idx="5995">
                  <c:v>130.732</c:v>
                </c:pt>
                <c:pt idx="5996">
                  <c:v>130.76900000000001</c:v>
                </c:pt>
                <c:pt idx="5997">
                  <c:v>130.85499999999999</c:v>
                </c:pt>
                <c:pt idx="5998">
                  <c:v>130.99700000000001</c:v>
                </c:pt>
                <c:pt idx="5999">
                  <c:v>131.17099999999999</c:v>
                </c:pt>
                <c:pt idx="6000">
                  <c:v>131.31800000000001</c:v>
                </c:pt>
                <c:pt idx="6001">
                  <c:v>131.46</c:v>
                </c:pt>
                <c:pt idx="6002">
                  <c:v>131.59899999999999</c:v>
                </c:pt>
                <c:pt idx="6003">
                  <c:v>131.67599999999999</c:v>
                </c:pt>
                <c:pt idx="6004">
                  <c:v>131.77699999999999</c:v>
                </c:pt>
                <c:pt idx="6005">
                  <c:v>131.81200000000001</c:v>
                </c:pt>
                <c:pt idx="6006">
                  <c:v>131.75399999999999</c:v>
                </c:pt>
                <c:pt idx="6007">
                  <c:v>131.553</c:v>
                </c:pt>
                <c:pt idx="6008">
                  <c:v>131.18299999999999</c:v>
                </c:pt>
                <c:pt idx="6009">
                  <c:v>130.864</c:v>
                </c:pt>
                <c:pt idx="6010">
                  <c:v>130.70500000000001</c:v>
                </c:pt>
                <c:pt idx="6011">
                  <c:v>130.59700000000001</c:v>
                </c:pt>
                <c:pt idx="6012">
                  <c:v>130.56100000000001</c:v>
                </c:pt>
                <c:pt idx="6013">
                  <c:v>130.596</c:v>
                </c:pt>
                <c:pt idx="6014">
                  <c:v>130.751</c:v>
                </c:pt>
                <c:pt idx="6015">
                  <c:v>131.00399999999999</c:v>
                </c:pt>
                <c:pt idx="6016">
                  <c:v>131.31200000000001</c:v>
                </c:pt>
                <c:pt idx="6017">
                  <c:v>131.63</c:v>
                </c:pt>
                <c:pt idx="6018">
                  <c:v>131.93199999999999</c:v>
                </c:pt>
                <c:pt idx="6019">
                  <c:v>132.167</c:v>
                </c:pt>
                <c:pt idx="6020">
                  <c:v>132.279</c:v>
                </c:pt>
                <c:pt idx="6021">
                  <c:v>132.30600000000001</c:v>
                </c:pt>
                <c:pt idx="6022">
                  <c:v>132.23500000000001</c:v>
                </c:pt>
                <c:pt idx="6023">
                  <c:v>132.03</c:v>
                </c:pt>
                <c:pt idx="6024">
                  <c:v>131.87700000000001</c:v>
                </c:pt>
                <c:pt idx="6025">
                  <c:v>131.779</c:v>
                </c:pt>
                <c:pt idx="6026">
                  <c:v>131.71700000000001</c:v>
                </c:pt>
                <c:pt idx="6027">
                  <c:v>131.72200000000001</c:v>
                </c:pt>
                <c:pt idx="6028">
                  <c:v>131.66300000000001</c:v>
                </c:pt>
                <c:pt idx="6029">
                  <c:v>131.69800000000001</c:v>
                </c:pt>
                <c:pt idx="6030">
                  <c:v>131.80000000000001</c:v>
                </c:pt>
                <c:pt idx="6031">
                  <c:v>131.97999999999999</c:v>
                </c:pt>
                <c:pt idx="6032">
                  <c:v>132.15100000000001</c:v>
                </c:pt>
                <c:pt idx="6033">
                  <c:v>132.416</c:v>
                </c:pt>
                <c:pt idx="6034">
                  <c:v>132.715</c:v>
                </c:pt>
                <c:pt idx="6035">
                  <c:v>132.91999999999999</c:v>
                </c:pt>
                <c:pt idx="6036">
                  <c:v>132.74299999999999</c:v>
                </c:pt>
                <c:pt idx="6037">
                  <c:v>132.53899999999999</c:v>
                </c:pt>
                <c:pt idx="6038">
                  <c:v>132.44200000000001</c:v>
                </c:pt>
                <c:pt idx="6039">
                  <c:v>132.35499999999999</c:v>
                </c:pt>
                <c:pt idx="6040">
                  <c:v>132.30699999999999</c:v>
                </c:pt>
                <c:pt idx="6041">
                  <c:v>132.27199999999999</c:v>
                </c:pt>
                <c:pt idx="6042">
                  <c:v>132.23599999999999</c:v>
                </c:pt>
                <c:pt idx="6043">
                  <c:v>132.196</c:v>
                </c:pt>
                <c:pt idx="6044">
                  <c:v>132.11699999999999</c:v>
                </c:pt>
                <c:pt idx="6045">
                  <c:v>132.136</c:v>
                </c:pt>
                <c:pt idx="6046">
                  <c:v>132.13200000000001</c:v>
                </c:pt>
                <c:pt idx="6047">
                  <c:v>132.11699999999999</c:v>
                </c:pt>
                <c:pt idx="6048">
                  <c:v>132.13</c:v>
                </c:pt>
                <c:pt idx="6049">
                  <c:v>132.059</c:v>
                </c:pt>
                <c:pt idx="6050">
                  <c:v>131.75399999999999</c:v>
                </c:pt>
                <c:pt idx="6051">
                  <c:v>131.41499999999999</c:v>
                </c:pt>
                <c:pt idx="6052">
                  <c:v>131.21199999999999</c:v>
                </c:pt>
                <c:pt idx="6053">
                  <c:v>131.041</c:v>
                </c:pt>
                <c:pt idx="6054">
                  <c:v>130.87</c:v>
                </c:pt>
                <c:pt idx="6055">
                  <c:v>130.69399999999999</c:v>
                </c:pt>
                <c:pt idx="6056">
                  <c:v>130.619</c:v>
                </c:pt>
                <c:pt idx="6057">
                  <c:v>130.66499999999999</c:v>
                </c:pt>
                <c:pt idx="6058">
                  <c:v>130.75</c:v>
                </c:pt>
                <c:pt idx="6059">
                  <c:v>130.90700000000001</c:v>
                </c:pt>
                <c:pt idx="6060">
                  <c:v>131.14599999999999</c:v>
                </c:pt>
                <c:pt idx="6061">
                  <c:v>131.41900000000001</c:v>
                </c:pt>
                <c:pt idx="6062">
                  <c:v>131.714</c:v>
                </c:pt>
                <c:pt idx="6063">
                  <c:v>131.96899999999999</c:v>
                </c:pt>
                <c:pt idx="6064">
                  <c:v>132.107</c:v>
                </c:pt>
                <c:pt idx="6065">
                  <c:v>132.38200000000001</c:v>
                </c:pt>
                <c:pt idx="6066">
                  <c:v>132.54599999999999</c:v>
                </c:pt>
                <c:pt idx="6067">
                  <c:v>132.48699999999999</c:v>
                </c:pt>
                <c:pt idx="6068">
                  <c:v>132.46799999999999</c:v>
                </c:pt>
                <c:pt idx="6069">
                  <c:v>132.411</c:v>
                </c:pt>
                <c:pt idx="6070">
                  <c:v>132.36199999999999</c:v>
                </c:pt>
                <c:pt idx="6071">
                  <c:v>132.25</c:v>
                </c:pt>
                <c:pt idx="6072">
                  <c:v>132.119</c:v>
                </c:pt>
                <c:pt idx="6073">
                  <c:v>131.99700000000001</c:v>
                </c:pt>
                <c:pt idx="6074">
                  <c:v>131.90700000000001</c:v>
                </c:pt>
                <c:pt idx="6075">
                  <c:v>131.82900000000001</c:v>
                </c:pt>
                <c:pt idx="6076">
                  <c:v>131.78</c:v>
                </c:pt>
                <c:pt idx="6077">
                  <c:v>131.71700000000001</c:v>
                </c:pt>
                <c:pt idx="6078">
                  <c:v>131.79300000000001</c:v>
                </c:pt>
                <c:pt idx="6079">
                  <c:v>131.905</c:v>
                </c:pt>
                <c:pt idx="6080">
                  <c:v>132.059</c:v>
                </c:pt>
                <c:pt idx="6081">
                  <c:v>132.184</c:v>
                </c:pt>
                <c:pt idx="6082">
                  <c:v>132.33500000000001</c:v>
                </c:pt>
                <c:pt idx="6083">
                  <c:v>132.52500000000001</c:v>
                </c:pt>
                <c:pt idx="6084">
                  <c:v>132.71299999999999</c:v>
                </c:pt>
                <c:pt idx="6085">
                  <c:v>132.86000000000001</c:v>
                </c:pt>
                <c:pt idx="6086">
                  <c:v>132.82599999999999</c:v>
                </c:pt>
                <c:pt idx="6087">
                  <c:v>132.78100000000001</c:v>
                </c:pt>
                <c:pt idx="6088">
                  <c:v>132.75399999999999</c:v>
                </c:pt>
                <c:pt idx="6089">
                  <c:v>132.761</c:v>
                </c:pt>
                <c:pt idx="6090">
                  <c:v>132.755</c:v>
                </c:pt>
                <c:pt idx="6091">
                  <c:v>132.779</c:v>
                </c:pt>
                <c:pt idx="6092">
                  <c:v>132.88300000000001</c:v>
                </c:pt>
                <c:pt idx="6093">
                  <c:v>132.988</c:v>
                </c:pt>
                <c:pt idx="6094">
                  <c:v>132.93</c:v>
                </c:pt>
                <c:pt idx="6095">
                  <c:v>132.73699999999999</c:v>
                </c:pt>
                <c:pt idx="6096">
                  <c:v>132.58500000000001</c:v>
                </c:pt>
                <c:pt idx="6097">
                  <c:v>132.46700000000001</c:v>
                </c:pt>
                <c:pt idx="6098">
                  <c:v>132.36799999999999</c:v>
                </c:pt>
                <c:pt idx="6099">
                  <c:v>132.286</c:v>
                </c:pt>
                <c:pt idx="6100">
                  <c:v>132.23599999999999</c:v>
                </c:pt>
                <c:pt idx="6101">
                  <c:v>132.18600000000001</c:v>
                </c:pt>
                <c:pt idx="6102">
                  <c:v>132.15799999999999</c:v>
                </c:pt>
                <c:pt idx="6103">
                  <c:v>132.21799999999999</c:v>
                </c:pt>
                <c:pt idx="6104">
                  <c:v>132.393</c:v>
                </c:pt>
                <c:pt idx="6105">
                  <c:v>132.143</c:v>
                </c:pt>
                <c:pt idx="6106">
                  <c:v>131.86000000000001</c:v>
                </c:pt>
                <c:pt idx="6107">
                  <c:v>131.596</c:v>
                </c:pt>
                <c:pt idx="6108">
                  <c:v>131.36099999999999</c:v>
                </c:pt>
                <c:pt idx="6109">
                  <c:v>131.13800000000001</c:v>
                </c:pt>
                <c:pt idx="6110">
                  <c:v>130.88499999999999</c:v>
                </c:pt>
                <c:pt idx="6111">
                  <c:v>130.71100000000001</c:v>
                </c:pt>
                <c:pt idx="6112">
                  <c:v>130.65199999999999</c:v>
                </c:pt>
                <c:pt idx="6113">
                  <c:v>130.65100000000001</c:v>
                </c:pt>
                <c:pt idx="6114">
                  <c:v>130.643</c:v>
                </c:pt>
                <c:pt idx="6115">
                  <c:v>130.673</c:v>
                </c:pt>
                <c:pt idx="6116">
                  <c:v>130.822</c:v>
                </c:pt>
                <c:pt idx="6117">
                  <c:v>131.00399999999999</c:v>
                </c:pt>
                <c:pt idx="6118">
                  <c:v>131.239</c:v>
                </c:pt>
                <c:pt idx="6119">
                  <c:v>131.471</c:v>
                </c:pt>
                <c:pt idx="6120">
                  <c:v>131.65199999999999</c:v>
                </c:pt>
                <c:pt idx="6121">
                  <c:v>131.625</c:v>
                </c:pt>
                <c:pt idx="6122">
                  <c:v>131.58500000000001</c:v>
                </c:pt>
                <c:pt idx="6123">
                  <c:v>131.572</c:v>
                </c:pt>
                <c:pt idx="6124">
                  <c:v>131.50899999999999</c:v>
                </c:pt>
                <c:pt idx="6125">
                  <c:v>131.423</c:v>
                </c:pt>
                <c:pt idx="6126">
                  <c:v>131.49700000000001</c:v>
                </c:pt>
                <c:pt idx="6127">
                  <c:v>131.59</c:v>
                </c:pt>
                <c:pt idx="6128">
                  <c:v>131.69800000000001</c:v>
                </c:pt>
                <c:pt idx="6129">
                  <c:v>131.654</c:v>
                </c:pt>
                <c:pt idx="6130">
                  <c:v>131.59399999999999</c:v>
                </c:pt>
                <c:pt idx="6131">
                  <c:v>131.55000000000001</c:v>
                </c:pt>
                <c:pt idx="6132">
                  <c:v>131.55699999999999</c:v>
                </c:pt>
                <c:pt idx="6133">
                  <c:v>131.59</c:v>
                </c:pt>
                <c:pt idx="6134">
                  <c:v>131.53200000000001</c:v>
                </c:pt>
                <c:pt idx="6135">
                  <c:v>131.358</c:v>
                </c:pt>
                <c:pt idx="6136">
                  <c:v>131.32400000000001</c:v>
                </c:pt>
                <c:pt idx="6137">
                  <c:v>131.33099999999999</c:v>
                </c:pt>
                <c:pt idx="6138">
                  <c:v>131.321</c:v>
                </c:pt>
                <c:pt idx="6139">
                  <c:v>131.28100000000001</c:v>
                </c:pt>
                <c:pt idx="6140">
                  <c:v>131.43600000000001</c:v>
                </c:pt>
                <c:pt idx="6141">
                  <c:v>131.37</c:v>
                </c:pt>
                <c:pt idx="6142">
                  <c:v>131.30600000000001</c:v>
                </c:pt>
                <c:pt idx="6143">
                  <c:v>131.31200000000001</c:v>
                </c:pt>
                <c:pt idx="6144">
                  <c:v>131.18899999999999</c:v>
                </c:pt>
                <c:pt idx="6145">
                  <c:v>130.96199999999999</c:v>
                </c:pt>
                <c:pt idx="6146">
                  <c:v>130.983</c:v>
                </c:pt>
                <c:pt idx="6147">
                  <c:v>131.011</c:v>
                </c:pt>
                <c:pt idx="6148">
                  <c:v>131.06700000000001</c:v>
                </c:pt>
                <c:pt idx="6149">
                  <c:v>131.16900000000001</c:v>
                </c:pt>
                <c:pt idx="6150">
                  <c:v>131.44499999999999</c:v>
                </c:pt>
                <c:pt idx="6151">
                  <c:v>131.56100000000001</c:v>
                </c:pt>
                <c:pt idx="6152">
                  <c:v>131.511</c:v>
                </c:pt>
                <c:pt idx="6153">
                  <c:v>131.33500000000001</c:v>
                </c:pt>
                <c:pt idx="6154">
                  <c:v>131.53200000000001</c:v>
                </c:pt>
                <c:pt idx="6155">
                  <c:v>132.197</c:v>
                </c:pt>
                <c:pt idx="6156">
                  <c:v>132.708</c:v>
                </c:pt>
                <c:pt idx="6157">
                  <c:v>132.995</c:v>
                </c:pt>
                <c:pt idx="6158">
                  <c:v>133.21100000000001</c:v>
                </c:pt>
                <c:pt idx="6159">
                  <c:v>133.28100000000001</c:v>
                </c:pt>
                <c:pt idx="6160">
                  <c:v>133.27000000000001</c:v>
                </c:pt>
                <c:pt idx="6161">
                  <c:v>133.214</c:v>
                </c:pt>
                <c:pt idx="6162">
                  <c:v>133.04900000000001</c:v>
                </c:pt>
                <c:pt idx="6163">
                  <c:v>132.52099999999999</c:v>
                </c:pt>
                <c:pt idx="6164">
                  <c:v>131.79400000000001</c:v>
                </c:pt>
                <c:pt idx="6165">
                  <c:v>131.60599999999999</c:v>
                </c:pt>
                <c:pt idx="6166">
                  <c:v>131.834</c:v>
                </c:pt>
                <c:pt idx="6167">
                  <c:v>131.64599999999999</c:v>
                </c:pt>
                <c:pt idx="6168">
                  <c:v>131.59299999999999</c:v>
                </c:pt>
                <c:pt idx="6169">
                  <c:v>131.596</c:v>
                </c:pt>
                <c:pt idx="6170">
                  <c:v>131.535</c:v>
                </c:pt>
                <c:pt idx="6171">
                  <c:v>131.47399999999999</c:v>
                </c:pt>
                <c:pt idx="6172">
                  <c:v>131.44499999999999</c:v>
                </c:pt>
                <c:pt idx="6173">
                  <c:v>131.464</c:v>
                </c:pt>
                <c:pt idx="6174">
                  <c:v>131.661</c:v>
                </c:pt>
                <c:pt idx="6175">
                  <c:v>131.84700000000001</c:v>
                </c:pt>
                <c:pt idx="6176">
                  <c:v>132.017</c:v>
                </c:pt>
                <c:pt idx="6177">
                  <c:v>132.15899999999999</c:v>
                </c:pt>
                <c:pt idx="6178">
                  <c:v>132.649</c:v>
                </c:pt>
                <c:pt idx="6179">
                  <c:v>133.214</c:v>
                </c:pt>
                <c:pt idx="6180">
                  <c:v>133.55799999999999</c:v>
                </c:pt>
                <c:pt idx="6181">
                  <c:v>133.602</c:v>
                </c:pt>
                <c:pt idx="6182">
                  <c:v>133.51599999999999</c:v>
                </c:pt>
                <c:pt idx="6183">
                  <c:v>133.41</c:v>
                </c:pt>
                <c:pt idx="6184">
                  <c:v>133.22800000000001</c:v>
                </c:pt>
                <c:pt idx="6185">
                  <c:v>132.87799999999999</c:v>
                </c:pt>
                <c:pt idx="6186">
                  <c:v>132.54599999999999</c:v>
                </c:pt>
                <c:pt idx="6187">
                  <c:v>132.23099999999999</c:v>
                </c:pt>
                <c:pt idx="6188">
                  <c:v>131.87299999999999</c:v>
                </c:pt>
                <c:pt idx="6189">
                  <c:v>131.566</c:v>
                </c:pt>
                <c:pt idx="6190">
                  <c:v>131.292</c:v>
                </c:pt>
                <c:pt idx="6191">
                  <c:v>131.114</c:v>
                </c:pt>
                <c:pt idx="6192">
                  <c:v>131.131</c:v>
                </c:pt>
                <c:pt idx="6193">
                  <c:v>131.26499999999999</c:v>
                </c:pt>
                <c:pt idx="6194">
                  <c:v>131.47999999999999</c:v>
                </c:pt>
                <c:pt idx="6195">
                  <c:v>131.70400000000001</c:v>
                </c:pt>
                <c:pt idx="6196">
                  <c:v>131.863</c:v>
                </c:pt>
                <c:pt idx="6197">
                  <c:v>132.08000000000001</c:v>
                </c:pt>
                <c:pt idx="6198">
                  <c:v>132.066</c:v>
                </c:pt>
                <c:pt idx="6199">
                  <c:v>132.18199999999999</c:v>
                </c:pt>
                <c:pt idx="6200">
                  <c:v>132.21600000000001</c:v>
                </c:pt>
                <c:pt idx="6201">
                  <c:v>132.16999999999999</c:v>
                </c:pt>
                <c:pt idx="6202">
                  <c:v>132.13</c:v>
                </c:pt>
                <c:pt idx="6203">
                  <c:v>132.05099999999999</c:v>
                </c:pt>
                <c:pt idx="6204">
                  <c:v>131.99100000000001</c:v>
                </c:pt>
                <c:pt idx="6205">
                  <c:v>131.952</c:v>
                </c:pt>
                <c:pt idx="6206">
                  <c:v>132.01300000000001</c:v>
                </c:pt>
                <c:pt idx="6207">
                  <c:v>132.136</c:v>
                </c:pt>
                <c:pt idx="6208">
                  <c:v>132.27600000000001</c:v>
                </c:pt>
                <c:pt idx="6209">
                  <c:v>132.38800000000001</c:v>
                </c:pt>
                <c:pt idx="6210">
                  <c:v>132.26599999999999</c:v>
                </c:pt>
                <c:pt idx="6211">
                  <c:v>132.22999999999999</c:v>
                </c:pt>
                <c:pt idx="6212">
                  <c:v>132.304</c:v>
                </c:pt>
                <c:pt idx="6213">
                  <c:v>132.501</c:v>
                </c:pt>
                <c:pt idx="6214">
                  <c:v>132.411</c:v>
                </c:pt>
                <c:pt idx="6215">
                  <c:v>132.9</c:v>
                </c:pt>
                <c:pt idx="6216">
                  <c:v>132.90899999999999</c:v>
                </c:pt>
                <c:pt idx="6217">
                  <c:v>132.774</c:v>
                </c:pt>
                <c:pt idx="6218">
                  <c:v>132.52699999999999</c:v>
                </c:pt>
                <c:pt idx="6219">
                  <c:v>132.27600000000001</c:v>
                </c:pt>
                <c:pt idx="6220">
                  <c:v>132.04400000000001</c:v>
                </c:pt>
                <c:pt idx="6221">
                  <c:v>131.75299999999999</c:v>
                </c:pt>
                <c:pt idx="6222">
                  <c:v>131.518</c:v>
                </c:pt>
                <c:pt idx="6223">
                  <c:v>131.43299999999999</c:v>
                </c:pt>
                <c:pt idx="6224">
                  <c:v>131.501</c:v>
                </c:pt>
                <c:pt idx="6225">
                  <c:v>131.68899999999999</c:v>
                </c:pt>
                <c:pt idx="6226">
                  <c:v>131.91399999999999</c:v>
                </c:pt>
                <c:pt idx="6227">
                  <c:v>132.14400000000001</c:v>
                </c:pt>
                <c:pt idx="6228">
                  <c:v>132.298</c:v>
                </c:pt>
                <c:pt idx="6229">
                  <c:v>132.39500000000001</c:v>
                </c:pt>
                <c:pt idx="6230">
                  <c:v>132.55099999999999</c:v>
                </c:pt>
                <c:pt idx="6231">
                  <c:v>132.75800000000001</c:v>
                </c:pt>
                <c:pt idx="6232">
                  <c:v>133.05000000000001</c:v>
                </c:pt>
                <c:pt idx="6233">
                  <c:v>133.34200000000001</c:v>
                </c:pt>
                <c:pt idx="6234">
                  <c:v>133.64699999999999</c:v>
                </c:pt>
                <c:pt idx="6235">
                  <c:v>133.773</c:v>
                </c:pt>
                <c:pt idx="6236">
                  <c:v>133.64400000000001</c:v>
                </c:pt>
                <c:pt idx="6237">
                  <c:v>133.41</c:v>
                </c:pt>
                <c:pt idx="6238">
                  <c:v>133.13300000000001</c:v>
                </c:pt>
                <c:pt idx="6239">
                  <c:v>132.809</c:v>
                </c:pt>
                <c:pt idx="6240">
                  <c:v>132.47900000000001</c:v>
                </c:pt>
                <c:pt idx="6241">
                  <c:v>132.13499999999999</c:v>
                </c:pt>
                <c:pt idx="6242">
                  <c:v>131.90899999999999</c:v>
                </c:pt>
                <c:pt idx="6243">
                  <c:v>131.85499999999999</c:v>
                </c:pt>
                <c:pt idx="6244">
                  <c:v>131.93600000000001</c:v>
                </c:pt>
                <c:pt idx="6245">
                  <c:v>132.01300000000001</c:v>
                </c:pt>
                <c:pt idx="6246">
                  <c:v>132.01300000000001</c:v>
                </c:pt>
                <c:pt idx="6247">
                  <c:v>131.99799999999999</c:v>
                </c:pt>
                <c:pt idx="6248">
                  <c:v>132.03700000000001</c:v>
                </c:pt>
                <c:pt idx="6249">
                  <c:v>132.13900000000001</c:v>
                </c:pt>
                <c:pt idx="6250">
                  <c:v>132.22200000000001</c:v>
                </c:pt>
                <c:pt idx="6251">
                  <c:v>132.35599999999999</c:v>
                </c:pt>
                <c:pt idx="6252">
                  <c:v>132.46100000000001</c:v>
                </c:pt>
                <c:pt idx="6253">
                  <c:v>132.38200000000001</c:v>
                </c:pt>
                <c:pt idx="6254">
                  <c:v>132.23500000000001</c:v>
                </c:pt>
                <c:pt idx="6255">
                  <c:v>132.13200000000001</c:v>
                </c:pt>
                <c:pt idx="6256">
                  <c:v>131.97499999999999</c:v>
                </c:pt>
                <c:pt idx="6257">
                  <c:v>131.642</c:v>
                </c:pt>
                <c:pt idx="6258">
                  <c:v>131.28200000000001</c:v>
                </c:pt>
                <c:pt idx="6259">
                  <c:v>131.256</c:v>
                </c:pt>
                <c:pt idx="6260">
                  <c:v>131.524</c:v>
                </c:pt>
                <c:pt idx="6261">
                  <c:v>131.94499999999999</c:v>
                </c:pt>
                <c:pt idx="6262">
                  <c:v>132.47900000000001</c:v>
                </c:pt>
                <c:pt idx="6263">
                  <c:v>132.91200000000001</c:v>
                </c:pt>
                <c:pt idx="6264">
                  <c:v>133.27000000000001</c:v>
                </c:pt>
                <c:pt idx="6265">
                  <c:v>133.465</c:v>
                </c:pt>
                <c:pt idx="6266">
                  <c:v>133.46199999999999</c:v>
                </c:pt>
                <c:pt idx="6267">
                  <c:v>133.47399999999999</c:v>
                </c:pt>
                <c:pt idx="6268">
                  <c:v>133.58000000000001</c:v>
                </c:pt>
                <c:pt idx="6269">
                  <c:v>133.68799999999999</c:v>
                </c:pt>
                <c:pt idx="6270">
                  <c:v>133.81299999999999</c:v>
                </c:pt>
                <c:pt idx="6271">
                  <c:v>133.928</c:v>
                </c:pt>
                <c:pt idx="6272">
                  <c:v>133.935</c:v>
                </c:pt>
                <c:pt idx="6273">
                  <c:v>133.876</c:v>
                </c:pt>
                <c:pt idx="6274">
                  <c:v>133.773</c:v>
                </c:pt>
                <c:pt idx="6275">
                  <c:v>133.642</c:v>
                </c:pt>
                <c:pt idx="6276">
                  <c:v>133.518</c:v>
                </c:pt>
                <c:pt idx="6277">
                  <c:v>133.41200000000001</c:v>
                </c:pt>
                <c:pt idx="6278">
                  <c:v>133.31200000000001</c:v>
                </c:pt>
                <c:pt idx="6279">
                  <c:v>133.21899999999999</c:v>
                </c:pt>
                <c:pt idx="6280">
                  <c:v>133.12799999999999</c:v>
                </c:pt>
                <c:pt idx="6281">
                  <c:v>133.148</c:v>
                </c:pt>
                <c:pt idx="6282">
                  <c:v>133.16399999999999</c:v>
                </c:pt>
                <c:pt idx="6283">
                  <c:v>133.15700000000001</c:v>
                </c:pt>
                <c:pt idx="6284">
                  <c:v>133.285</c:v>
                </c:pt>
                <c:pt idx="6285">
                  <c:v>133.44999999999999</c:v>
                </c:pt>
                <c:pt idx="6286">
                  <c:v>133.48699999999999</c:v>
                </c:pt>
                <c:pt idx="6287">
                  <c:v>133.53700000000001</c:v>
                </c:pt>
                <c:pt idx="6288">
                  <c:v>133.59800000000001</c:v>
                </c:pt>
                <c:pt idx="6289">
                  <c:v>133.63499999999999</c:v>
                </c:pt>
                <c:pt idx="6290">
                  <c:v>133.642</c:v>
                </c:pt>
                <c:pt idx="6291">
                  <c:v>133.75200000000001</c:v>
                </c:pt>
                <c:pt idx="6292">
                  <c:v>133.839</c:v>
                </c:pt>
                <c:pt idx="6293">
                  <c:v>133.744</c:v>
                </c:pt>
                <c:pt idx="6294">
                  <c:v>133.56299999999999</c:v>
                </c:pt>
                <c:pt idx="6295">
                  <c:v>133.327</c:v>
                </c:pt>
                <c:pt idx="6296">
                  <c:v>133.05500000000001</c:v>
                </c:pt>
                <c:pt idx="6297">
                  <c:v>132.79599999999999</c:v>
                </c:pt>
                <c:pt idx="6298">
                  <c:v>132.59899999999999</c:v>
                </c:pt>
                <c:pt idx="6299">
                  <c:v>132.46</c:v>
                </c:pt>
                <c:pt idx="6300">
                  <c:v>132.34899999999999</c:v>
                </c:pt>
                <c:pt idx="6301">
                  <c:v>132.102</c:v>
                </c:pt>
                <c:pt idx="6302">
                  <c:v>131.803</c:v>
                </c:pt>
                <c:pt idx="6303">
                  <c:v>131.74799999999999</c:v>
                </c:pt>
                <c:pt idx="6304">
                  <c:v>131.47</c:v>
                </c:pt>
                <c:pt idx="6305">
                  <c:v>131.654</c:v>
                </c:pt>
                <c:pt idx="6306">
                  <c:v>132.07900000000001</c:v>
                </c:pt>
                <c:pt idx="6307">
                  <c:v>132.41200000000001</c:v>
                </c:pt>
                <c:pt idx="6308">
                  <c:v>132.49600000000001</c:v>
                </c:pt>
                <c:pt idx="6309">
                  <c:v>132.58099999999999</c:v>
                </c:pt>
                <c:pt idx="6310">
                  <c:v>132.767</c:v>
                </c:pt>
                <c:pt idx="6311">
                  <c:v>132.81200000000001</c:v>
                </c:pt>
                <c:pt idx="6312">
                  <c:v>132.637</c:v>
                </c:pt>
                <c:pt idx="6313">
                  <c:v>132.48500000000001</c:v>
                </c:pt>
                <c:pt idx="6314">
                  <c:v>132.268</c:v>
                </c:pt>
                <c:pt idx="6315">
                  <c:v>131.92500000000001</c:v>
                </c:pt>
                <c:pt idx="6316">
                  <c:v>131.88</c:v>
                </c:pt>
                <c:pt idx="6317">
                  <c:v>131.96600000000001</c:v>
                </c:pt>
                <c:pt idx="6318">
                  <c:v>132.03899999999999</c:v>
                </c:pt>
                <c:pt idx="6319">
                  <c:v>132.13300000000001</c:v>
                </c:pt>
                <c:pt idx="6320">
                  <c:v>132.238</c:v>
                </c:pt>
                <c:pt idx="6321">
                  <c:v>132.37700000000001</c:v>
                </c:pt>
                <c:pt idx="6322">
                  <c:v>132.571</c:v>
                </c:pt>
                <c:pt idx="6323">
                  <c:v>132.696</c:v>
                </c:pt>
                <c:pt idx="6324">
                  <c:v>132.804</c:v>
                </c:pt>
                <c:pt idx="6325">
                  <c:v>132.893</c:v>
                </c:pt>
                <c:pt idx="6326">
                  <c:v>132.99199999999999</c:v>
                </c:pt>
                <c:pt idx="6327">
                  <c:v>133.04499999999999</c:v>
                </c:pt>
                <c:pt idx="6328">
                  <c:v>133.102</c:v>
                </c:pt>
                <c:pt idx="6329">
                  <c:v>133.25299999999999</c:v>
                </c:pt>
                <c:pt idx="6330">
                  <c:v>133.398</c:v>
                </c:pt>
                <c:pt idx="6331">
                  <c:v>133.608</c:v>
                </c:pt>
                <c:pt idx="6332">
                  <c:v>133.898</c:v>
                </c:pt>
                <c:pt idx="6333">
                  <c:v>134.1</c:v>
                </c:pt>
                <c:pt idx="6334">
                  <c:v>134.12799999999999</c:v>
                </c:pt>
                <c:pt idx="6335">
                  <c:v>134.18</c:v>
                </c:pt>
                <c:pt idx="6336">
                  <c:v>134</c:v>
                </c:pt>
                <c:pt idx="6337">
                  <c:v>133.81399999999999</c:v>
                </c:pt>
                <c:pt idx="6338">
                  <c:v>133.666</c:v>
                </c:pt>
                <c:pt idx="6339">
                  <c:v>133.63499999999999</c:v>
                </c:pt>
                <c:pt idx="6340">
                  <c:v>133.83099999999999</c:v>
                </c:pt>
                <c:pt idx="6341">
                  <c:v>134.10599999999999</c:v>
                </c:pt>
                <c:pt idx="6342">
                  <c:v>134.21100000000001</c:v>
                </c:pt>
                <c:pt idx="6343">
                  <c:v>134.03800000000001</c:v>
                </c:pt>
                <c:pt idx="6344">
                  <c:v>133.61799999999999</c:v>
                </c:pt>
                <c:pt idx="6345">
                  <c:v>133.167</c:v>
                </c:pt>
                <c:pt idx="6346">
                  <c:v>132.80099999999999</c:v>
                </c:pt>
                <c:pt idx="6347">
                  <c:v>132.54</c:v>
                </c:pt>
                <c:pt idx="6348">
                  <c:v>132.358</c:v>
                </c:pt>
                <c:pt idx="6349">
                  <c:v>132.24199999999999</c:v>
                </c:pt>
                <c:pt idx="6350">
                  <c:v>132.31</c:v>
                </c:pt>
                <c:pt idx="6351">
                  <c:v>132.23599999999999</c:v>
                </c:pt>
                <c:pt idx="6352">
                  <c:v>132.28899999999999</c:v>
                </c:pt>
                <c:pt idx="6353">
                  <c:v>132.67500000000001</c:v>
                </c:pt>
                <c:pt idx="6354">
                  <c:v>133.08199999999999</c:v>
                </c:pt>
                <c:pt idx="6355">
                  <c:v>133.642</c:v>
                </c:pt>
                <c:pt idx="6356">
                  <c:v>134.22499999999999</c:v>
                </c:pt>
                <c:pt idx="6357">
                  <c:v>134.66300000000001</c:v>
                </c:pt>
                <c:pt idx="6358">
                  <c:v>134.79499999999999</c:v>
                </c:pt>
                <c:pt idx="6359">
                  <c:v>134.863</c:v>
                </c:pt>
                <c:pt idx="6360">
                  <c:v>134.91</c:v>
                </c:pt>
                <c:pt idx="6361">
                  <c:v>134.94300000000001</c:v>
                </c:pt>
                <c:pt idx="6362">
                  <c:v>134.946</c:v>
                </c:pt>
                <c:pt idx="6363">
                  <c:v>134.94900000000001</c:v>
                </c:pt>
                <c:pt idx="6364">
                  <c:v>134.953</c:v>
                </c:pt>
                <c:pt idx="6365">
                  <c:v>134.959</c:v>
                </c:pt>
                <c:pt idx="6366">
                  <c:v>134.96199999999999</c:v>
                </c:pt>
                <c:pt idx="6367">
                  <c:v>134.93700000000001</c:v>
                </c:pt>
                <c:pt idx="6368">
                  <c:v>134.96</c:v>
                </c:pt>
                <c:pt idx="6369">
                  <c:v>134.845</c:v>
                </c:pt>
                <c:pt idx="6370">
                  <c:v>134.47399999999999</c:v>
                </c:pt>
                <c:pt idx="6371">
                  <c:v>134</c:v>
                </c:pt>
                <c:pt idx="6372">
                  <c:v>133.613</c:v>
                </c:pt>
                <c:pt idx="6373">
                  <c:v>133.26400000000001</c:v>
                </c:pt>
                <c:pt idx="6374">
                  <c:v>132.97999999999999</c:v>
                </c:pt>
                <c:pt idx="6375">
                  <c:v>132.84299999999999</c:v>
                </c:pt>
                <c:pt idx="6376">
                  <c:v>132.73500000000001</c:v>
                </c:pt>
                <c:pt idx="6377">
                  <c:v>132.66499999999999</c:v>
                </c:pt>
                <c:pt idx="6378">
                  <c:v>132.625</c:v>
                </c:pt>
                <c:pt idx="6379">
                  <c:v>132.601</c:v>
                </c:pt>
                <c:pt idx="6380">
                  <c:v>132.596</c:v>
                </c:pt>
                <c:pt idx="6381">
                  <c:v>132.71</c:v>
                </c:pt>
                <c:pt idx="6382">
                  <c:v>132.92599999999999</c:v>
                </c:pt>
                <c:pt idx="6383">
                  <c:v>133.124</c:v>
                </c:pt>
                <c:pt idx="6384">
                  <c:v>133.364</c:v>
                </c:pt>
                <c:pt idx="6385">
                  <c:v>133.49799999999999</c:v>
                </c:pt>
                <c:pt idx="6386">
                  <c:v>133.72</c:v>
                </c:pt>
                <c:pt idx="6387">
                  <c:v>133.815</c:v>
                </c:pt>
                <c:pt idx="6388">
                  <c:v>133.80199999999999</c:v>
                </c:pt>
                <c:pt idx="6389">
                  <c:v>133.82</c:v>
                </c:pt>
                <c:pt idx="6390">
                  <c:v>133.86099999999999</c:v>
                </c:pt>
                <c:pt idx="6391">
                  <c:v>133.91999999999999</c:v>
                </c:pt>
                <c:pt idx="6392">
                  <c:v>134.02600000000001</c:v>
                </c:pt>
                <c:pt idx="6393">
                  <c:v>134.18199999999999</c:v>
                </c:pt>
                <c:pt idx="6394">
                  <c:v>134.428</c:v>
                </c:pt>
                <c:pt idx="6395">
                  <c:v>134.64099999999999</c:v>
                </c:pt>
                <c:pt idx="6396">
                  <c:v>134.84100000000001</c:v>
                </c:pt>
                <c:pt idx="6397">
                  <c:v>135.00700000000001</c:v>
                </c:pt>
                <c:pt idx="6398">
                  <c:v>135.12700000000001</c:v>
                </c:pt>
                <c:pt idx="6399">
                  <c:v>135.232</c:v>
                </c:pt>
                <c:pt idx="6400">
                  <c:v>135.32599999999999</c:v>
                </c:pt>
                <c:pt idx="6401">
                  <c:v>135.39699999999999</c:v>
                </c:pt>
                <c:pt idx="6402">
                  <c:v>135.41200000000001</c:v>
                </c:pt>
                <c:pt idx="6403">
                  <c:v>135.38300000000001</c:v>
                </c:pt>
                <c:pt idx="6404">
                  <c:v>135.31700000000001</c:v>
                </c:pt>
                <c:pt idx="6405">
                  <c:v>135.14699999999999</c:v>
                </c:pt>
                <c:pt idx="6406">
                  <c:v>134.94399999999999</c:v>
                </c:pt>
                <c:pt idx="6407">
                  <c:v>134.72499999999999</c:v>
                </c:pt>
                <c:pt idx="6408">
                  <c:v>134.49700000000001</c:v>
                </c:pt>
                <c:pt idx="6409">
                  <c:v>134.27600000000001</c:v>
                </c:pt>
                <c:pt idx="6410">
                  <c:v>134.155</c:v>
                </c:pt>
                <c:pt idx="6411">
                  <c:v>134.10499999999999</c:v>
                </c:pt>
                <c:pt idx="6412">
                  <c:v>134.126</c:v>
                </c:pt>
                <c:pt idx="6413">
                  <c:v>134.19900000000001</c:v>
                </c:pt>
                <c:pt idx="6414">
                  <c:v>134.304</c:v>
                </c:pt>
                <c:pt idx="6415">
                  <c:v>134.44300000000001</c:v>
                </c:pt>
                <c:pt idx="6416">
                  <c:v>134.53200000000001</c:v>
                </c:pt>
                <c:pt idx="6417">
                  <c:v>134.61199999999999</c:v>
                </c:pt>
                <c:pt idx="6418">
                  <c:v>134.69999999999999</c:v>
                </c:pt>
                <c:pt idx="6419">
                  <c:v>134.79499999999999</c:v>
                </c:pt>
                <c:pt idx="6420">
                  <c:v>134.96199999999999</c:v>
                </c:pt>
                <c:pt idx="6421">
                  <c:v>135.02099999999999</c:v>
                </c:pt>
                <c:pt idx="6422">
                  <c:v>135.053</c:v>
                </c:pt>
                <c:pt idx="6423">
                  <c:v>135.15</c:v>
                </c:pt>
                <c:pt idx="6424">
                  <c:v>135.24299999999999</c:v>
                </c:pt>
                <c:pt idx="6425">
                  <c:v>135.34100000000001</c:v>
                </c:pt>
                <c:pt idx="6426">
                  <c:v>135.43600000000001</c:v>
                </c:pt>
                <c:pt idx="6427">
                  <c:v>135.434</c:v>
                </c:pt>
                <c:pt idx="6428">
                  <c:v>135.364</c:v>
                </c:pt>
                <c:pt idx="6429">
                  <c:v>135.279</c:v>
                </c:pt>
                <c:pt idx="6430">
                  <c:v>135.191</c:v>
                </c:pt>
                <c:pt idx="6431">
                  <c:v>135.09399999999999</c:v>
                </c:pt>
                <c:pt idx="6432">
                  <c:v>135.006</c:v>
                </c:pt>
                <c:pt idx="6433">
                  <c:v>134.93299999999999</c:v>
                </c:pt>
                <c:pt idx="6434">
                  <c:v>134.88900000000001</c:v>
                </c:pt>
                <c:pt idx="6435">
                  <c:v>134.959</c:v>
                </c:pt>
                <c:pt idx="6436">
                  <c:v>135.059</c:v>
                </c:pt>
                <c:pt idx="6437">
                  <c:v>135.15299999999999</c:v>
                </c:pt>
                <c:pt idx="6438">
                  <c:v>135.23599999999999</c:v>
                </c:pt>
                <c:pt idx="6439">
                  <c:v>135.29599999999999</c:v>
                </c:pt>
                <c:pt idx="6440">
                  <c:v>135.24199999999999</c:v>
                </c:pt>
                <c:pt idx="6441">
                  <c:v>135.07400000000001</c:v>
                </c:pt>
                <c:pt idx="6442">
                  <c:v>134.90799999999999</c:v>
                </c:pt>
                <c:pt idx="6443">
                  <c:v>134.751</c:v>
                </c:pt>
                <c:pt idx="6444">
                  <c:v>134.40700000000001</c:v>
                </c:pt>
                <c:pt idx="6445">
                  <c:v>134.08000000000001</c:v>
                </c:pt>
                <c:pt idx="6446">
                  <c:v>133.661</c:v>
                </c:pt>
                <c:pt idx="6447">
                  <c:v>133.376</c:v>
                </c:pt>
                <c:pt idx="6448">
                  <c:v>133.21600000000001</c:v>
                </c:pt>
                <c:pt idx="6449">
                  <c:v>133.26</c:v>
                </c:pt>
                <c:pt idx="6450">
                  <c:v>133.43</c:v>
                </c:pt>
                <c:pt idx="6451">
                  <c:v>133.84200000000001</c:v>
                </c:pt>
                <c:pt idx="6452">
                  <c:v>134.54900000000001</c:v>
                </c:pt>
                <c:pt idx="6453">
                  <c:v>135.04900000000001</c:v>
                </c:pt>
                <c:pt idx="6454">
                  <c:v>135.203</c:v>
                </c:pt>
                <c:pt idx="6455">
                  <c:v>135.29499999999999</c:v>
                </c:pt>
                <c:pt idx="6456">
                  <c:v>135.45099999999999</c:v>
                </c:pt>
                <c:pt idx="6457">
                  <c:v>135.42599999999999</c:v>
                </c:pt>
                <c:pt idx="6458">
                  <c:v>135.38499999999999</c:v>
                </c:pt>
                <c:pt idx="6459">
                  <c:v>135.398</c:v>
                </c:pt>
                <c:pt idx="6460">
                  <c:v>135.464</c:v>
                </c:pt>
                <c:pt idx="6461">
                  <c:v>135.488</c:v>
                </c:pt>
                <c:pt idx="6462">
                  <c:v>135.29400000000001</c:v>
                </c:pt>
                <c:pt idx="6463">
                  <c:v>134.91800000000001</c:v>
                </c:pt>
                <c:pt idx="6464">
                  <c:v>134.80600000000001</c:v>
                </c:pt>
                <c:pt idx="6465">
                  <c:v>134.553</c:v>
                </c:pt>
                <c:pt idx="6466">
                  <c:v>134.25200000000001</c:v>
                </c:pt>
                <c:pt idx="6467">
                  <c:v>134.88800000000001</c:v>
                </c:pt>
                <c:pt idx="6468">
                  <c:v>135.779</c:v>
                </c:pt>
                <c:pt idx="6469">
                  <c:v>136.47999999999999</c:v>
                </c:pt>
                <c:pt idx="6470">
                  <c:v>137.09899999999999</c:v>
                </c:pt>
                <c:pt idx="6471">
                  <c:v>137.48400000000001</c:v>
                </c:pt>
                <c:pt idx="6472">
                  <c:v>137.38300000000001</c:v>
                </c:pt>
                <c:pt idx="6473">
                  <c:v>136.76</c:v>
                </c:pt>
                <c:pt idx="6474">
                  <c:v>136.37299999999999</c:v>
                </c:pt>
                <c:pt idx="6475">
                  <c:v>136.11699999999999</c:v>
                </c:pt>
                <c:pt idx="6476">
                  <c:v>135.91999999999999</c:v>
                </c:pt>
                <c:pt idx="6477">
                  <c:v>135.72900000000001</c:v>
                </c:pt>
                <c:pt idx="6478">
                  <c:v>135.62799999999999</c:v>
                </c:pt>
                <c:pt idx="6479">
                  <c:v>135.58600000000001</c:v>
                </c:pt>
                <c:pt idx="6480">
                  <c:v>135.57</c:v>
                </c:pt>
                <c:pt idx="6481">
                  <c:v>135.749</c:v>
                </c:pt>
                <c:pt idx="6482">
                  <c:v>135.88800000000001</c:v>
                </c:pt>
                <c:pt idx="6483">
                  <c:v>135.88999999999999</c:v>
                </c:pt>
                <c:pt idx="6484">
                  <c:v>135.858</c:v>
                </c:pt>
                <c:pt idx="6485">
                  <c:v>135.83600000000001</c:v>
                </c:pt>
                <c:pt idx="6486">
                  <c:v>135.69300000000001</c:v>
                </c:pt>
                <c:pt idx="6487">
                  <c:v>135.822</c:v>
                </c:pt>
                <c:pt idx="6488">
                  <c:v>135.874</c:v>
                </c:pt>
                <c:pt idx="6489">
                  <c:v>135.876</c:v>
                </c:pt>
                <c:pt idx="6490">
                  <c:v>135.916</c:v>
                </c:pt>
                <c:pt idx="6491">
                  <c:v>135.86099999999999</c:v>
                </c:pt>
                <c:pt idx="6492">
                  <c:v>135.82</c:v>
                </c:pt>
                <c:pt idx="6493">
                  <c:v>135.51900000000001</c:v>
                </c:pt>
                <c:pt idx="6494">
                  <c:v>135.56700000000001</c:v>
                </c:pt>
                <c:pt idx="6495">
                  <c:v>135.75299999999999</c:v>
                </c:pt>
                <c:pt idx="6496">
                  <c:v>136.13</c:v>
                </c:pt>
                <c:pt idx="6497">
                  <c:v>136.709</c:v>
                </c:pt>
                <c:pt idx="6498">
                  <c:v>137.08600000000001</c:v>
                </c:pt>
                <c:pt idx="6499">
                  <c:v>137.17500000000001</c:v>
                </c:pt>
                <c:pt idx="6500">
                  <c:v>137.09299999999999</c:v>
                </c:pt>
                <c:pt idx="6501">
                  <c:v>136.892</c:v>
                </c:pt>
                <c:pt idx="6502">
                  <c:v>136.607</c:v>
                </c:pt>
                <c:pt idx="6503">
                  <c:v>136.03100000000001</c:v>
                </c:pt>
                <c:pt idx="6504">
                  <c:v>135.62</c:v>
                </c:pt>
                <c:pt idx="6505">
                  <c:v>135.32599999999999</c:v>
                </c:pt>
                <c:pt idx="6506">
                  <c:v>135.245</c:v>
                </c:pt>
                <c:pt idx="6507">
                  <c:v>135.20500000000001</c:v>
                </c:pt>
                <c:pt idx="6508">
                  <c:v>135.16</c:v>
                </c:pt>
                <c:pt idx="6509">
                  <c:v>135.45099999999999</c:v>
                </c:pt>
                <c:pt idx="6510">
                  <c:v>136.024</c:v>
                </c:pt>
                <c:pt idx="6511">
                  <c:v>136.55099999999999</c:v>
                </c:pt>
                <c:pt idx="6512">
                  <c:v>137.036</c:v>
                </c:pt>
                <c:pt idx="6513">
                  <c:v>137.47900000000001</c:v>
                </c:pt>
                <c:pt idx="6514">
                  <c:v>137.702</c:v>
                </c:pt>
                <c:pt idx="6515">
                  <c:v>137.81399999999999</c:v>
                </c:pt>
                <c:pt idx="6516">
                  <c:v>137.88399999999999</c:v>
                </c:pt>
                <c:pt idx="6517">
                  <c:v>137.86000000000001</c:v>
                </c:pt>
                <c:pt idx="6518">
                  <c:v>137.82400000000001</c:v>
                </c:pt>
                <c:pt idx="6519">
                  <c:v>137.857</c:v>
                </c:pt>
                <c:pt idx="6520">
                  <c:v>138.006</c:v>
                </c:pt>
                <c:pt idx="6521">
                  <c:v>138.142</c:v>
                </c:pt>
                <c:pt idx="6522">
                  <c:v>138.50899999999999</c:v>
                </c:pt>
                <c:pt idx="6523">
                  <c:v>138.67400000000001</c:v>
                </c:pt>
                <c:pt idx="6524">
                  <c:v>138.64099999999999</c:v>
                </c:pt>
                <c:pt idx="6525">
                  <c:v>138.58000000000001</c:v>
                </c:pt>
                <c:pt idx="6526">
                  <c:v>138.45099999999999</c:v>
                </c:pt>
                <c:pt idx="6527">
                  <c:v>138.23599999999999</c:v>
                </c:pt>
                <c:pt idx="6528">
                  <c:v>137.977</c:v>
                </c:pt>
                <c:pt idx="6529">
                  <c:v>137.71799999999999</c:v>
                </c:pt>
                <c:pt idx="6530">
                  <c:v>137.44200000000001</c:v>
                </c:pt>
                <c:pt idx="6531">
                  <c:v>137.24</c:v>
                </c:pt>
                <c:pt idx="6532">
                  <c:v>137.07</c:v>
                </c:pt>
                <c:pt idx="6533">
                  <c:v>136.839</c:v>
                </c:pt>
                <c:pt idx="6534">
                  <c:v>136.68600000000001</c:v>
                </c:pt>
                <c:pt idx="6535">
                  <c:v>136.58000000000001</c:v>
                </c:pt>
                <c:pt idx="6536">
                  <c:v>136.566</c:v>
                </c:pt>
                <c:pt idx="6537">
                  <c:v>136.63</c:v>
                </c:pt>
                <c:pt idx="6538">
                  <c:v>136.75700000000001</c:v>
                </c:pt>
                <c:pt idx="6539">
                  <c:v>136.94499999999999</c:v>
                </c:pt>
                <c:pt idx="6540">
                  <c:v>137.17500000000001</c:v>
                </c:pt>
                <c:pt idx="6541">
                  <c:v>137.40199999999999</c:v>
                </c:pt>
                <c:pt idx="6542">
                  <c:v>137.584</c:v>
                </c:pt>
                <c:pt idx="6543">
                  <c:v>137.74700000000001</c:v>
                </c:pt>
                <c:pt idx="6544">
                  <c:v>137.767</c:v>
                </c:pt>
                <c:pt idx="6545">
                  <c:v>137.67699999999999</c:v>
                </c:pt>
                <c:pt idx="6546">
                  <c:v>137.48400000000001</c:v>
                </c:pt>
                <c:pt idx="6547">
                  <c:v>137.12</c:v>
                </c:pt>
                <c:pt idx="6548">
                  <c:v>136.90100000000001</c:v>
                </c:pt>
                <c:pt idx="6549">
                  <c:v>136.596</c:v>
                </c:pt>
                <c:pt idx="6550">
                  <c:v>136.35300000000001</c:v>
                </c:pt>
                <c:pt idx="6551">
                  <c:v>136.346</c:v>
                </c:pt>
                <c:pt idx="6552">
                  <c:v>136.376</c:v>
                </c:pt>
                <c:pt idx="6553">
                  <c:v>136.43600000000001</c:v>
                </c:pt>
                <c:pt idx="6554">
                  <c:v>136.52199999999999</c:v>
                </c:pt>
                <c:pt idx="6555">
                  <c:v>136.62200000000001</c:v>
                </c:pt>
                <c:pt idx="6556">
                  <c:v>136.75399999999999</c:v>
                </c:pt>
                <c:pt idx="6557">
                  <c:v>136.827</c:v>
                </c:pt>
                <c:pt idx="6558">
                  <c:v>136.94499999999999</c:v>
                </c:pt>
                <c:pt idx="6559">
                  <c:v>137.00399999999999</c:v>
                </c:pt>
                <c:pt idx="6560">
                  <c:v>137.05799999999999</c:v>
                </c:pt>
                <c:pt idx="6561">
                  <c:v>137.05199999999999</c:v>
                </c:pt>
                <c:pt idx="6562">
                  <c:v>136.99100000000001</c:v>
                </c:pt>
                <c:pt idx="6563">
                  <c:v>136.905</c:v>
                </c:pt>
                <c:pt idx="6564">
                  <c:v>136.84399999999999</c:v>
                </c:pt>
                <c:pt idx="6565">
                  <c:v>136.76</c:v>
                </c:pt>
                <c:pt idx="6566">
                  <c:v>136.66399999999999</c:v>
                </c:pt>
                <c:pt idx="6567">
                  <c:v>136.59800000000001</c:v>
                </c:pt>
                <c:pt idx="6568">
                  <c:v>136.57</c:v>
                </c:pt>
                <c:pt idx="6569">
                  <c:v>136.708</c:v>
                </c:pt>
                <c:pt idx="6570">
                  <c:v>136.821</c:v>
                </c:pt>
                <c:pt idx="6571">
                  <c:v>136.923</c:v>
                </c:pt>
                <c:pt idx="6572">
                  <c:v>137.048</c:v>
                </c:pt>
                <c:pt idx="6573">
                  <c:v>137.255</c:v>
                </c:pt>
                <c:pt idx="6574">
                  <c:v>137.446</c:v>
                </c:pt>
                <c:pt idx="6575">
                  <c:v>137.58099999999999</c:v>
                </c:pt>
                <c:pt idx="6576">
                  <c:v>137.673</c:v>
                </c:pt>
                <c:pt idx="6577">
                  <c:v>137.74</c:v>
                </c:pt>
                <c:pt idx="6578">
                  <c:v>137.75399999999999</c:v>
                </c:pt>
                <c:pt idx="6579">
                  <c:v>137.90899999999999</c:v>
                </c:pt>
                <c:pt idx="6580">
                  <c:v>138.09899999999999</c:v>
                </c:pt>
                <c:pt idx="6581">
                  <c:v>138.44499999999999</c:v>
                </c:pt>
                <c:pt idx="6582">
                  <c:v>138.74600000000001</c:v>
                </c:pt>
                <c:pt idx="6583">
                  <c:v>138.971</c:v>
                </c:pt>
                <c:pt idx="6584">
                  <c:v>139.16999999999999</c:v>
                </c:pt>
                <c:pt idx="6585">
                  <c:v>139.316</c:v>
                </c:pt>
                <c:pt idx="6586">
                  <c:v>139.374</c:v>
                </c:pt>
                <c:pt idx="6587">
                  <c:v>139.304</c:v>
                </c:pt>
                <c:pt idx="6588">
                  <c:v>139.09</c:v>
                </c:pt>
                <c:pt idx="6589">
                  <c:v>138.91999999999999</c:v>
                </c:pt>
                <c:pt idx="6590">
                  <c:v>138.71</c:v>
                </c:pt>
                <c:pt idx="6591">
                  <c:v>138.49</c:v>
                </c:pt>
                <c:pt idx="6592">
                  <c:v>138.21799999999999</c:v>
                </c:pt>
                <c:pt idx="6593">
                  <c:v>137.91900000000001</c:v>
                </c:pt>
                <c:pt idx="6594">
                  <c:v>137.833</c:v>
                </c:pt>
                <c:pt idx="6595">
                  <c:v>137.946</c:v>
                </c:pt>
                <c:pt idx="6596">
                  <c:v>138.09100000000001</c:v>
                </c:pt>
                <c:pt idx="6597">
                  <c:v>138.25700000000001</c:v>
                </c:pt>
                <c:pt idx="6598">
                  <c:v>138.446</c:v>
                </c:pt>
                <c:pt idx="6599">
                  <c:v>138.673</c:v>
                </c:pt>
                <c:pt idx="6600">
                  <c:v>138.928</c:v>
                </c:pt>
                <c:pt idx="6601">
                  <c:v>139.16900000000001</c:v>
                </c:pt>
                <c:pt idx="6602">
                  <c:v>139.37100000000001</c:v>
                </c:pt>
                <c:pt idx="6603">
                  <c:v>139.45599999999999</c:v>
                </c:pt>
                <c:pt idx="6604">
                  <c:v>139.44300000000001</c:v>
                </c:pt>
                <c:pt idx="6605">
                  <c:v>139.27099999999999</c:v>
                </c:pt>
                <c:pt idx="6606">
                  <c:v>139.083</c:v>
                </c:pt>
                <c:pt idx="6607">
                  <c:v>138.96600000000001</c:v>
                </c:pt>
                <c:pt idx="6608">
                  <c:v>138.94499999999999</c:v>
                </c:pt>
                <c:pt idx="6609">
                  <c:v>138.989</c:v>
                </c:pt>
                <c:pt idx="6610">
                  <c:v>139.02699999999999</c:v>
                </c:pt>
                <c:pt idx="6611">
                  <c:v>139.12100000000001</c:v>
                </c:pt>
                <c:pt idx="6612">
                  <c:v>139.226</c:v>
                </c:pt>
                <c:pt idx="6613">
                  <c:v>139.38999999999999</c:v>
                </c:pt>
                <c:pt idx="6614">
                  <c:v>139.54300000000001</c:v>
                </c:pt>
                <c:pt idx="6615">
                  <c:v>139.55699999999999</c:v>
                </c:pt>
                <c:pt idx="6616">
                  <c:v>139.46799999999999</c:v>
                </c:pt>
                <c:pt idx="6617">
                  <c:v>139.33600000000001</c:v>
                </c:pt>
                <c:pt idx="6618">
                  <c:v>139.21700000000001</c:v>
                </c:pt>
                <c:pt idx="6619">
                  <c:v>139.125</c:v>
                </c:pt>
                <c:pt idx="6620">
                  <c:v>139.03299999999999</c:v>
                </c:pt>
                <c:pt idx="6621">
                  <c:v>138.995</c:v>
                </c:pt>
                <c:pt idx="6622">
                  <c:v>138.96700000000001</c:v>
                </c:pt>
                <c:pt idx="6623">
                  <c:v>139.095</c:v>
                </c:pt>
                <c:pt idx="6624">
                  <c:v>139.27199999999999</c:v>
                </c:pt>
                <c:pt idx="6625">
                  <c:v>139.46700000000001</c:v>
                </c:pt>
                <c:pt idx="6626">
                  <c:v>139.61099999999999</c:v>
                </c:pt>
                <c:pt idx="6627">
                  <c:v>139.69300000000001</c:v>
                </c:pt>
                <c:pt idx="6628">
                  <c:v>139.86099999999999</c:v>
                </c:pt>
                <c:pt idx="6629">
                  <c:v>139.98599999999999</c:v>
                </c:pt>
                <c:pt idx="6630">
                  <c:v>140.124</c:v>
                </c:pt>
                <c:pt idx="6631">
                  <c:v>140.15700000000001</c:v>
                </c:pt>
                <c:pt idx="6632">
                  <c:v>140.03100000000001</c:v>
                </c:pt>
                <c:pt idx="6633">
                  <c:v>139.893</c:v>
                </c:pt>
                <c:pt idx="6634">
                  <c:v>139.773</c:v>
                </c:pt>
                <c:pt idx="6635">
                  <c:v>139.67099999999999</c:v>
                </c:pt>
                <c:pt idx="6636">
                  <c:v>139.553</c:v>
                </c:pt>
                <c:pt idx="6637">
                  <c:v>139.35</c:v>
                </c:pt>
                <c:pt idx="6638">
                  <c:v>139.16499999999999</c:v>
                </c:pt>
                <c:pt idx="6639">
                  <c:v>139.012</c:v>
                </c:pt>
                <c:pt idx="6640">
                  <c:v>138.999</c:v>
                </c:pt>
                <c:pt idx="6641">
                  <c:v>139.09299999999999</c:v>
                </c:pt>
                <c:pt idx="6642">
                  <c:v>139.16499999999999</c:v>
                </c:pt>
                <c:pt idx="6643">
                  <c:v>139.25299999999999</c:v>
                </c:pt>
                <c:pt idx="6644">
                  <c:v>139.46</c:v>
                </c:pt>
                <c:pt idx="6645">
                  <c:v>139.667</c:v>
                </c:pt>
                <c:pt idx="6646">
                  <c:v>139.88800000000001</c:v>
                </c:pt>
                <c:pt idx="6647">
                  <c:v>140.042</c:v>
                </c:pt>
                <c:pt idx="6648">
                  <c:v>140.102</c:v>
                </c:pt>
                <c:pt idx="6649">
                  <c:v>140.21199999999999</c:v>
                </c:pt>
                <c:pt idx="6650">
                  <c:v>140.34200000000001</c:v>
                </c:pt>
                <c:pt idx="6651">
                  <c:v>140.41800000000001</c:v>
                </c:pt>
                <c:pt idx="6652">
                  <c:v>140.435</c:v>
                </c:pt>
                <c:pt idx="6653">
                  <c:v>140.482</c:v>
                </c:pt>
                <c:pt idx="6654">
                  <c:v>140.536</c:v>
                </c:pt>
                <c:pt idx="6655">
                  <c:v>140.65299999999999</c:v>
                </c:pt>
                <c:pt idx="6656">
                  <c:v>140.916</c:v>
                </c:pt>
                <c:pt idx="6657">
                  <c:v>141.12799999999999</c:v>
                </c:pt>
                <c:pt idx="6658">
                  <c:v>141.38300000000001</c:v>
                </c:pt>
                <c:pt idx="6659">
                  <c:v>141.66800000000001</c:v>
                </c:pt>
                <c:pt idx="6660">
                  <c:v>141.69</c:v>
                </c:pt>
                <c:pt idx="6661">
                  <c:v>141.661</c:v>
                </c:pt>
                <c:pt idx="6662">
                  <c:v>141.66200000000001</c:v>
                </c:pt>
                <c:pt idx="6663">
                  <c:v>141.73099999999999</c:v>
                </c:pt>
                <c:pt idx="6664">
                  <c:v>141.77600000000001</c:v>
                </c:pt>
                <c:pt idx="6665">
                  <c:v>141.858</c:v>
                </c:pt>
                <c:pt idx="6666">
                  <c:v>141.94399999999999</c:v>
                </c:pt>
                <c:pt idx="6667">
                  <c:v>141.94</c:v>
                </c:pt>
                <c:pt idx="6668">
                  <c:v>141.804</c:v>
                </c:pt>
                <c:pt idx="6669">
                  <c:v>141.58799999999999</c:v>
                </c:pt>
                <c:pt idx="6670">
                  <c:v>141.376</c:v>
                </c:pt>
                <c:pt idx="6671">
                  <c:v>141.12700000000001</c:v>
                </c:pt>
                <c:pt idx="6672">
                  <c:v>140.89500000000001</c:v>
                </c:pt>
                <c:pt idx="6673">
                  <c:v>140.66999999999999</c:v>
                </c:pt>
                <c:pt idx="6674">
                  <c:v>140.565</c:v>
                </c:pt>
                <c:pt idx="6675">
                  <c:v>140.654</c:v>
                </c:pt>
                <c:pt idx="6676">
                  <c:v>140.833</c:v>
                </c:pt>
                <c:pt idx="6677">
                  <c:v>140.96799999999999</c:v>
                </c:pt>
                <c:pt idx="6678">
                  <c:v>140.88399999999999</c:v>
                </c:pt>
                <c:pt idx="6679">
                  <c:v>140.803</c:v>
                </c:pt>
                <c:pt idx="6680">
                  <c:v>140.756</c:v>
                </c:pt>
                <c:pt idx="6681">
                  <c:v>140.81100000000001</c:v>
                </c:pt>
                <c:pt idx="6682">
                  <c:v>140.90899999999999</c:v>
                </c:pt>
                <c:pt idx="6683">
                  <c:v>141.00299999999999</c:v>
                </c:pt>
                <c:pt idx="6684">
                  <c:v>141.102</c:v>
                </c:pt>
                <c:pt idx="6685">
                  <c:v>141.16999999999999</c:v>
                </c:pt>
                <c:pt idx="6686">
                  <c:v>141.13900000000001</c:v>
                </c:pt>
                <c:pt idx="6687">
                  <c:v>141.15</c:v>
                </c:pt>
                <c:pt idx="6688">
                  <c:v>141.12200000000001</c:v>
                </c:pt>
                <c:pt idx="6689">
                  <c:v>141.19399999999999</c:v>
                </c:pt>
                <c:pt idx="6690">
                  <c:v>141.28</c:v>
                </c:pt>
                <c:pt idx="6691">
                  <c:v>141.38499999999999</c:v>
                </c:pt>
                <c:pt idx="6692">
                  <c:v>141.47999999999999</c:v>
                </c:pt>
                <c:pt idx="6693">
                  <c:v>141.53899999999999</c:v>
                </c:pt>
                <c:pt idx="6694">
                  <c:v>141.46100000000001</c:v>
                </c:pt>
                <c:pt idx="6695">
                  <c:v>141.31899999999999</c:v>
                </c:pt>
                <c:pt idx="6696">
                  <c:v>141.12799999999999</c:v>
                </c:pt>
                <c:pt idx="6697">
                  <c:v>140.9</c:v>
                </c:pt>
                <c:pt idx="6698">
                  <c:v>140.68</c:v>
                </c:pt>
                <c:pt idx="6699">
                  <c:v>140.47999999999999</c:v>
                </c:pt>
                <c:pt idx="6700">
                  <c:v>140.33600000000001</c:v>
                </c:pt>
                <c:pt idx="6701">
                  <c:v>140.41800000000001</c:v>
                </c:pt>
                <c:pt idx="6702">
                  <c:v>140.56700000000001</c:v>
                </c:pt>
                <c:pt idx="6703">
                  <c:v>140.85400000000001</c:v>
                </c:pt>
                <c:pt idx="6704">
                  <c:v>141.16300000000001</c:v>
                </c:pt>
                <c:pt idx="6705">
                  <c:v>141.55600000000001</c:v>
                </c:pt>
                <c:pt idx="6706">
                  <c:v>142.02500000000001</c:v>
                </c:pt>
                <c:pt idx="6707">
                  <c:v>142.417</c:v>
                </c:pt>
                <c:pt idx="6708">
                  <c:v>142.50200000000001</c:v>
                </c:pt>
                <c:pt idx="6709">
                  <c:v>142.38499999999999</c:v>
                </c:pt>
                <c:pt idx="6710">
                  <c:v>142.322</c:v>
                </c:pt>
                <c:pt idx="6711">
                  <c:v>142.30799999999999</c:v>
                </c:pt>
                <c:pt idx="6712">
                  <c:v>142.346</c:v>
                </c:pt>
                <c:pt idx="6713">
                  <c:v>142.36099999999999</c:v>
                </c:pt>
                <c:pt idx="6714">
                  <c:v>142.30699999999999</c:v>
                </c:pt>
                <c:pt idx="6715">
                  <c:v>142.31800000000001</c:v>
                </c:pt>
                <c:pt idx="6716">
                  <c:v>142.34</c:v>
                </c:pt>
                <c:pt idx="6717">
                  <c:v>142.352</c:v>
                </c:pt>
                <c:pt idx="6718">
                  <c:v>142.41999999999999</c:v>
                </c:pt>
                <c:pt idx="6719">
                  <c:v>142.60499999999999</c:v>
                </c:pt>
                <c:pt idx="6720">
                  <c:v>142.846</c:v>
                </c:pt>
                <c:pt idx="6721">
                  <c:v>142.94800000000001</c:v>
                </c:pt>
                <c:pt idx="6722">
                  <c:v>142.952</c:v>
                </c:pt>
                <c:pt idx="6723">
                  <c:v>142.89099999999999</c:v>
                </c:pt>
                <c:pt idx="6724">
                  <c:v>142.78899999999999</c:v>
                </c:pt>
                <c:pt idx="6725">
                  <c:v>142.71100000000001</c:v>
                </c:pt>
                <c:pt idx="6726">
                  <c:v>142.703</c:v>
                </c:pt>
                <c:pt idx="6727">
                  <c:v>142.54599999999999</c:v>
                </c:pt>
                <c:pt idx="6728">
                  <c:v>142.38800000000001</c:v>
                </c:pt>
                <c:pt idx="6729">
                  <c:v>142.24</c:v>
                </c:pt>
                <c:pt idx="6730">
                  <c:v>142.07499999999999</c:v>
                </c:pt>
                <c:pt idx="6731">
                  <c:v>141.98599999999999</c:v>
                </c:pt>
                <c:pt idx="6732">
                  <c:v>141.87200000000001</c:v>
                </c:pt>
                <c:pt idx="6733">
                  <c:v>142.00899999999999</c:v>
                </c:pt>
                <c:pt idx="6734">
                  <c:v>142.23099999999999</c:v>
                </c:pt>
                <c:pt idx="6735">
                  <c:v>142.428</c:v>
                </c:pt>
                <c:pt idx="6736">
                  <c:v>142.679</c:v>
                </c:pt>
                <c:pt idx="6737">
                  <c:v>142.84899999999999</c:v>
                </c:pt>
                <c:pt idx="6738">
                  <c:v>142.86500000000001</c:v>
                </c:pt>
                <c:pt idx="6739">
                  <c:v>142.84100000000001</c:v>
                </c:pt>
                <c:pt idx="6740">
                  <c:v>142.83600000000001</c:v>
                </c:pt>
                <c:pt idx="6741">
                  <c:v>142.80500000000001</c:v>
                </c:pt>
                <c:pt idx="6742">
                  <c:v>142.816</c:v>
                </c:pt>
                <c:pt idx="6743">
                  <c:v>142.755</c:v>
                </c:pt>
                <c:pt idx="6744">
                  <c:v>142.733</c:v>
                </c:pt>
                <c:pt idx="6745">
                  <c:v>142.684</c:v>
                </c:pt>
                <c:pt idx="6746">
                  <c:v>142.626</c:v>
                </c:pt>
                <c:pt idx="6747">
                  <c:v>142.572</c:v>
                </c:pt>
                <c:pt idx="6748">
                  <c:v>142.52000000000001</c:v>
                </c:pt>
                <c:pt idx="6749">
                  <c:v>142.56899999999999</c:v>
                </c:pt>
                <c:pt idx="6750">
                  <c:v>142.65</c:v>
                </c:pt>
                <c:pt idx="6751">
                  <c:v>142.684</c:v>
                </c:pt>
                <c:pt idx="6752">
                  <c:v>142.798</c:v>
                </c:pt>
                <c:pt idx="6753">
                  <c:v>143.15</c:v>
                </c:pt>
                <c:pt idx="6754">
                  <c:v>143.41800000000001</c:v>
                </c:pt>
                <c:pt idx="6755">
                  <c:v>143.661</c:v>
                </c:pt>
                <c:pt idx="6756">
                  <c:v>143.85300000000001</c:v>
                </c:pt>
                <c:pt idx="6757">
                  <c:v>143.976</c:v>
                </c:pt>
                <c:pt idx="6758">
                  <c:v>144.114</c:v>
                </c:pt>
                <c:pt idx="6759">
                  <c:v>144.172</c:v>
                </c:pt>
                <c:pt idx="6760">
                  <c:v>144.245</c:v>
                </c:pt>
                <c:pt idx="6761">
                  <c:v>144.274</c:v>
                </c:pt>
                <c:pt idx="6762">
                  <c:v>144.23699999999999</c:v>
                </c:pt>
                <c:pt idx="6763">
                  <c:v>144.173</c:v>
                </c:pt>
                <c:pt idx="6764">
                  <c:v>144.05500000000001</c:v>
                </c:pt>
                <c:pt idx="6765">
                  <c:v>143.89599999999999</c:v>
                </c:pt>
                <c:pt idx="6766">
                  <c:v>143.78100000000001</c:v>
                </c:pt>
                <c:pt idx="6767">
                  <c:v>143.66900000000001</c:v>
                </c:pt>
                <c:pt idx="6768">
                  <c:v>143.67500000000001</c:v>
                </c:pt>
                <c:pt idx="6769">
                  <c:v>143.56299999999999</c:v>
                </c:pt>
                <c:pt idx="6770">
                  <c:v>143.411</c:v>
                </c:pt>
                <c:pt idx="6771">
                  <c:v>143.24100000000001</c:v>
                </c:pt>
                <c:pt idx="6772">
                  <c:v>143.21799999999999</c:v>
                </c:pt>
                <c:pt idx="6773">
                  <c:v>143.33000000000001</c:v>
                </c:pt>
                <c:pt idx="6774">
                  <c:v>143.48500000000001</c:v>
                </c:pt>
                <c:pt idx="6775">
                  <c:v>143.654</c:v>
                </c:pt>
                <c:pt idx="6776">
                  <c:v>143.83699999999999</c:v>
                </c:pt>
                <c:pt idx="6777">
                  <c:v>144.03899999999999</c:v>
                </c:pt>
                <c:pt idx="6778">
                  <c:v>144.28299999999999</c:v>
                </c:pt>
                <c:pt idx="6779">
                  <c:v>144.554</c:v>
                </c:pt>
                <c:pt idx="6780">
                  <c:v>144.83799999999999</c:v>
                </c:pt>
                <c:pt idx="6781">
                  <c:v>145.09899999999999</c:v>
                </c:pt>
                <c:pt idx="6782">
                  <c:v>145.221</c:v>
                </c:pt>
                <c:pt idx="6783">
                  <c:v>145.27099999999999</c:v>
                </c:pt>
                <c:pt idx="6784">
                  <c:v>145.33000000000001</c:v>
                </c:pt>
                <c:pt idx="6785">
                  <c:v>145.446</c:v>
                </c:pt>
                <c:pt idx="6786">
                  <c:v>145.50299999999999</c:v>
                </c:pt>
                <c:pt idx="6787">
                  <c:v>145.529</c:v>
                </c:pt>
                <c:pt idx="6788">
                  <c:v>145.494</c:v>
                </c:pt>
                <c:pt idx="6789">
                  <c:v>145.46799999999999</c:v>
                </c:pt>
                <c:pt idx="6790">
                  <c:v>145.446</c:v>
                </c:pt>
                <c:pt idx="6791">
                  <c:v>145.44200000000001</c:v>
                </c:pt>
                <c:pt idx="6792">
                  <c:v>145.52199999999999</c:v>
                </c:pt>
                <c:pt idx="6793">
                  <c:v>145.67699999999999</c:v>
                </c:pt>
                <c:pt idx="6794">
                  <c:v>145.85400000000001</c:v>
                </c:pt>
                <c:pt idx="6795">
                  <c:v>146.065</c:v>
                </c:pt>
                <c:pt idx="6796">
                  <c:v>146.05699999999999</c:v>
                </c:pt>
                <c:pt idx="6797">
                  <c:v>146.02500000000001</c:v>
                </c:pt>
                <c:pt idx="6798">
                  <c:v>145.971</c:v>
                </c:pt>
                <c:pt idx="6799">
                  <c:v>145.93799999999999</c:v>
                </c:pt>
                <c:pt idx="6800">
                  <c:v>145.88</c:v>
                </c:pt>
                <c:pt idx="6801">
                  <c:v>145.80500000000001</c:v>
                </c:pt>
                <c:pt idx="6802">
                  <c:v>145.749</c:v>
                </c:pt>
                <c:pt idx="6803">
                  <c:v>145.667</c:v>
                </c:pt>
                <c:pt idx="6804">
                  <c:v>145.625</c:v>
                </c:pt>
                <c:pt idx="6805">
                  <c:v>145.732</c:v>
                </c:pt>
                <c:pt idx="6806">
                  <c:v>145.804</c:v>
                </c:pt>
                <c:pt idx="6807">
                  <c:v>145.77500000000001</c:v>
                </c:pt>
                <c:pt idx="6808">
                  <c:v>145.66300000000001</c:v>
                </c:pt>
                <c:pt idx="6809">
                  <c:v>145.524</c:v>
                </c:pt>
                <c:pt idx="6810">
                  <c:v>145.369</c:v>
                </c:pt>
                <c:pt idx="6811">
                  <c:v>145.22</c:v>
                </c:pt>
                <c:pt idx="6812">
                  <c:v>145.08099999999999</c:v>
                </c:pt>
                <c:pt idx="6813">
                  <c:v>144.94900000000001</c:v>
                </c:pt>
                <c:pt idx="6814">
                  <c:v>144.83099999999999</c:v>
                </c:pt>
                <c:pt idx="6815">
                  <c:v>144.73699999999999</c:v>
                </c:pt>
                <c:pt idx="6816">
                  <c:v>144.69399999999999</c:v>
                </c:pt>
                <c:pt idx="6817">
                  <c:v>144.65600000000001</c:v>
                </c:pt>
                <c:pt idx="6818">
                  <c:v>144.798</c:v>
                </c:pt>
                <c:pt idx="6819">
                  <c:v>144.84299999999999</c:v>
                </c:pt>
                <c:pt idx="6820">
                  <c:v>144.9</c:v>
                </c:pt>
                <c:pt idx="6821">
                  <c:v>145.029</c:v>
                </c:pt>
                <c:pt idx="6822">
                  <c:v>145.13499999999999</c:v>
                </c:pt>
                <c:pt idx="6823">
                  <c:v>145.22999999999999</c:v>
                </c:pt>
                <c:pt idx="6824">
                  <c:v>145.316</c:v>
                </c:pt>
                <c:pt idx="6825">
                  <c:v>145.39699999999999</c:v>
                </c:pt>
                <c:pt idx="6826">
                  <c:v>145.65199999999999</c:v>
                </c:pt>
                <c:pt idx="6827">
                  <c:v>146.101</c:v>
                </c:pt>
                <c:pt idx="6828">
                  <c:v>146.54599999999999</c:v>
                </c:pt>
                <c:pt idx="6829">
                  <c:v>146.928</c:v>
                </c:pt>
                <c:pt idx="6830">
                  <c:v>147.29599999999999</c:v>
                </c:pt>
                <c:pt idx="6831">
                  <c:v>147.56100000000001</c:v>
                </c:pt>
                <c:pt idx="6832">
                  <c:v>147.66</c:v>
                </c:pt>
                <c:pt idx="6833">
                  <c:v>147.66399999999999</c:v>
                </c:pt>
                <c:pt idx="6834">
                  <c:v>147.60400000000001</c:v>
                </c:pt>
                <c:pt idx="6835">
                  <c:v>147.43</c:v>
                </c:pt>
                <c:pt idx="6836">
                  <c:v>147.16300000000001</c:v>
                </c:pt>
                <c:pt idx="6837">
                  <c:v>146.892</c:v>
                </c:pt>
                <c:pt idx="6838">
                  <c:v>146.96</c:v>
                </c:pt>
                <c:pt idx="6839">
                  <c:v>147.393</c:v>
                </c:pt>
                <c:pt idx="6840">
                  <c:v>147.49299999999999</c:v>
                </c:pt>
                <c:pt idx="6841">
                  <c:v>147.35900000000001</c:v>
                </c:pt>
                <c:pt idx="6842">
                  <c:v>147.23699999999999</c:v>
                </c:pt>
                <c:pt idx="6843">
                  <c:v>147.09299999999999</c:v>
                </c:pt>
                <c:pt idx="6844">
                  <c:v>146.72900000000001</c:v>
                </c:pt>
                <c:pt idx="6845">
                  <c:v>146.30799999999999</c:v>
                </c:pt>
                <c:pt idx="6846">
                  <c:v>146.16300000000001</c:v>
                </c:pt>
                <c:pt idx="6847">
                  <c:v>146.40700000000001</c:v>
                </c:pt>
                <c:pt idx="6848">
                  <c:v>146.83099999999999</c:v>
                </c:pt>
                <c:pt idx="6849">
                  <c:v>147.24600000000001</c:v>
                </c:pt>
                <c:pt idx="6850">
                  <c:v>147.57300000000001</c:v>
                </c:pt>
                <c:pt idx="6851">
                  <c:v>147.88200000000001</c:v>
                </c:pt>
                <c:pt idx="6852">
                  <c:v>148.096</c:v>
                </c:pt>
                <c:pt idx="6853">
                  <c:v>148.23500000000001</c:v>
                </c:pt>
                <c:pt idx="6854">
                  <c:v>148.404</c:v>
                </c:pt>
                <c:pt idx="6855">
                  <c:v>148.52600000000001</c:v>
                </c:pt>
                <c:pt idx="6856">
                  <c:v>148.489</c:v>
                </c:pt>
                <c:pt idx="6857">
                  <c:v>148.38800000000001</c:v>
                </c:pt>
                <c:pt idx="6858">
                  <c:v>148.38399999999999</c:v>
                </c:pt>
                <c:pt idx="6859">
                  <c:v>148.26900000000001</c:v>
                </c:pt>
                <c:pt idx="6860">
                  <c:v>148.22999999999999</c:v>
                </c:pt>
                <c:pt idx="6861">
                  <c:v>148.298</c:v>
                </c:pt>
                <c:pt idx="6862">
                  <c:v>148.38900000000001</c:v>
                </c:pt>
                <c:pt idx="6863">
                  <c:v>148.42599999999999</c:v>
                </c:pt>
                <c:pt idx="6864">
                  <c:v>148.178</c:v>
                </c:pt>
                <c:pt idx="6865">
                  <c:v>148.00800000000001</c:v>
                </c:pt>
                <c:pt idx="6866">
                  <c:v>147.863</c:v>
                </c:pt>
                <c:pt idx="6867">
                  <c:v>147.78299999999999</c:v>
                </c:pt>
                <c:pt idx="6868">
                  <c:v>147.81</c:v>
                </c:pt>
                <c:pt idx="6869">
                  <c:v>147.87299999999999</c:v>
                </c:pt>
                <c:pt idx="6870">
                  <c:v>147.99299999999999</c:v>
                </c:pt>
                <c:pt idx="6871">
                  <c:v>148.114</c:v>
                </c:pt>
                <c:pt idx="6872">
                  <c:v>148.28700000000001</c:v>
                </c:pt>
                <c:pt idx="6873">
                  <c:v>148.58500000000001</c:v>
                </c:pt>
                <c:pt idx="6874">
                  <c:v>148.90799999999999</c:v>
                </c:pt>
                <c:pt idx="6875">
                  <c:v>149.06800000000001</c:v>
                </c:pt>
                <c:pt idx="6876">
                  <c:v>149.15100000000001</c:v>
                </c:pt>
                <c:pt idx="6877">
                  <c:v>149.45699999999999</c:v>
                </c:pt>
                <c:pt idx="6878">
                  <c:v>149.80600000000001</c:v>
                </c:pt>
                <c:pt idx="6879">
                  <c:v>149.96199999999999</c:v>
                </c:pt>
                <c:pt idx="6880">
                  <c:v>150.05000000000001</c:v>
                </c:pt>
                <c:pt idx="6881">
                  <c:v>150.08699999999999</c:v>
                </c:pt>
                <c:pt idx="6882">
                  <c:v>150.048</c:v>
                </c:pt>
                <c:pt idx="6883">
                  <c:v>149.95099999999999</c:v>
                </c:pt>
                <c:pt idx="6884">
                  <c:v>149.84299999999999</c:v>
                </c:pt>
                <c:pt idx="6885">
                  <c:v>149.64500000000001</c:v>
                </c:pt>
                <c:pt idx="6886">
                  <c:v>149.393</c:v>
                </c:pt>
                <c:pt idx="6887">
                  <c:v>149.08099999999999</c:v>
                </c:pt>
                <c:pt idx="6888">
                  <c:v>148.63999999999999</c:v>
                </c:pt>
                <c:pt idx="6889">
                  <c:v>148.27600000000001</c:v>
                </c:pt>
                <c:pt idx="6890">
                  <c:v>148.04300000000001</c:v>
                </c:pt>
                <c:pt idx="6891">
                  <c:v>147.86799999999999</c:v>
                </c:pt>
                <c:pt idx="6892">
                  <c:v>147.84100000000001</c:v>
                </c:pt>
                <c:pt idx="6893">
                  <c:v>147.875</c:v>
                </c:pt>
                <c:pt idx="6894">
                  <c:v>147.851</c:v>
                </c:pt>
                <c:pt idx="6895">
                  <c:v>147.78299999999999</c:v>
                </c:pt>
                <c:pt idx="6896">
                  <c:v>147.86000000000001</c:v>
                </c:pt>
                <c:pt idx="6897">
                  <c:v>147.935</c:v>
                </c:pt>
                <c:pt idx="6898">
                  <c:v>148.029</c:v>
                </c:pt>
                <c:pt idx="6899">
                  <c:v>148.12899999999999</c:v>
                </c:pt>
                <c:pt idx="6900">
                  <c:v>148.178</c:v>
                </c:pt>
                <c:pt idx="6901">
                  <c:v>148.28100000000001</c:v>
                </c:pt>
                <c:pt idx="6902">
                  <c:v>148.505</c:v>
                </c:pt>
                <c:pt idx="6903">
                  <c:v>148.96</c:v>
                </c:pt>
                <c:pt idx="6904">
                  <c:v>149.47</c:v>
                </c:pt>
                <c:pt idx="6905">
                  <c:v>149.95500000000001</c:v>
                </c:pt>
                <c:pt idx="6906">
                  <c:v>150.339</c:v>
                </c:pt>
                <c:pt idx="6907">
                  <c:v>150.54</c:v>
                </c:pt>
                <c:pt idx="6908">
                  <c:v>150.697</c:v>
                </c:pt>
                <c:pt idx="6909">
                  <c:v>150.78299999999999</c:v>
                </c:pt>
                <c:pt idx="6910">
                  <c:v>150.822</c:v>
                </c:pt>
                <c:pt idx="6911">
                  <c:v>150.91200000000001</c:v>
                </c:pt>
                <c:pt idx="6912">
                  <c:v>151.00800000000001</c:v>
                </c:pt>
                <c:pt idx="6913">
                  <c:v>151.047</c:v>
                </c:pt>
                <c:pt idx="6914">
                  <c:v>151.11199999999999</c:v>
                </c:pt>
                <c:pt idx="6915">
                  <c:v>151.12100000000001</c:v>
                </c:pt>
                <c:pt idx="6916">
                  <c:v>150.99199999999999</c:v>
                </c:pt>
                <c:pt idx="6917">
                  <c:v>150.84100000000001</c:v>
                </c:pt>
                <c:pt idx="6918">
                  <c:v>151.18700000000001</c:v>
                </c:pt>
                <c:pt idx="6919">
                  <c:v>151.18100000000001</c:v>
                </c:pt>
                <c:pt idx="6920">
                  <c:v>151.209</c:v>
                </c:pt>
                <c:pt idx="6921">
                  <c:v>151.31800000000001</c:v>
                </c:pt>
                <c:pt idx="6922">
                  <c:v>151.387</c:v>
                </c:pt>
                <c:pt idx="6923">
                  <c:v>151.37700000000001</c:v>
                </c:pt>
                <c:pt idx="6924">
                  <c:v>151.38999999999999</c:v>
                </c:pt>
                <c:pt idx="6925">
                  <c:v>151.45099999999999</c:v>
                </c:pt>
                <c:pt idx="6926">
                  <c:v>151.50399999999999</c:v>
                </c:pt>
                <c:pt idx="6927">
                  <c:v>151.548</c:v>
                </c:pt>
                <c:pt idx="6928">
                  <c:v>151.56200000000001</c:v>
                </c:pt>
                <c:pt idx="6929">
                  <c:v>151.60499999999999</c:v>
                </c:pt>
                <c:pt idx="6930">
                  <c:v>151.696</c:v>
                </c:pt>
                <c:pt idx="6931">
                  <c:v>151.79</c:v>
                </c:pt>
                <c:pt idx="6932">
                  <c:v>151.82300000000001</c:v>
                </c:pt>
                <c:pt idx="6933">
                  <c:v>151.83099999999999</c:v>
                </c:pt>
                <c:pt idx="6934">
                  <c:v>151.797</c:v>
                </c:pt>
                <c:pt idx="6935">
                  <c:v>151.71100000000001</c:v>
                </c:pt>
                <c:pt idx="6936">
                  <c:v>151.61799999999999</c:v>
                </c:pt>
                <c:pt idx="6937">
                  <c:v>151.52099999999999</c:v>
                </c:pt>
                <c:pt idx="6938">
                  <c:v>151.25200000000001</c:v>
                </c:pt>
                <c:pt idx="6939">
                  <c:v>150.95500000000001</c:v>
                </c:pt>
                <c:pt idx="6940">
                  <c:v>150.71899999999999</c:v>
                </c:pt>
                <c:pt idx="6941">
                  <c:v>150.428</c:v>
                </c:pt>
                <c:pt idx="6942">
                  <c:v>150.31399999999999</c:v>
                </c:pt>
                <c:pt idx="6943">
                  <c:v>150.33099999999999</c:v>
                </c:pt>
                <c:pt idx="6944">
                  <c:v>150.42099999999999</c:v>
                </c:pt>
                <c:pt idx="6945">
                  <c:v>150.46700000000001</c:v>
                </c:pt>
                <c:pt idx="6946">
                  <c:v>150.53399999999999</c:v>
                </c:pt>
                <c:pt idx="6947">
                  <c:v>150.57900000000001</c:v>
                </c:pt>
                <c:pt idx="6948">
                  <c:v>150.66999999999999</c:v>
                </c:pt>
                <c:pt idx="6949">
                  <c:v>150.82599999999999</c:v>
                </c:pt>
                <c:pt idx="6950">
                  <c:v>150.96600000000001</c:v>
                </c:pt>
                <c:pt idx="6951">
                  <c:v>151.03399999999999</c:v>
                </c:pt>
                <c:pt idx="6952">
                  <c:v>151.084</c:v>
                </c:pt>
                <c:pt idx="6953">
                  <c:v>151.34200000000001</c:v>
                </c:pt>
                <c:pt idx="6954">
                  <c:v>151.328</c:v>
                </c:pt>
                <c:pt idx="6955">
                  <c:v>151.30500000000001</c:v>
                </c:pt>
                <c:pt idx="6956">
                  <c:v>150.88499999999999</c:v>
                </c:pt>
                <c:pt idx="6957">
                  <c:v>150.65100000000001</c:v>
                </c:pt>
                <c:pt idx="6958">
                  <c:v>150.684</c:v>
                </c:pt>
                <c:pt idx="6959">
                  <c:v>150.77099999999999</c:v>
                </c:pt>
                <c:pt idx="6960">
                  <c:v>150.9</c:v>
                </c:pt>
                <c:pt idx="6961">
                  <c:v>150.99700000000001</c:v>
                </c:pt>
                <c:pt idx="6962">
                  <c:v>151.036</c:v>
                </c:pt>
                <c:pt idx="6963">
                  <c:v>150.98500000000001</c:v>
                </c:pt>
                <c:pt idx="6964">
                  <c:v>151.19499999999999</c:v>
                </c:pt>
                <c:pt idx="6965">
                  <c:v>151.28700000000001</c:v>
                </c:pt>
                <c:pt idx="6966">
                  <c:v>151.358</c:v>
                </c:pt>
                <c:pt idx="6967">
                  <c:v>151.18899999999999</c:v>
                </c:pt>
                <c:pt idx="6968">
                  <c:v>151.19900000000001</c:v>
                </c:pt>
                <c:pt idx="6969">
                  <c:v>151.352</c:v>
                </c:pt>
                <c:pt idx="6970">
                  <c:v>151.60400000000001</c:v>
                </c:pt>
                <c:pt idx="6971">
                  <c:v>151.87299999999999</c:v>
                </c:pt>
                <c:pt idx="6972">
                  <c:v>152.10300000000001</c:v>
                </c:pt>
                <c:pt idx="6973">
                  <c:v>152.38399999999999</c:v>
                </c:pt>
                <c:pt idx="6974">
                  <c:v>152.505</c:v>
                </c:pt>
                <c:pt idx="6975">
                  <c:v>152.59200000000001</c:v>
                </c:pt>
                <c:pt idx="6976">
                  <c:v>152.67699999999999</c:v>
                </c:pt>
                <c:pt idx="6977">
                  <c:v>152.83500000000001</c:v>
                </c:pt>
                <c:pt idx="6978">
                  <c:v>152.91399999999999</c:v>
                </c:pt>
                <c:pt idx="6979">
                  <c:v>153.054</c:v>
                </c:pt>
                <c:pt idx="6980">
                  <c:v>153.179</c:v>
                </c:pt>
                <c:pt idx="6981">
                  <c:v>153.22</c:v>
                </c:pt>
                <c:pt idx="6982">
                  <c:v>153.18</c:v>
                </c:pt>
                <c:pt idx="6983">
                  <c:v>153.089</c:v>
                </c:pt>
                <c:pt idx="6984">
                  <c:v>152.97900000000001</c:v>
                </c:pt>
                <c:pt idx="6985">
                  <c:v>152.864</c:v>
                </c:pt>
                <c:pt idx="6986">
                  <c:v>152.85900000000001</c:v>
                </c:pt>
                <c:pt idx="6987">
                  <c:v>152.88999999999999</c:v>
                </c:pt>
                <c:pt idx="6988">
                  <c:v>152.91200000000001</c:v>
                </c:pt>
                <c:pt idx="6989">
                  <c:v>152.98500000000001</c:v>
                </c:pt>
                <c:pt idx="6990">
                  <c:v>153.07599999999999</c:v>
                </c:pt>
                <c:pt idx="6991">
                  <c:v>153.15100000000001</c:v>
                </c:pt>
                <c:pt idx="6992">
                  <c:v>153.203</c:v>
                </c:pt>
                <c:pt idx="6993">
                  <c:v>153.208</c:v>
                </c:pt>
                <c:pt idx="6994">
                  <c:v>153.20099999999999</c:v>
                </c:pt>
                <c:pt idx="6995">
                  <c:v>153.214</c:v>
                </c:pt>
                <c:pt idx="6996">
                  <c:v>153.12299999999999</c:v>
                </c:pt>
                <c:pt idx="6997">
                  <c:v>152.95699999999999</c:v>
                </c:pt>
                <c:pt idx="6998">
                  <c:v>152.87</c:v>
                </c:pt>
                <c:pt idx="6999">
                  <c:v>152.876</c:v>
                </c:pt>
                <c:pt idx="7000">
                  <c:v>152.91999999999999</c:v>
                </c:pt>
                <c:pt idx="7001">
                  <c:v>153.01599999999999</c:v>
                </c:pt>
                <c:pt idx="7002">
                  <c:v>153.26900000000001</c:v>
                </c:pt>
                <c:pt idx="7003">
                  <c:v>153.482</c:v>
                </c:pt>
                <c:pt idx="7004">
                  <c:v>153.72</c:v>
                </c:pt>
                <c:pt idx="7005">
                  <c:v>153.96899999999999</c:v>
                </c:pt>
                <c:pt idx="7006">
                  <c:v>154.262</c:v>
                </c:pt>
                <c:pt idx="7007">
                  <c:v>154.56</c:v>
                </c:pt>
                <c:pt idx="7008">
                  <c:v>154.88900000000001</c:v>
                </c:pt>
                <c:pt idx="7009">
                  <c:v>155.22800000000001</c:v>
                </c:pt>
                <c:pt idx="7010">
                  <c:v>155.33699999999999</c:v>
                </c:pt>
                <c:pt idx="7011">
                  <c:v>155.352</c:v>
                </c:pt>
                <c:pt idx="7012">
                  <c:v>155.23699999999999</c:v>
                </c:pt>
                <c:pt idx="7013">
                  <c:v>155.07599999999999</c:v>
                </c:pt>
                <c:pt idx="7014">
                  <c:v>155.21799999999999</c:v>
                </c:pt>
                <c:pt idx="7015">
                  <c:v>155.363</c:v>
                </c:pt>
                <c:pt idx="7016">
                  <c:v>155.56200000000001</c:v>
                </c:pt>
                <c:pt idx="7017">
                  <c:v>155.72399999999999</c:v>
                </c:pt>
                <c:pt idx="7018">
                  <c:v>155.58500000000001</c:v>
                </c:pt>
                <c:pt idx="7019">
                  <c:v>155.34399999999999</c:v>
                </c:pt>
                <c:pt idx="7020">
                  <c:v>155.24299999999999</c:v>
                </c:pt>
                <c:pt idx="7021">
                  <c:v>155.256</c:v>
                </c:pt>
                <c:pt idx="7022">
                  <c:v>155.18</c:v>
                </c:pt>
                <c:pt idx="7023">
                  <c:v>155.40100000000001</c:v>
                </c:pt>
                <c:pt idx="7024">
                  <c:v>155.66300000000001</c:v>
                </c:pt>
                <c:pt idx="7025">
                  <c:v>155.745</c:v>
                </c:pt>
                <c:pt idx="7026">
                  <c:v>155.822</c:v>
                </c:pt>
                <c:pt idx="7027">
                  <c:v>155.839</c:v>
                </c:pt>
                <c:pt idx="7028">
                  <c:v>155.70400000000001</c:v>
                </c:pt>
                <c:pt idx="7029">
                  <c:v>155.31100000000001</c:v>
                </c:pt>
                <c:pt idx="7030">
                  <c:v>154.76900000000001</c:v>
                </c:pt>
                <c:pt idx="7031">
                  <c:v>154.655</c:v>
                </c:pt>
                <c:pt idx="7032">
                  <c:v>154.60599999999999</c:v>
                </c:pt>
                <c:pt idx="7033">
                  <c:v>154.74299999999999</c:v>
                </c:pt>
                <c:pt idx="7034">
                  <c:v>155.02799999999999</c:v>
                </c:pt>
                <c:pt idx="7035">
                  <c:v>155.32300000000001</c:v>
                </c:pt>
                <c:pt idx="7036">
                  <c:v>155.46600000000001</c:v>
                </c:pt>
                <c:pt idx="7037">
                  <c:v>155.595</c:v>
                </c:pt>
                <c:pt idx="7038">
                  <c:v>155.70500000000001</c:v>
                </c:pt>
                <c:pt idx="7039">
                  <c:v>155.80199999999999</c:v>
                </c:pt>
                <c:pt idx="7040">
                  <c:v>155.94499999999999</c:v>
                </c:pt>
                <c:pt idx="7041">
                  <c:v>156.12100000000001</c:v>
                </c:pt>
                <c:pt idx="7042">
                  <c:v>156.31299999999999</c:v>
                </c:pt>
                <c:pt idx="7043">
                  <c:v>156.471</c:v>
                </c:pt>
                <c:pt idx="7044">
                  <c:v>156.58799999999999</c:v>
                </c:pt>
                <c:pt idx="7045">
                  <c:v>156.536</c:v>
                </c:pt>
                <c:pt idx="7046">
                  <c:v>156.47800000000001</c:v>
                </c:pt>
                <c:pt idx="7047">
                  <c:v>156.47999999999999</c:v>
                </c:pt>
                <c:pt idx="7048">
                  <c:v>156.50800000000001</c:v>
                </c:pt>
                <c:pt idx="7049">
                  <c:v>156.52799999999999</c:v>
                </c:pt>
                <c:pt idx="7050">
                  <c:v>156.559</c:v>
                </c:pt>
                <c:pt idx="7051">
                  <c:v>156.53299999999999</c:v>
                </c:pt>
                <c:pt idx="7052">
                  <c:v>156.51900000000001</c:v>
                </c:pt>
                <c:pt idx="7053">
                  <c:v>156.56700000000001</c:v>
                </c:pt>
                <c:pt idx="7054">
                  <c:v>156.512</c:v>
                </c:pt>
                <c:pt idx="7055">
                  <c:v>156.52699999999999</c:v>
                </c:pt>
                <c:pt idx="7056">
                  <c:v>156.637</c:v>
                </c:pt>
                <c:pt idx="7057">
                  <c:v>156.67699999999999</c:v>
                </c:pt>
                <c:pt idx="7058">
                  <c:v>156.71700000000001</c:v>
                </c:pt>
                <c:pt idx="7059">
                  <c:v>156.959</c:v>
                </c:pt>
                <c:pt idx="7060">
                  <c:v>157.13300000000001</c:v>
                </c:pt>
                <c:pt idx="7061">
                  <c:v>157.27199999999999</c:v>
                </c:pt>
                <c:pt idx="7062">
                  <c:v>157.31299999999999</c:v>
                </c:pt>
                <c:pt idx="7063">
                  <c:v>157.29300000000001</c:v>
                </c:pt>
                <c:pt idx="7064">
                  <c:v>157.21299999999999</c:v>
                </c:pt>
                <c:pt idx="7065">
                  <c:v>157.10599999999999</c:v>
                </c:pt>
                <c:pt idx="7066">
                  <c:v>156.96299999999999</c:v>
                </c:pt>
                <c:pt idx="7067">
                  <c:v>156.84399999999999</c:v>
                </c:pt>
                <c:pt idx="7068">
                  <c:v>156.86500000000001</c:v>
                </c:pt>
                <c:pt idx="7069">
                  <c:v>156.80600000000001</c:v>
                </c:pt>
                <c:pt idx="7070">
                  <c:v>156.78299999999999</c:v>
                </c:pt>
                <c:pt idx="7071">
                  <c:v>156.631</c:v>
                </c:pt>
                <c:pt idx="7072">
                  <c:v>156.56100000000001</c:v>
                </c:pt>
                <c:pt idx="7073">
                  <c:v>156.39699999999999</c:v>
                </c:pt>
                <c:pt idx="7074">
                  <c:v>156.23699999999999</c:v>
                </c:pt>
                <c:pt idx="7075">
                  <c:v>156.14099999999999</c:v>
                </c:pt>
                <c:pt idx="7076">
                  <c:v>156.124</c:v>
                </c:pt>
                <c:pt idx="7077">
                  <c:v>156.227</c:v>
                </c:pt>
                <c:pt idx="7078">
                  <c:v>156.392</c:v>
                </c:pt>
                <c:pt idx="7079">
                  <c:v>156.46100000000001</c:v>
                </c:pt>
                <c:pt idx="7080">
                  <c:v>156.38300000000001</c:v>
                </c:pt>
                <c:pt idx="7081">
                  <c:v>156.28399999999999</c:v>
                </c:pt>
                <c:pt idx="7082">
                  <c:v>156.19300000000001</c:v>
                </c:pt>
                <c:pt idx="7083">
                  <c:v>156.10599999999999</c:v>
                </c:pt>
                <c:pt idx="7084">
                  <c:v>156.15600000000001</c:v>
                </c:pt>
                <c:pt idx="7085">
                  <c:v>156.63399999999999</c:v>
                </c:pt>
                <c:pt idx="7086">
                  <c:v>157.26900000000001</c:v>
                </c:pt>
                <c:pt idx="7087">
                  <c:v>157.785</c:v>
                </c:pt>
                <c:pt idx="7088">
                  <c:v>158.17400000000001</c:v>
                </c:pt>
                <c:pt idx="7089">
                  <c:v>158.578</c:v>
                </c:pt>
                <c:pt idx="7090">
                  <c:v>159.01</c:v>
                </c:pt>
                <c:pt idx="7091">
                  <c:v>159.43299999999999</c:v>
                </c:pt>
                <c:pt idx="7092">
                  <c:v>159.78800000000001</c:v>
                </c:pt>
                <c:pt idx="7093">
                  <c:v>160.05500000000001</c:v>
                </c:pt>
                <c:pt idx="7094">
                  <c:v>160.352</c:v>
                </c:pt>
                <c:pt idx="7095">
                  <c:v>160.49199999999999</c:v>
                </c:pt>
                <c:pt idx="7096">
                  <c:v>160.67400000000001</c:v>
                </c:pt>
                <c:pt idx="7097">
                  <c:v>160.941</c:v>
                </c:pt>
                <c:pt idx="7098">
                  <c:v>161.273</c:v>
                </c:pt>
                <c:pt idx="7099">
                  <c:v>161.61000000000001</c:v>
                </c:pt>
                <c:pt idx="7100">
                  <c:v>161.63399999999999</c:v>
                </c:pt>
                <c:pt idx="7101">
                  <c:v>161.49700000000001</c:v>
                </c:pt>
                <c:pt idx="7102">
                  <c:v>161.36699999999999</c:v>
                </c:pt>
                <c:pt idx="7103">
                  <c:v>161.31299999999999</c:v>
                </c:pt>
                <c:pt idx="7104">
                  <c:v>161.392</c:v>
                </c:pt>
                <c:pt idx="7105">
                  <c:v>161.36099999999999</c:v>
                </c:pt>
                <c:pt idx="7106">
                  <c:v>161.131</c:v>
                </c:pt>
                <c:pt idx="7107">
                  <c:v>160.92099999999999</c:v>
                </c:pt>
                <c:pt idx="7108">
                  <c:v>160.62299999999999</c:v>
                </c:pt>
                <c:pt idx="7109">
                  <c:v>160.31200000000001</c:v>
                </c:pt>
                <c:pt idx="7110">
                  <c:v>160.04</c:v>
                </c:pt>
                <c:pt idx="7111">
                  <c:v>159.839</c:v>
                </c:pt>
                <c:pt idx="7112">
                  <c:v>159.839</c:v>
                </c:pt>
                <c:pt idx="7113">
                  <c:v>159.91800000000001</c:v>
                </c:pt>
                <c:pt idx="7114">
                  <c:v>160.02500000000001</c:v>
                </c:pt>
                <c:pt idx="7115">
                  <c:v>160.20699999999999</c:v>
                </c:pt>
                <c:pt idx="7116">
                  <c:v>160.32599999999999</c:v>
                </c:pt>
                <c:pt idx="7117">
                  <c:v>160.476</c:v>
                </c:pt>
                <c:pt idx="7118">
                  <c:v>160.72499999999999</c:v>
                </c:pt>
                <c:pt idx="7119">
                  <c:v>161.023</c:v>
                </c:pt>
                <c:pt idx="7120">
                  <c:v>161.22800000000001</c:v>
                </c:pt>
                <c:pt idx="7121">
                  <c:v>161.261</c:v>
                </c:pt>
                <c:pt idx="7122">
                  <c:v>161.398</c:v>
                </c:pt>
                <c:pt idx="7123">
                  <c:v>161.333</c:v>
                </c:pt>
                <c:pt idx="7124">
                  <c:v>161.30600000000001</c:v>
                </c:pt>
                <c:pt idx="7125">
                  <c:v>161.10499999999999</c:v>
                </c:pt>
                <c:pt idx="7126">
                  <c:v>160.93899999999999</c:v>
                </c:pt>
                <c:pt idx="7127">
                  <c:v>160.79300000000001</c:v>
                </c:pt>
                <c:pt idx="7128">
                  <c:v>160.839</c:v>
                </c:pt>
                <c:pt idx="7129">
                  <c:v>160.821</c:v>
                </c:pt>
                <c:pt idx="7130">
                  <c:v>160.76499999999999</c:v>
                </c:pt>
                <c:pt idx="7131">
                  <c:v>160.68700000000001</c:v>
                </c:pt>
                <c:pt idx="7132">
                  <c:v>160.69900000000001</c:v>
                </c:pt>
                <c:pt idx="7133">
                  <c:v>160.745</c:v>
                </c:pt>
                <c:pt idx="7134">
                  <c:v>160.851</c:v>
                </c:pt>
                <c:pt idx="7135">
                  <c:v>160.977</c:v>
                </c:pt>
                <c:pt idx="7136">
                  <c:v>161.137</c:v>
                </c:pt>
                <c:pt idx="7137">
                  <c:v>161.41900000000001</c:v>
                </c:pt>
                <c:pt idx="7138">
                  <c:v>161.828</c:v>
                </c:pt>
                <c:pt idx="7139">
                  <c:v>162.19200000000001</c:v>
                </c:pt>
                <c:pt idx="7140">
                  <c:v>162.428</c:v>
                </c:pt>
                <c:pt idx="7141">
                  <c:v>162.53100000000001</c:v>
                </c:pt>
                <c:pt idx="7142">
                  <c:v>162.58099999999999</c:v>
                </c:pt>
                <c:pt idx="7143">
                  <c:v>162.63</c:v>
                </c:pt>
                <c:pt idx="7144">
                  <c:v>162.66999999999999</c:v>
                </c:pt>
                <c:pt idx="7145">
                  <c:v>162.62299999999999</c:v>
                </c:pt>
                <c:pt idx="7146">
                  <c:v>162.56700000000001</c:v>
                </c:pt>
                <c:pt idx="7147">
                  <c:v>162.57900000000001</c:v>
                </c:pt>
                <c:pt idx="7148">
                  <c:v>162.61600000000001</c:v>
                </c:pt>
                <c:pt idx="7149">
                  <c:v>162.37</c:v>
                </c:pt>
                <c:pt idx="7150">
                  <c:v>162.18</c:v>
                </c:pt>
                <c:pt idx="7151">
                  <c:v>162.001</c:v>
                </c:pt>
                <c:pt idx="7152">
                  <c:v>161.834</c:v>
                </c:pt>
                <c:pt idx="7153">
                  <c:v>161.83600000000001</c:v>
                </c:pt>
                <c:pt idx="7154">
                  <c:v>161.85499999999999</c:v>
                </c:pt>
                <c:pt idx="7155">
                  <c:v>161.982</c:v>
                </c:pt>
                <c:pt idx="7156">
                  <c:v>162.06200000000001</c:v>
                </c:pt>
                <c:pt idx="7157">
                  <c:v>162.19499999999999</c:v>
                </c:pt>
                <c:pt idx="7158">
                  <c:v>162.34299999999999</c:v>
                </c:pt>
                <c:pt idx="7159">
                  <c:v>162.52799999999999</c:v>
                </c:pt>
                <c:pt idx="7160">
                  <c:v>162.834</c:v>
                </c:pt>
                <c:pt idx="7161">
                  <c:v>163.07400000000001</c:v>
                </c:pt>
                <c:pt idx="7162">
                  <c:v>163.20599999999999</c:v>
                </c:pt>
                <c:pt idx="7163">
                  <c:v>163.63900000000001</c:v>
                </c:pt>
                <c:pt idx="7164">
                  <c:v>163.84899999999999</c:v>
                </c:pt>
                <c:pt idx="7165">
                  <c:v>164.029</c:v>
                </c:pt>
                <c:pt idx="7166">
                  <c:v>164.13800000000001</c:v>
                </c:pt>
                <c:pt idx="7167">
                  <c:v>164.25700000000001</c:v>
                </c:pt>
                <c:pt idx="7168">
                  <c:v>164.38900000000001</c:v>
                </c:pt>
                <c:pt idx="7169">
                  <c:v>164.44300000000001</c:v>
                </c:pt>
                <c:pt idx="7170">
                  <c:v>164.43799999999999</c:v>
                </c:pt>
                <c:pt idx="7171">
                  <c:v>164.43</c:v>
                </c:pt>
                <c:pt idx="7172">
                  <c:v>164.37200000000001</c:v>
                </c:pt>
                <c:pt idx="7173">
                  <c:v>164.34899999999999</c:v>
                </c:pt>
                <c:pt idx="7174">
                  <c:v>164.386</c:v>
                </c:pt>
                <c:pt idx="7175">
                  <c:v>164.51300000000001</c:v>
                </c:pt>
                <c:pt idx="7176">
                  <c:v>164.738</c:v>
                </c:pt>
                <c:pt idx="7177">
                  <c:v>164.785</c:v>
                </c:pt>
                <c:pt idx="7178">
                  <c:v>164.851</c:v>
                </c:pt>
                <c:pt idx="7179">
                  <c:v>164.91499999999999</c:v>
                </c:pt>
                <c:pt idx="7180">
                  <c:v>164.96100000000001</c:v>
                </c:pt>
                <c:pt idx="7181">
                  <c:v>165.00800000000001</c:v>
                </c:pt>
                <c:pt idx="7182">
                  <c:v>165.06</c:v>
                </c:pt>
                <c:pt idx="7183">
                  <c:v>165.05500000000001</c:v>
                </c:pt>
                <c:pt idx="7184">
                  <c:v>165.12</c:v>
                </c:pt>
                <c:pt idx="7185">
                  <c:v>165.31</c:v>
                </c:pt>
                <c:pt idx="7186">
                  <c:v>165.429</c:v>
                </c:pt>
                <c:pt idx="7187">
                  <c:v>165.46799999999999</c:v>
                </c:pt>
                <c:pt idx="7188">
                  <c:v>165.53800000000001</c:v>
                </c:pt>
                <c:pt idx="7189">
                  <c:v>165.55699999999999</c:v>
                </c:pt>
                <c:pt idx="7190">
                  <c:v>165.55799999999999</c:v>
                </c:pt>
                <c:pt idx="7191">
                  <c:v>166.09700000000001</c:v>
                </c:pt>
                <c:pt idx="7192">
                  <c:v>166.251</c:v>
                </c:pt>
                <c:pt idx="7193">
                  <c:v>166.41</c:v>
                </c:pt>
                <c:pt idx="7194">
                  <c:v>166.518</c:v>
                </c:pt>
                <c:pt idx="7195">
                  <c:v>166.607</c:v>
                </c:pt>
                <c:pt idx="7196">
                  <c:v>166.62200000000001</c:v>
                </c:pt>
                <c:pt idx="7197">
                  <c:v>166.58</c:v>
                </c:pt>
                <c:pt idx="7198">
                  <c:v>166.572</c:v>
                </c:pt>
                <c:pt idx="7199">
                  <c:v>166.51599999999999</c:v>
                </c:pt>
                <c:pt idx="7200">
                  <c:v>166.48</c:v>
                </c:pt>
                <c:pt idx="7201">
                  <c:v>166.458</c:v>
                </c:pt>
                <c:pt idx="7202">
                  <c:v>166.42</c:v>
                </c:pt>
                <c:pt idx="7203">
                  <c:v>166.41</c:v>
                </c:pt>
                <c:pt idx="7204">
                  <c:v>166.43899999999999</c:v>
                </c:pt>
                <c:pt idx="7205">
                  <c:v>166.476</c:v>
                </c:pt>
                <c:pt idx="7206">
                  <c:v>166.636</c:v>
                </c:pt>
                <c:pt idx="7207">
                  <c:v>166.833</c:v>
                </c:pt>
                <c:pt idx="7208">
                  <c:v>167.05</c:v>
                </c:pt>
                <c:pt idx="7209">
                  <c:v>167.214</c:v>
                </c:pt>
                <c:pt idx="7210">
                  <c:v>167.36799999999999</c:v>
                </c:pt>
                <c:pt idx="7211">
                  <c:v>167.536</c:v>
                </c:pt>
                <c:pt idx="7212">
                  <c:v>167.636</c:v>
                </c:pt>
                <c:pt idx="7213">
                  <c:v>167.73099999999999</c:v>
                </c:pt>
                <c:pt idx="7214">
                  <c:v>167.81</c:v>
                </c:pt>
                <c:pt idx="7215">
                  <c:v>167.90299999999999</c:v>
                </c:pt>
                <c:pt idx="7216">
                  <c:v>168.042</c:v>
                </c:pt>
                <c:pt idx="7217">
                  <c:v>168.239</c:v>
                </c:pt>
                <c:pt idx="7218">
                  <c:v>168.46899999999999</c:v>
                </c:pt>
                <c:pt idx="7219">
                  <c:v>168.745</c:v>
                </c:pt>
                <c:pt idx="7220">
                  <c:v>168.91499999999999</c:v>
                </c:pt>
                <c:pt idx="7221">
                  <c:v>169.136</c:v>
                </c:pt>
                <c:pt idx="7222">
                  <c:v>169.15899999999999</c:v>
                </c:pt>
                <c:pt idx="7223">
                  <c:v>169.14599999999999</c:v>
                </c:pt>
                <c:pt idx="7224">
                  <c:v>168.99700000000001</c:v>
                </c:pt>
                <c:pt idx="7225">
                  <c:v>168.77</c:v>
                </c:pt>
                <c:pt idx="7226">
                  <c:v>168.55199999999999</c:v>
                </c:pt>
                <c:pt idx="7227">
                  <c:v>168.30099999999999</c:v>
                </c:pt>
                <c:pt idx="7228">
                  <c:v>168.01900000000001</c:v>
                </c:pt>
                <c:pt idx="7229">
                  <c:v>167.815</c:v>
                </c:pt>
                <c:pt idx="7230">
                  <c:v>167.72300000000001</c:v>
                </c:pt>
                <c:pt idx="7231">
                  <c:v>167.80500000000001</c:v>
                </c:pt>
                <c:pt idx="7232">
                  <c:v>167.86799999999999</c:v>
                </c:pt>
                <c:pt idx="7233">
                  <c:v>167.86500000000001</c:v>
                </c:pt>
                <c:pt idx="7234">
                  <c:v>167.78399999999999</c:v>
                </c:pt>
                <c:pt idx="7235">
                  <c:v>167.733</c:v>
                </c:pt>
                <c:pt idx="7236">
                  <c:v>167.727</c:v>
                </c:pt>
                <c:pt idx="7237">
                  <c:v>167.74100000000001</c:v>
                </c:pt>
                <c:pt idx="7238">
                  <c:v>167.83</c:v>
                </c:pt>
                <c:pt idx="7239">
                  <c:v>167.911</c:v>
                </c:pt>
                <c:pt idx="7240">
                  <c:v>167.98</c:v>
                </c:pt>
                <c:pt idx="7241">
                  <c:v>168.06700000000001</c:v>
                </c:pt>
                <c:pt idx="7242">
                  <c:v>168.10900000000001</c:v>
                </c:pt>
                <c:pt idx="7243">
                  <c:v>168.32300000000001</c:v>
                </c:pt>
                <c:pt idx="7244">
                  <c:v>168.53899999999999</c:v>
                </c:pt>
                <c:pt idx="7245">
                  <c:v>168.73599999999999</c:v>
                </c:pt>
                <c:pt idx="7246">
                  <c:v>168.893</c:v>
                </c:pt>
                <c:pt idx="7247">
                  <c:v>169.11799999999999</c:v>
                </c:pt>
                <c:pt idx="7248">
                  <c:v>169.40299999999999</c:v>
                </c:pt>
                <c:pt idx="7249">
                  <c:v>169.346</c:v>
                </c:pt>
                <c:pt idx="7250">
                  <c:v>169.61</c:v>
                </c:pt>
                <c:pt idx="7251">
                  <c:v>169.881</c:v>
                </c:pt>
                <c:pt idx="7252">
                  <c:v>169.99199999999999</c:v>
                </c:pt>
                <c:pt idx="7253">
                  <c:v>169.95</c:v>
                </c:pt>
                <c:pt idx="7254">
                  <c:v>169.82900000000001</c:v>
                </c:pt>
                <c:pt idx="7255">
                  <c:v>169.70699999999999</c:v>
                </c:pt>
                <c:pt idx="7256">
                  <c:v>169.62899999999999</c:v>
                </c:pt>
                <c:pt idx="7257">
                  <c:v>169.56200000000001</c:v>
                </c:pt>
                <c:pt idx="7258">
                  <c:v>169.50899999999999</c:v>
                </c:pt>
                <c:pt idx="7259">
                  <c:v>169.53899999999999</c:v>
                </c:pt>
                <c:pt idx="7260">
                  <c:v>169.66</c:v>
                </c:pt>
                <c:pt idx="7261">
                  <c:v>169.83600000000001</c:v>
                </c:pt>
                <c:pt idx="7262">
                  <c:v>170.01599999999999</c:v>
                </c:pt>
                <c:pt idx="7263">
                  <c:v>170.232</c:v>
                </c:pt>
                <c:pt idx="7264">
                  <c:v>170.44800000000001</c:v>
                </c:pt>
                <c:pt idx="7265">
                  <c:v>170.55199999999999</c:v>
                </c:pt>
                <c:pt idx="7266">
                  <c:v>170.57400000000001</c:v>
                </c:pt>
                <c:pt idx="7267">
                  <c:v>170.726</c:v>
                </c:pt>
                <c:pt idx="7268">
                  <c:v>170.613</c:v>
                </c:pt>
                <c:pt idx="7269">
                  <c:v>170.49799999999999</c:v>
                </c:pt>
                <c:pt idx="7270">
                  <c:v>170.37899999999999</c:v>
                </c:pt>
                <c:pt idx="7271">
                  <c:v>170.30099999999999</c:v>
                </c:pt>
                <c:pt idx="7272">
                  <c:v>170.29300000000001</c:v>
                </c:pt>
                <c:pt idx="7273">
                  <c:v>170.18299999999999</c:v>
                </c:pt>
                <c:pt idx="7274">
                  <c:v>169.89500000000001</c:v>
                </c:pt>
                <c:pt idx="7275">
                  <c:v>169.62200000000001</c:v>
                </c:pt>
                <c:pt idx="7276">
                  <c:v>169.464</c:v>
                </c:pt>
                <c:pt idx="7277">
                  <c:v>169.35499999999999</c:v>
                </c:pt>
                <c:pt idx="7278">
                  <c:v>169.23400000000001</c:v>
                </c:pt>
                <c:pt idx="7279">
                  <c:v>169.11600000000001</c:v>
                </c:pt>
                <c:pt idx="7280">
                  <c:v>168.989</c:v>
                </c:pt>
                <c:pt idx="7281">
                  <c:v>168.88</c:v>
                </c:pt>
                <c:pt idx="7282">
                  <c:v>169.15199999999999</c:v>
                </c:pt>
                <c:pt idx="7283">
                  <c:v>169.44300000000001</c:v>
                </c:pt>
                <c:pt idx="7284">
                  <c:v>169.19900000000001</c:v>
                </c:pt>
                <c:pt idx="7285">
                  <c:v>168.959</c:v>
                </c:pt>
                <c:pt idx="7286">
                  <c:v>169.26400000000001</c:v>
                </c:pt>
                <c:pt idx="7287">
                  <c:v>169.82300000000001</c:v>
                </c:pt>
                <c:pt idx="7288">
                  <c:v>170.26900000000001</c:v>
                </c:pt>
                <c:pt idx="7289">
                  <c:v>170.583</c:v>
                </c:pt>
                <c:pt idx="7290">
                  <c:v>170.68700000000001</c:v>
                </c:pt>
                <c:pt idx="7291">
                  <c:v>170.68600000000001</c:v>
                </c:pt>
                <c:pt idx="7292">
                  <c:v>170.69800000000001</c:v>
                </c:pt>
                <c:pt idx="7293">
                  <c:v>170.864</c:v>
                </c:pt>
                <c:pt idx="7294">
                  <c:v>171.12899999999999</c:v>
                </c:pt>
                <c:pt idx="7295">
                  <c:v>171.41499999999999</c:v>
                </c:pt>
                <c:pt idx="7296">
                  <c:v>171.79400000000001</c:v>
                </c:pt>
                <c:pt idx="7297">
                  <c:v>172.16</c:v>
                </c:pt>
                <c:pt idx="7298">
                  <c:v>172.49</c:v>
                </c:pt>
                <c:pt idx="7299">
                  <c:v>172.71199999999999</c:v>
                </c:pt>
                <c:pt idx="7300">
                  <c:v>172.77600000000001</c:v>
                </c:pt>
                <c:pt idx="7301">
                  <c:v>172.9</c:v>
                </c:pt>
                <c:pt idx="7302">
                  <c:v>172.96799999999999</c:v>
                </c:pt>
                <c:pt idx="7303">
                  <c:v>173.01499999999999</c:v>
                </c:pt>
                <c:pt idx="7304">
                  <c:v>173.03800000000001</c:v>
                </c:pt>
                <c:pt idx="7305">
                  <c:v>172.95500000000001</c:v>
                </c:pt>
                <c:pt idx="7306">
                  <c:v>172.886</c:v>
                </c:pt>
                <c:pt idx="7307">
                  <c:v>172.79300000000001</c:v>
                </c:pt>
                <c:pt idx="7308">
                  <c:v>172.559</c:v>
                </c:pt>
                <c:pt idx="7309">
                  <c:v>172.32400000000001</c:v>
                </c:pt>
                <c:pt idx="7310">
                  <c:v>172.10599999999999</c:v>
                </c:pt>
                <c:pt idx="7311">
                  <c:v>171.92400000000001</c:v>
                </c:pt>
                <c:pt idx="7312">
                  <c:v>171.83799999999999</c:v>
                </c:pt>
                <c:pt idx="7313">
                  <c:v>171.80099999999999</c:v>
                </c:pt>
                <c:pt idx="7314">
                  <c:v>171.821</c:v>
                </c:pt>
                <c:pt idx="7315">
                  <c:v>171.81899999999999</c:v>
                </c:pt>
                <c:pt idx="7316">
                  <c:v>171.83799999999999</c:v>
                </c:pt>
                <c:pt idx="7317">
                  <c:v>171.875</c:v>
                </c:pt>
                <c:pt idx="7318">
                  <c:v>171.98500000000001</c:v>
                </c:pt>
                <c:pt idx="7319">
                  <c:v>172.15899999999999</c:v>
                </c:pt>
                <c:pt idx="7320">
                  <c:v>172.31200000000001</c:v>
                </c:pt>
                <c:pt idx="7321">
                  <c:v>172.47200000000001</c:v>
                </c:pt>
                <c:pt idx="7322">
                  <c:v>172.56700000000001</c:v>
                </c:pt>
                <c:pt idx="7323">
                  <c:v>172.74700000000001</c:v>
                </c:pt>
                <c:pt idx="7324">
                  <c:v>173.07</c:v>
                </c:pt>
                <c:pt idx="7325">
                  <c:v>173.40199999999999</c:v>
                </c:pt>
                <c:pt idx="7326">
                  <c:v>173.74</c:v>
                </c:pt>
                <c:pt idx="7327">
                  <c:v>174</c:v>
                </c:pt>
                <c:pt idx="7328">
                  <c:v>174.203</c:v>
                </c:pt>
                <c:pt idx="7329">
                  <c:v>174.41</c:v>
                </c:pt>
                <c:pt idx="7330">
                  <c:v>174.59700000000001</c:v>
                </c:pt>
                <c:pt idx="7331">
                  <c:v>174.846</c:v>
                </c:pt>
                <c:pt idx="7332">
                  <c:v>175.066</c:v>
                </c:pt>
                <c:pt idx="7333">
                  <c:v>175.59100000000001</c:v>
                </c:pt>
                <c:pt idx="7334">
                  <c:v>175.81299999999999</c:v>
                </c:pt>
                <c:pt idx="7335">
                  <c:v>175.83799999999999</c:v>
                </c:pt>
                <c:pt idx="7336">
                  <c:v>175.82400000000001</c:v>
                </c:pt>
                <c:pt idx="7337">
                  <c:v>175.708</c:v>
                </c:pt>
                <c:pt idx="7338">
                  <c:v>175.56299999999999</c:v>
                </c:pt>
                <c:pt idx="7339">
                  <c:v>175.33600000000001</c:v>
                </c:pt>
                <c:pt idx="7340">
                  <c:v>175.06</c:v>
                </c:pt>
                <c:pt idx="7341">
                  <c:v>174.785</c:v>
                </c:pt>
                <c:pt idx="7342">
                  <c:v>174.607</c:v>
                </c:pt>
                <c:pt idx="7343">
                  <c:v>174.56200000000001</c:v>
                </c:pt>
                <c:pt idx="7344">
                  <c:v>174.44399999999999</c:v>
                </c:pt>
                <c:pt idx="7345">
                  <c:v>174.215</c:v>
                </c:pt>
                <c:pt idx="7346">
                  <c:v>174.04300000000001</c:v>
                </c:pt>
                <c:pt idx="7347">
                  <c:v>174.738</c:v>
                </c:pt>
                <c:pt idx="7348">
                  <c:v>175.38900000000001</c:v>
                </c:pt>
                <c:pt idx="7349">
                  <c:v>175.892</c:v>
                </c:pt>
                <c:pt idx="7350">
                  <c:v>176.33</c:v>
                </c:pt>
                <c:pt idx="7351">
                  <c:v>176.178</c:v>
                </c:pt>
                <c:pt idx="7352">
                  <c:v>176.07599999999999</c:v>
                </c:pt>
                <c:pt idx="7353">
                  <c:v>176.08099999999999</c:v>
                </c:pt>
                <c:pt idx="7354">
                  <c:v>176.102</c:v>
                </c:pt>
                <c:pt idx="7355">
                  <c:v>176.226</c:v>
                </c:pt>
                <c:pt idx="7356">
                  <c:v>176.334</c:v>
                </c:pt>
                <c:pt idx="7357">
                  <c:v>176.43799999999999</c:v>
                </c:pt>
                <c:pt idx="7358">
                  <c:v>176.553</c:v>
                </c:pt>
                <c:pt idx="7359">
                  <c:v>176.595</c:v>
                </c:pt>
                <c:pt idx="7360">
                  <c:v>176.57400000000001</c:v>
                </c:pt>
                <c:pt idx="7361">
                  <c:v>176.417</c:v>
                </c:pt>
                <c:pt idx="7362">
                  <c:v>176.18</c:v>
                </c:pt>
                <c:pt idx="7363">
                  <c:v>175.89699999999999</c:v>
                </c:pt>
                <c:pt idx="7364">
                  <c:v>175.81</c:v>
                </c:pt>
                <c:pt idx="7365">
                  <c:v>175.75800000000001</c:v>
                </c:pt>
                <c:pt idx="7366">
                  <c:v>175.81800000000001</c:v>
                </c:pt>
                <c:pt idx="7367">
                  <c:v>175.83600000000001</c:v>
                </c:pt>
                <c:pt idx="7368">
                  <c:v>175.86199999999999</c:v>
                </c:pt>
                <c:pt idx="7369">
                  <c:v>175.98400000000001</c:v>
                </c:pt>
                <c:pt idx="7370">
                  <c:v>176.19900000000001</c:v>
                </c:pt>
                <c:pt idx="7371">
                  <c:v>176.42400000000001</c:v>
                </c:pt>
                <c:pt idx="7372">
                  <c:v>176.67599999999999</c:v>
                </c:pt>
                <c:pt idx="7373">
                  <c:v>176.97499999999999</c:v>
                </c:pt>
                <c:pt idx="7374">
                  <c:v>177.23500000000001</c:v>
                </c:pt>
                <c:pt idx="7375">
                  <c:v>177.43299999999999</c:v>
                </c:pt>
                <c:pt idx="7376">
                  <c:v>177.65</c:v>
                </c:pt>
                <c:pt idx="7377">
                  <c:v>177.90600000000001</c:v>
                </c:pt>
                <c:pt idx="7378">
                  <c:v>178.10599999999999</c:v>
                </c:pt>
                <c:pt idx="7379">
                  <c:v>178.27</c:v>
                </c:pt>
                <c:pt idx="7380">
                  <c:v>178.36099999999999</c:v>
                </c:pt>
                <c:pt idx="7381">
                  <c:v>178.44499999999999</c:v>
                </c:pt>
                <c:pt idx="7382">
                  <c:v>178.495</c:v>
                </c:pt>
                <c:pt idx="7383">
                  <c:v>178.51499999999999</c:v>
                </c:pt>
                <c:pt idx="7384">
                  <c:v>178.49100000000001</c:v>
                </c:pt>
                <c:pt idx="7385">
                  <c:v>178.458</c:v>
                </c:pt>
                <c:pt idx="7386">
                  <c:v>178.37</c:v>
                </c:pt>
                <c:pt idx="7387">
                  <c:v>178.209</c:v>
                </c:pt>
                <c:pt idx="7388">
                  <c:v>177.958</c:v>
                </c:pt>
                <c:pt idx="7389">
                  <c:v>177.67099999999999</c:v>
                </c:pt>
                <c:pt idx="7390">
                  <c:v>177.518</c:v>
                </c:pt>
                <c:pt idx="7391">
                  <c:v>177.404</c:v>
                </c:pt>
                <c:pt idx="7392">
                  <c:v>177.309</c:v>
                </c:pt>
                <c:pt idx="7393">
                  <c:v>177.285</c:v>
                </c:pt>
                <c:pt idx="7394">
                  <c:v>177.54400000000001</c:v>
                </c:pt>
                <c:pt idx="7395">
                  <c:v>177.76300000000001</c:v>
                </c:pt>
                <c:pt idx="7396">
                  <c:v>177.73599999999999</c:v>
                </c:pt>
                <c:pt idx="7397">
                  <c:v>177.714</c:v>
                </c:pt>
                <c:pt idx="7398">
                  <c:v>177.53899999999999</c:v>
                </c:pt>
                <c:pt idx="7399">
                  <c:v>177.392</c:v>
                </c:pt>
                <c:pt idx="7400">
                  <c:v>177.41</c:v>
                </c:pt>
                <c:pt idx="7401">
                  <c:v>177.59200000000001</c:v>
                </c:pt>
                <c:pt idx="7402">
                  <c:v>177.934</c:v>
                </c:pt>
                <c:pt idx="7403">
                  <c:v>178.273</c:v>
                </c:pt>
                <c:pt idx="7404">
                  <c:v>178.53</c:v>
                </c:pt>
                <c:pt idx="7405">
                  <c:v>178.74</c:v>
                </c:pt>
                <c:pt idx="7406">
                  <c:v>178.87700000000001</c:v>
                </c:pt>
                <c:pt idx="7407">
                  <c:v>179.12</c:v>
                </c:pt>
                <c:pt idx="7408">
                  <c:v>179.523</c:v>
                </c:pt>
                <c:pt idx="7409">
                  <c:v>180.00299999999999</c:v>
                </c:pt>
                <c:pt idx="7410">
                  <c:v>180.43299999999999</c:v>
                </c:pt>
                <c:pt idx="7411">
                  <c:v>180.77500000000001</c:v>
                </c:pt>
                <c:pt idx="7412">
                  <c:v>181.12899999999999</c:v>
                </c:pt>
                <c:pt idx="7413">
                  <c:v>181.38</c:v>
                </c:pt>
                <c:pt idx="7414">
                  <c:v>181.596</c:v>
                </c:pt>
                <c:pt idx="7415">
                  <c:v>181.797</c:v>
                </c:pt>
                <c:pt idx="7416">
                  <c:v>181.80199999999999</c:v>
                </c:pt>
                <c:pt idx="7417">
                  <c:v>181.73500000000001</c:v>
                </c:pt>
                <c:pt idx="7418">
                  <c:v>181.654</c:v>
                </c:pt>
                <c:pt idx="7419">
                  <c:v>181.51900000000001</c:v>
                </c:pt>
                <c:pt idx="7420">
                  <c:v>181.36699999999999</c:v>
                </c:pt>
                <c:pt idx="7421">
                  <c:v>181.21799999999999</c:v>
                </c:pt>
                <c:pt idx="7422">
                  <c:v>181.166</c:v>
                </c:pt>
                <c:pt idx="7423">
                  <c:v>181.136</c:v>
                </c:pt>
                <c:pt idx="7424">
                  <c:v>181.119</c:v>
                </c:pt>
                <c:pt idx="7425">
                  <c:v>181.17500000000001</c:v>
                </c:pt>
                <c:pt idx="7426">
                  <c:v>181.34</c:v>
                </c:pt>
                <c:pt idx="7427">
                  <c:v>181.63300000000001</c:v>
                </c:pt>
                <c:pt idx="7428">
                  <c:v>182.01300000000001</c:v>
                </c:pt>
                <c:pt idx="7429">
                  <c:v>182.37299999999999</c:v>
                </c:pt>
                <c:pt idx="7430">
                  <c:v>182.61600000000001</c:v>
                </c:pt>
                <c:pt idx="7431">
                  <c:v>182.702</c:v>
                </c:pt>
                <c:pt idx="7432">
                  <c:v>182.74700000000001</c:v>
                </c:pt>
                <c:pt idx="7433">
                  <c:v>182.70500000000001</c:v>
                </c:pt>
                <c:pt idx="7434">
                  <c:v>182.648</c:v>
                </c:pt>
                <c:pt idx="7435">
                  <c:v>182.57599999999999</c:v>
                </c:pt>
                <c:pt idx="7436">
                  <c:v>182.45699999999999</c:v>
                </c:pt>
                <c:pt idx="7437">
                  <c:v>182.404</c:v>
                </c:pt>
                <c:pt idx="7438">
                  <c:v>182.364</c:v>
                </c:pt>
                <c:pt idx="7439">
                  <c:v>182.47399999999999</c:v>
                </c:pt>
                <c:pt idx="7440">
                  <c:v>182.6</c:v>
                </c:pt>
                <c:pt idx="7441">
                  <c:v>182.70400000000001</c:v>
                </c:pt>
                <c:pt idx="7442">
                  <c:v>182.88399999999999</c:v>
                </c:pt>
                <c:pt idx="7443">
                  <c:v>183.05199999999999</c:v>
                </c:pt>
                <c:pt idx="7444">
                  <c:v>183.09899999999999</c:v>
                </c:pt>
                <c:pt idx="7445">
                  <c:v>183.04499999999999</c:v>
                </c:pt>
                <c:pt idx="7446">
                  <c:v>183.101</c:v>
                </c:pt>
                <c:pt idx="7447">
                  <c:v>183.31399999999999</c:v>
                </c:pt>
                <c:pt idx="7448">
                  <c:v>183.55199999999999</c:v>
                </c:pt>
                <c:pt idx="7449">
                  <c:v>183.72800000000001</c:v>
                </c:pt>
                <c:pt idx="7450">
                  <c:v>183.886</c:v>
                </c:pt>
                <c:pt idx="7451">
                  <c:v>184.03899999999999</c:v>
                </c:pt>
                <c:pt idx="7452">
                  <c:v>184.197</c:v>
                </c:pt>
                <c:pt idx="7453">
                  <c:v>184.339</c:v>
                </c:pt>
                <c:pt idx="7454">
                  <c:v>184.44300000000001</c:v>
                </c:pt>
                <c:pt idx="7455">
                  <c:v>184.45599999999999</c:v>
                </c:pt>
                <c:pt idx="7456">
                  <c:v>184.381</c:v>
                </c:pt>
                <c:pt idx="7457">
                  <c:v>184.267</c:v>
                </c:pt>
                <c:pt idx="7458">
                  <c:v>184.167</c:v>
                </c:pt>
                <c:pt idx="7459">
                  <c:v>184.078</c:v>
                </c:pt>
                <c:pt idx="7460">
                  <c:v>184.124</c:v>
                </c:pt>
                <c:pt idx="7461">
                  <c:v>184.18100000000001</c:v>
                </c:pt>
                <c:pt idx="7462">
                  <c:v>184.23099999999999</c:v>
                </c:pt>
                <c:pt idx="7463">
                  <c:v>184.261</c:v>
                </c:pt>
                <c:pt idx="7464">
                  <c:v>184.518</c:v>
                </c:pt>
                <c:pt idx="7465">
                  <c:v>185.11</c:v>
                </c:pt>
                <c:pt idx="7466">
                  <c:v>185.26</c:v>
                </c:pt>
                <c:pt idx="7467">
                  <c:v>185.476</c:v>
                </c:pt>
                <c:pt idx="7468">
                  <c:v>185.73500000000001</c:v>
                </c:pt>
                <c:pt idx="7469">
                  <c:v>185.87</c:v>
                </c:pt>
                <c:pt idx="7470">
                  <c:v>185.93700000000001</c:v>
                </c:pt>
                <c:pt idx="7471">
                  <c:v>185.87200000000001</c:v>
                </c:pt>
                <c:pt idx="7472">
                  <c:v>185.72800000000001</c:v>
                </c:pt>
                <c:pt idx="7473">
                  <c:v>185.50299999999999</c:v>
                </c:pt>
                <c:pt idx="7474">
                  <c:v>185.54900000000001</c:v>
                </c:pt>
                <c:pt idx="7475">
                  <c:v>185.66</c:v>
                </c:pt>
                <c:pt idx="7476">
                  <c:v>186.20699999999999</c:v>
                </c:pt>
                <c:pt idx="7477">
                  <c:v>186.50399999999999</c:v>
                </c:pt>
                <c:pt idx="7478">
                  <c:v>186.565</c:v>
                </c:pt>
                <c:pt idx="7479">
                  <c:v>186.60599999999999</c:v>
                </c:pt>
                <c:pt idx="7480">
                  <c:v>186.63499999999999</c:v>
                </c:pt>
                <c:pt idx="7481">
                  <c:v>186.64400000000001</c:v>
                </c:pt>
                <c:pt idx="7482">
                  <c:v>186.816</c:v>
                </c:pt>
                <c:pt idx="7483">
                  <c:v>186.9</c:v>
                </c:pt>
                <c:pt idx="7484">
                  <c:v>186.89599999999999</c:v>
                </c:pt>
                <c:pt idx="7485">
                  <c:v>186.964</c:v>
                </c:pt>
                <c:pt idx="7486">
                  <c:v>186.98500000000001</c:v>
                </c:pt>
                <c:pt idx="7487">
                  <c:v>186.62</c:v>
                </c:pt>
                <c:pt idx="7488">
                  <c:v>186.577</c:v>
                </c:pt>
                <c:pt idx="7489">
                  <c:v>186.62700000000001</c:v>
                </c:pt>
                <c:pt idx="7490">
                  <c:v>186.76599999999999</c:v>
                </c:pt>
                <c:pt idx="7491">
                  <c:v>186.643</c:v>
                </c:pt>
                <c:pt idx="7492">
                  <c:v>186.56299999999999</c:v>
                </c:pt>
                <c:pt idx="7493">
                  <c:v>186.59299999999999</c:v>
                </c:pt>
                <c:pt idx="7494">
                  <c:v>186.88800000000001</c:v>
                </c:pt>
                <c:pt idx="7495">
                  <c:v>187.047</c:v>
                </c:pt>
                <c:pt idx="7496">
                  <c:v>186.745</c:v>
                </c:pt>
                <c:pt idx="7497">
                  <c:v>187.267</c:v>
                </c:pt>
                <c:pt idx="7498">
                  <c:v>187.86099999999999</c:v>
                </c:pt>
                <c:pt idx="7499">
                  <c:v>188.4</c:v>
                </c:pt>
                <c:pt idx="7500">
                  <c:v>188.70500000000001</c:v>
                </c:pt>
                <c:pt idx="7501">
                  <c:v>188.958</c:v>
                </c:pt>
                <c:pt idx="7502">
                  <c:v>189.25899999999999</c:v>
                </c:pt>
                <c:pt idx="7503">
                  <c:v>189.50299999999999</c:v>
                </c:pt>
                <c:pt idx="7504">
                  <c:v>189.78299999999999</c:v>
                </c:pt>
                <c:pt idx="7505">
                  <c:v>190.05099999999999</c:v>
                </c:pt>
                <c:pt idx="7506">
                  <c:v>190.34399999999999</c:v>
                </c:pt>
                <c:pt idx="7507">
                  <c:v>190.614</c:v>
                </c:pt>
                <c:pt idx="7508">
                  <c:v>190.899</c:v>
                </c:pt>
                <c:pt idx="7509">
                  <c:v>191.06700000000001</c:v>
                </c:pt>
                <c:pt idx="7510">
                  <c:v>191.119</c:v>
                </c:pt>
                <c:pt idx="7511">
                  <c:v>191.06299999999999</c:v>
                </c:pt>
                <c:pt idx="7512">
                  <c:v>190.97800000000001</c:v>
                </c:pt>
                <c:pt idx="7513">
                  <c:v>190.84399999999999</c:v>
                </c:pt>
                <c:pt idx="7514">
                  <c:v>190.47200000000001</c:v>
                </c:pt>
                <c:pt idx="7515">
                  <c:v>190.006</c:v>
                </c:pt>
                <c:pt idx="7516">
                  <c:v>189.589</c:v>
                </c:pt>
                <c:pt idx="7517">
                  <c:v>189.12799999999999</c:v>
                </c:pt>
                <c:pt idx="7518">
                  <c:v>189.18100000000001</c:v>
                </c:pt>
                <c:pt idx="7519">
                  <c:v>189.298</c:v>
                </c:pt>
                <c:pt idx="7520">
                  <c:v>189.46600000000001</c:v>
                </c:pt>
                <c:pt idx="7521">
                  <c:v>189.75899999999999</c:v>
                </c:pt>
                <c:pt idx="7522">
                  <c:v>190.12899999999999</c:v>
                </c:pt>
                <c:pt idx="7523">
                  <c:v>189.92400000000001</c:v>
                </c:pt>
                <c:pt idx="7524">
                  <c:v>189.845</c:v>
                </c:pt>
                <c:pt idx="7525">
                  <c:v>190.27699999999999</c:v>
                </c:pt>
                <c:pt idx="7526">
                  <c:v>190.57599999999999</c:v>
                </c:pt>
                <c:pt idx="7527">
                  <c:v>191.059</c:v>
                </c:pt>
                <c:pt idx="7528">
                  <c:v>191.392</c:v>
                </c:pt>
                <c:pt idx="7529">
                  <c:v>191.85499999999999</c:v>
                </c:pt>
                <c:pt idx="7530">
                  <c:v>192.18899999999999</c:v>
                </c:pt>
                <c:pt idx="7531">
                  <c:v>192.374</c:v>
                </c:pt>
                <c:pt idx="7532">
                  <c:v>192.422</c:v>
                </c:pt>
                <c:pt idx="7533">
                  <c:v>191.69499999999999</c:v>
                </c:pt>
                <c:pt idx="7534">
                  <c:v>191.566</c:v>
                </c:pt>
                <c:pt idx="7535">
                  <c:v>191.536</c:v>
                </c:pt>
                <c:pt idx="7536">
                  <c:v>191.315</c:v>
                </c:pt>
                <c:pt idx="7537">
                  <c:v>191.029</c:v>
                </c:pt>
                <c:pt idx="7538">
                  <c:v>190.90700000000001</c:v>
                </c:pt>
                <c:pt idx="7539">
                  <c:v>190.75299999999999</c:v>
                </c:pt>
                <c:pt idx="7540">
                  <c:v>190.63900000000001</c:v>
                </c:pt>
                <c:pt idx="7541">
                  <c:v>190.54900000000001</c:v>
                </c:pt>
                <c:pt idx="7542">
                  <c:v>190.465</c:v>
                </c:pt>
                <c:pt idx="7543">
                  <c:v>190.423</c:v>
                </c:pt>
                <c:pt idx="7544">
                  <c:v>190.399</c:v>
                </c:pt>
                <c:pt idx="7545">
                  <c:v>190.404</c:v>
                </c:pt>
                <c:pt idx="7546">
                  <c:v>190.46199999999999</c:v>
                </c:pt>
                <c:pt idx="7547">
                  <c:v>190.47200000000001</c:v>
                </c:pt>
                <c:pt idx="7548">
                  <c:v>190.459</c:v>
                </c:pt>
                <c:pt idx="7549">
                  <c:v>190.471</c:v>
                </c:pt>
                <c:pt idx="7550">
                  <c:v>190.596</c:v>
                </c:pt>
                <c:pt idx="7551">
                  <c:v>190.751</c:v>
                </c:pt>
                <c:pt idx="7552">
                  <c:v>191.18199999999999</c:v>
                </c:pt>
                <c:pt idx="7553">
                  <c:v>191.49299999999999</c:v>
                </c:pt>
                <c:pt idx="7554">
                  <c:v>190.745</c:v>
                </c:pt>
                <c:pt idx="7555">
                  <c:v>189.86600000000001</c:v>
                </c:pt>
                <c:pt idx="7556">
                  <c:v>191.09100000000001</c:v>
                </c:pt>
                <c:pt idx="7557">
                  <c:v>191.79599999999999</c:v>
                </c:pt>
                <c:pt idx="7558">
                  <c:v>192.24100000000001</c:v>
                </c:pt>
                <c:pt idx="7559">
                  <c:v>192.58799999999999</c:v>
                </c:pt>
                <c:pt idx="7560">
                  <c:v>192.714</c:v>
                </c:pt>
                <c:pt idx="7561">
                  <c:v>192.797</c:v>
                </c:pt>
                <c:pt idx="7562">
                  <c:v>192.774</c:v>
                </c:pt>
                <c:pt idx="7563">
                  <c:v>192.803</c:v>
                </c:pt>
                <c:pt idx="7564">
                  <c:v>192.85300000000001</c:v>
                </c:pt>
                <c:pt idx="7565">
                  <c:v>192.922</c:v>
                </c:pt>
                <c:pt idx="7566">
                  <c:v>192.953</c:v>
                </c:pt>
                <c:pt idx="7567">
                  <c:v>192.97399999999999</c:v>
                </c:pt>
                <c:pt idx="7568">
                  <c:v>192.98599999999999</c:v>
                </c:pt>
                <c:pt idx="7569">
                  <c:v>192.946</c:v>
                </c:pt>
                <c:pt idx="7570">
                  <c:v>192.947</c:v>
                </c:pt>
                <c:pt idx="7571">
                  <c:v>192.93100000000001</c:v>
                </c:pt>
                <c:pt idx="7572">
                  <c:v>192.82599999999999</c:v>
                </c:pt>
                <c:pt idx="7573">
                  <c:v>192.89400000000001</c:v>
                </c:pt>
                <c:pt idx="7574">
                  <c:v>192.98400000000001</c:v>
                </c:pt>
                <c:pt idx="7575">
                  <c:v>192.92599999999999</c:v>
                </c:pt>
                <c:pt idx="7576">
                  <c:v>192.9</c:v>
                </c:pt>
                <c:pt idx="7577">
                  <c:v>192.852</c:v>
                </c:pt>
                <c:pt idx="7578">
                  <c:v>192.98</c:v>
                </c:pt>
                <c:pt idx="7579">
                  <c:v>193.19900000000001</c:v>
                </c:pt>
                <c:pt idx="7580">
                  <c:v>193.43299999999999</c:v>
                </c:pt>
                <c:pt idx="7581">
                  <c:v>193.852</c:v>
                </c:pt>
                <c:pt idx="7582">
                  <c:v>194.31100000000001</c:v>
                </c:pt>
                <c:pt idx="7583">
                  <c:v>194.86600000000001</c:v>
                </c:pt>
                <c:pt idx="7584">
                  <c:v>195.24100000000001</c:v>
                </c:pt>
                <c:pt idx="7585">
                  <c:v>195.50899999999999</c:v>
                </c:pt>
                <c:pt idx="7586">
                  <c:v>195.50399999999999</c:v>
                </c:pt>
                <c:pt idx="7587">
                  <c:v>195.50299999999999</c:v>
                </c:pt>
                <c:pt idx="7588">
                  <c:v>195.441</c:v>
                </c:pt>
                <c:pt idx="7589">
                  <c:v>195.273</c:v>
                </c:pt>
                <c:pt idx="7590">
                  <c:v>195.136</c:v>
                </c:pt>
                <c:pt idx="7591">
                  <c:v>195.06899999999999</c:v>
                </c:pt>
                <c:pt idx="7592">
                  <c:v>195.06200000000001</c:v>
                </c:pt>
                <c:pt idx="7593">
                  <c:v>195.13499999999999</c:v>
                </c:pt>
                <c:pt idx="7594">
                  <c:v>195.33500000000001</c:v>
                </c:pt>
                <c:pt idx="7595">
                  <c:v>195.59299999999999</c:v>
                </c:pt>
                <c:pt idx="7596">
                  <c:v>195.87299999999999</c:v>
                </c:pt>
                <c:pt idx="7597">
                  <c:v>196.114</c:v>
                </c:pt>
                <c:pt idx="7598">
                  <c:v>196.21700000000001</c:v>
                </c:pt>
                <c:pt idx="7599">
                  <c:v>196.48500000000001</c:v>
                </c:pt>
                <c:pt idx="7600">
                  <c:v>196.77199999999999</c:v>
                </c:pt>
                <c:pt idx="7601">
                  <c:v>197.00899999999999</c:v>
                </c:pt>
                <c:pt idx="7602">
                  <c:v>197.12799999999999</c:v>
                </c:pt>
                <c:pt idx="7603">
                  <c:v>197.17500000000001</c:v>
                </c:pt>
                <c:pt idx="7604">
                  <c:v>197.017</c:v>
                </c:pt>
                <c:pt idx="7605">
                  <c:v>196.66900000000001</c:v>
                </c:pt>
                <c:pt idx="7606">
                  <c:v>196.286</c:v>
                </c:pt>
                <c:pt idx="7607">
                  <c:v>195.91900000000001</c:v>
                </c:pt>
                <c:pt idx="7608">
                  <c:v>195.501</c:v>
                </c:pt>
                <c:pt idx="7609">
                  <c:v>195.29400000000001</c:v>
                </c:pt>
                <c:pt idx="7610">
                  <c:v>195.23099999999999</c:v>
                </c:pt>
                <c:pt idx="7611">
                  <c:v>195.506</c:v>
                </c:pt>
                <c:pt idx="7612">
                  <c:v>195.684</c:v>
                </c:pt>
                <c:pt idx="7613">
                  <c:v>195.905</c:v>
                </c:pt>
                <c:pt idx="7614">
                  <c:v>196.048</c:v>
                </c:pt>
                <c:pt idx="7615">
                  <c:v>196.262</c:v>
                </c:pt>
                <c:pt idx="7616">
                  <c:v>196.547</c:v>
                </c:pt>
                <c:pt idx="7617">
                  <c:v>197.01300000000001</c:v>
                </c:pt>
                <c:pt idx="7618">
                  <c:v>197.18199999999999</c:v>
                </c:pt>
                <c:pt idx="7619">
                  <c:v>197.18700000000001</c:v>
                </c:pt>
                <c:pt idx="7620">
                  <c:v>197.09</c:v>
                </c:pt>
                <c:pt idx="7621">
                  <c:v>197.11600000000001</c:v>
                </c:pt>
                <c:pt idx="7622">
                  <c:v>197.249</c:v>
                </c:pt>
                <c:pt idx="7623">
                  <c:v>197.45099999999999</c:v>
                </c:pt>
                <c:pt idx="7624">
                  <c:v>197.67099999999999</c:v>
                </c:pt>
                <c:pt idx="7625">
                  <c:v>197.97900000000001</c:v>
                </c:pt>
                <c:pt idx="7626">
                  <c:v>198.27500000000001</c:v>
                </c:pt>
                <c:pt idx="7627">
                  <c:v>198.536</c:v>
                </c:pt>
                <c:pt idx="7628">
                  <c:v>198.858</c:v>
                </c:pt>
                <c:pt idx="7629">
                  <c:v>199.196</c:v>
                </c:pt>
                <c:pt idx="7630">
                  <c:v>199.45500000000001</c:v>
                </c:pt>
                <c:pt idx="7631">
                  <c:v>199.56800000000001</c:v>
                </c:pt>
                <c:pt idx="7632">
                  <c:v>199.61699999999999</c:v>
                </c:pt>
                <c:pt idx="7633">
                  <c:v>199.65299999999999</c:v>
                </c:pt>
                <c:pt idx="7634">
                  <c:v>199.61099999999999</c:v>
                </c:pt>
                <c:pt idx="7635">
                  <c:v>199.48599999999999</c:v>
                </c:pt>
                <c:pt idx="7636">
                  <c:v>199.42699999999999</c:v>
                </c:pt>
                <c:pt idx="7637">
                  <c:v>199.36199999999999</c:v>
                </c:pt>
                <c:pt idx="7638">
                  <c:v>199.31399999999999</c:v>
                </c:pt>
                <c:pt idx="7639">
                  <c:v>199.262</c:v>
                </c:pt>
                <c:pt idx="7640">
                  <c:v>199.26599999999999</c:v>
                </c:pt>
                <c:pt idx="7641">
                  <c:v>199.31899999999999</c:v>
                </c:pt>
                <c:pt idx="7642">
                  <c:v>199.32900000000001</c:v>
                </c:pt>
                <c:pt idx="7643">
                  <c:v>199.268</c:v>
                </c:pt>
                <c:pt idx="7644">
                  <c:v>199.24100000000001</c:v>
                </c:pt>
                <c:pt idx="7645">
                  <c:v>199.24199999999999</c:v>
                </c:pt>
                <c:pt idx="7646">
                  <c:v>199.19200000000001</c:v>
                </c:pt>
                <c:pt idx="7647">
                  <c:v>199.13499999999999</c:v>
                </c:pt>
                <c:pt idx="7648">
                  <c:v>199.077</c:v>
                </c:pt>
                <c:pt idx="7649">
                  <c:v>199.02600000000001</c:v>
                </c:pt>
                <c:pt idx="7650">
                  <c:v>198.98599999999999</c:v>
                </c:pt>
                <c:pt idx="7651">
                  <c:v>198.91499999999999</c:v>
                </c:pt>
                <c:pt idx="7652">
                  <c:v>198.773</c:v>
                </c:pt>
                <c:pt idx="7653">
                  <c:v>198.613</c:v>
                </c:pt>
                <c:pt idx="7654">
                  <c:v>198.453</c:v>
                </c:pt>
                <c:pt idx="7655">
                  <c:v>198.364</c:v>
                </c:pt>
                <c:pt idx="7656">
                  <c:v>198.23699999999999</c:v>
                </c:pt>
                <c:pt idx="7657">
                  <c:v>198.131</c:v>
                </c:pt>
                <c:pt idx="7658">
                  <c:v>197.99199999999999</c:v>
                </c:pt>
                <c:pt idx="7659">
                  <c:v>197.71600000000001</c:v>
                </c:pt>
                <c:pt idx="7660">
                  <c:v>197.44300000000001</c:v>
                </c:pt>
                <c:pt idx="7661">
                  <c:v>197.39599999999999</c:v>
                </c:pt>
                <c:pt idx="7662">
                  <c:v>197.286</c:v>
                </c:pt>
                <c:pt idx="7663">
                  <c:v>198.09800000000001</c:v>
                </c:pt>
                <c:pt idx="7664">
                  <c:v>198.584</c:v>
                </c:pt>
                <c:pt idx="7665">
                  <c:v>197.84299999999999</c:v>
                </c:pt>
                <c:pt idx="7666">
                  <c:v>197.34700000000001</c:v>
                </c:pt>
                <c:pt idx="7667">
                  <c:v>196.88300000000001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[D_20.txt]D_20!$D$1</c:f>
              <c:strCache>
                <c:ptCount val="1"/>
                <c:pt idx="0">
                  <c:v>D_20</c:v>
                </c:pt>
              </c:strCache>
            </c:strRef>
          </c:tx>
          <c:spPr>
            <a:ln w="50800">
              <a:solidFill>
                <a:schemeClr val="accent3"/>
              </a:solidFill>
            </a:ln>
          </c:spPr>
          <c:marker>
            <c:symbol val="none"/>
          </c:marker>
          <c:xVal>
            <c:numRef>
              <c:f>[D_20.txt]D_20!$A$2:$A$7669</c:f>
              <c:numCache>
                <c:formatCode>General</c:formatCode>
                <c:ptCount val="7668"/>
                <c:pt idx="0">
                  <c:v>100.627</c:v>
                </c:pt>
                <c:pt idx="1">
                  <c:v>101.288</c:v>
                </c:pt>
                <c:pt idx="2">
                  <c:v>101.949</c:v>
                </c:pt>
                <c:pt idx="3">
                  <c:v>102.61</c:v>
                </c:pt>
                <c:pt idx="4">
                  <c:v>103.271</c:v>
                </c:pt>
                <c:pt idx="5">
                  <c:v>103.93</c:v>
                </c:pt>
                <c:pt idx="6">
                  <c:v>104.59099999999999</c:v>
                </c:pt>
                <c:pt idx="7">
                  <c:v>105.252</c:v>
                </c:pt>
                <c:pt idx="8">
                  <c:v>105.913</c:v>
                </c:pt>
                <c:pt idx="9">
                  <c:v>106.574</c:v>
                </c:pt>
                <c:pt idx="10">
                  <c:v>107.235</c:v>
                </c:pt>
                <c:pt idx="11">
                  <c:v>107.893</c:v>
                </c:pt>
                <c:pt idx="12">
                  <c:v>108.554</c:v>
                </c:pt>
                <c:pt idx="13">
                  <c:v>109.214</c:v>
                </c:pt>
                <c:pt idx="14">
                  <c:v>109.875</c:v>
                </c:pt>
                <c:pt idx="15">
                  <c:v>110.53400000000001</c:v>
                </c:pt>
                <c:pt idx="16">
                  <c:v>111.194</c:v>
                </c:pt>
                <c:pt idx="17">
                  <c:v>111.852</c:v>
                </c:pt>
                <c:pt idx="18">
                  <c:v>112.51300000000001</c:v>
                </c:pt>
                <c:pt idx="19">
                  <c:v>113.17100000000001</c:v>
                </c:pt>
                <c:pt idx="20">
                  <c:v>113.831</c:v>
                </c:pt>
                <c:pt idx="21">
                  <c:v>114.49</c:v>
                </c:pt>
                <c:pt idx="22">
                  <c:v>115.15</c:v>
                </c:pt>
                <c:pt idx="23">
                  <c:v>115.80800000000001</c:v>
                </c:pt>
                <c:pt idx="24">
                  <c:v>116.468</c:v>
                </c:pt>
                <c:pt idx="25">
                  <c:v>117.126</c:v>
                </c:pt>
                <c:pt idx="26">
                  <c:v>117.78400000000001</c:v>
                </c:pt>
                <c:pt idx="27">
                  <c:v>118.444</c:v>
                </c:pt>
                <c:pt idx="28">
                  <c:v>119.102</c:v>
                </c:pt>
                <c:pt idx="29">
                  <c:v>119.759</c:v>
                </c:pt>
                <c:pt idx="30">
                  <c:v>120.417</c:v>
                </c:pt>
                <c:pt idx="31">
                  <c:v>121.077</c:v>
                </c:pt>
                <c:pt idx="32">
                  <c:v>121.735</c:v>
                </c:pt>
                <c:pt idx="33">
                  <c:v>122.392</c:v>
                </c:pt>
                <c:pt idx="34">
                  <c:v>123.05</c:v>
                </c:pt>
                <c:pt idx="35">
                  <c:v>123.70699999999999</c:v>
                </c:pt>
                <c:pt idx="36">
                  <c:v>124.36499999999999</c:v>
                </c:pt>
                <c:pt idx="37">
                  <c:v>125.02200000000001</c:v>
                </c:pt>
                <c:pt idx="38">
                  <c:v>125.679</c:v>
                </c:pt>
                <c:pt idx="39">
                  <c:v>126.337</c:v>
                </c:pt>
                <c:pt idx="40">
                  <c:v>126.994</c:v>
                </c:pt>
                <c:pt idx="41">
                  <c:v>127.651</c:v>
                </c:pt>
                <c:pt idx="42">
                  <c:v>128.30799999999999</c:v>
                </c:pt>
                <c:pt idx="43">
                  <c:v>128.96299999999999</c:v>
                </c:pt>
                <c:pt idx="44">
                  <c:v>129.62100000000001</c:v>
                </c:pt>
                <c:pt idx="45">
                  <c:v>130.27799999999999</c:v>
                </c:pt>
                <c:pt idx="46">
                  <c:v>130.935</c:v>
                </c:pt>
                <c:pt idx="47">
                  <c:v>131.589</c:v>
                </c:pt>
                <c:pt idx="48">
                  <c:v>132.24600000000001</c:v>
                </c:pt>
                <c:pt idx="49">
                  <c:v>132.90299999999999</c:v>
                </c:pt>
                <c:pt idx="50">
                  <c:v>133.55799999999999</c:v>
                </c:pt>
                <c:pt idx="51">
                  <c:v>134.215</c:v>
                </c:pt>
                <c:pt idx="52">
                  <c:v>134.87100000000001</c:v>
                </c:pt>
                <c:pt idx="53">
                  <c:v>135.52600000000001</c:v>
                </c:pt>
                <c:pt idx="54">
                  <c:v>136.18199999999999</c:v>
                </c:pt>
                <c:pt idx="55">
                  <c:v>136.83699999999999</c:v>
                </c:pt>
                <c:pt idx="56">
                  <c:v>137.49299999999999</c:v>
                </c:pt>
                <c:pt idx="57">
                  <c:v>138.148</c:v>
                </c:pt>
                <c:pt idx="58">
                  <c:v>138.80199999999999</c:v>
                </c:pt>
                <c:pt idx="59">
                  <c:v>139.459</c:v>
                </c:pt>
                <c:pt idx="60">
                  <c:v>140.113</c:v>
                </c:pt>
                <c:pt idx="61">
                  <c:v>140.767</c:v>
                </c:pt>
                <c:pt idx="62">
                  <c:v>141.423</c:v>
                </c:pt>
                <c:pt idx="63">
                  <c:v>142.077</c:v>
                </c:pt>
                <c:pt idx="64">
                  <c:v>142.73099999999999</c:v>
                </c:pt>
                <c:pt idx="65">
                  <c:v>143.38499999999999</c:v>
                </c:pt>
                <c:pt idx="66">
                  <c:v>144.03899999999999</c:v>
                </c:pt>
                <c:pt idx="67">
                  <c:v>144.69499999999999</c:v>
                </c:pt>
                <c:pt idx="68">
                  <c:v>145.34899999999999</c:v>
                </c:pt>
                <c:pt idx="69">
                  <c:v>146.00299999999999</c:v>
                </c:pt>
                <c:pt idx="70">
                  <c:v>146.65700000000001</c:v>
                </c:pt>
                <c:pt idx="71">
                  <c:v>147.31</c:v>
                </c:pt>
                <c:pt idx="72">
                  <c:v>147.964</c:v>
                </c:pt>
                <c:pt idx="73">
                  <c:v>148.61799999999999</c:v>
                </c:pt>
                <c:pt idx="74">
                  <c:v>149.27099999999999</c:v>
                </c:pt>
                <c:pt idx="75">
                  <c:v>149.92500000000001</c:v>
                </c:pt>
                <c:pt idx="76">
                  <c:v>150.57599999999999</c:v>
                </c:pt>
                <c:pt idx="77">
                  <c:v>151.22999999999999</c:v>
                </c:pt>
                <c:pt idx="78">
                  <c:v>151.88300000000001</c:v>
                </c:pt>
                <c:pt idx="79">
                  <c:v>152.536</c:v>
                </c:pt>
                <c:pt idx="80">
                  <c:v>153.19</c:v>
                </c:pt>
                <c:pt idx="81">
                  <c:v>153.84100000000001</c:v>
                </c:pt>
                <c:pt idx="82">
                  <c:v>154.494</c:v>
                </c:pt>
                <c:pt idx="83">
                  <c:v>155.14699999999999</c:v>
                </c:pt>
                <c:pt idx="84">
                  <c:v>155.798</c:v>
                </c:pt>
                <c:pt idx="85">
                  <c:v>156.45099999999999</c:v>
                </c:pt>
                <c:pt idx="86">
                  <c:v>157.102</c:v>
                </c:pt>
                <c:pt idx="87">
                  <c:v>157.755</c:v>
                </c:pt>
                <c:pt idx="88">
                  <c:v>158.40799999999999</c:v>
                </c:pt>
                <c:pt idx="89">
                  <c:v>159.059</c:v>
                </c:pt>
                <c:pt idx="90">
                  <c:v>159.71</c:v>
                </c:pt>
                <c:pt idx="91">
                  <c:v>160.36199999999999</c:v>
                </c:pt>
                <c:pt idx="92">
                  <c:v>161.01300000000001</c:v>
                </c:pt>
                <c:pt idx="93">
                  <c:v>161.666</c:v>
                </c:pt>
                <c:pt idx="94">
                  <c:v>162.316</c:v>
                </c:pt>
                <c:pt idx="95">
                  <c:v>162.96700000000001</c:v>
                </c:pt>
                <c:pt idx="96">
                  <c:v>163.619</c:v>
                </c:pt>
                <c:pt idx="97">
                  <c:v>164.27</c:v>
                </c:pt>
                <c:pt idx="98">
                  <c:v>164.92</c:v>
                </c:pt>
                <c:pt idx="99">
                  <c:v>165.571</c:v>
                </c:pt>
                <c:pt idx="100">
                  <c:v>166.221</c:v>
                </c:pt>
                <c:pt idx="101">
                  <c:v>166.87100000000001</c:v>
                </c:pt>
                <c:pt idx="102">
                  <c:v>167.523</c:v>
                </c:pt>
                <c:pt idx="103">
                  <c:v>168.173</c:v>
                </c:pt>
                <c:pt idx="104">
                  <c:v>168.82400000000001</c:v>
                </c:pt>
                <c:pt idx="105">
                  <c:v>169.47399999999999</c:v>
                </c:pt>
                <c:pt idx="106">
                  <c:v>170.124</c:v>
                </c:pt>
                <c:pt idx="107">
                  <c:v>170.774</c:v>
                </c:pt>
                <c:pt idx="108">
                  <c:v>171.423</c:v>
                </c:pt>
                <c:pt idx="109">
                  <c:v>172.071</c:v>
                </c:pt>
                <c:pt idx="110">
                  <c:v>172.721</c:v>
                </c:pt>
                <c:pt idx="111">
                  <c:v>173.37100000000001</c:v>
                </c:pt>
                <c:pt idx="112">
                  <c:v>174.02099999999999</c:v>
                </c:pt>
                <c:pt idx="113">
                  <c:v>174.67</c:v>
                </c:pt>
                <c:pt idx="114">
                  <c:v>175.31800000000001</c:v>
                </c:pt>
                <c:pt idx="115">
                  <c:v>175.96700000000001</c:v>
                </c:pt>
                <c:pt idx="116">
                  <c:v>176.61699999999999</c:v>
                </c:pt>
                <c:pt idx="117">
                  <c:v>177.26599999999999</c:v>
                </c:pt>
                <c:pt idx="118">
                  <c:v>177.91399999999999</c:v>
                </c:pt>
                <c:pt idx="119">
                  <c:v>178.56299999999999</c:v>
                </c:pt>
                <c:pt idx="120">
                  <c:v>179.21</c:v>
                </c:pt>
                <c:pt idx="121">
                  <c:v>179.86</c:v>
                </c:pt>
                <c:pt idx="122">
                  <c:v>180.50700000000001</c:v>
                </c:pt>
                <c:pt idx="123">
                  <c:v>181.15600000000001</c:v>
                </c:pt>
                <c:pt idx="124">
                  <c:v>181.803</c:v>
                </c:pt>
                <c:pt idx="125">
                  <c:v>182.452</c:v>
                </c:pt>
                <c:pt idx="126">
                  <c:v>183.09899999999999</c:v>
                </c:pt>
                <c:pt idx="127">
                  <c:v>183.74600000000001</c:v>
                </c:pt>
                <c:pt idx="128">
                  <c:v>184.39500000000001</c:v>
                </c:pt>
                <c:pt idx="129">
                  <c:v>185.042</c:v>
                </c:pt>
                <c:pt idx="130">
                  <c:v>185.68899999999999</c:v>
                </c:pt>
                <c:pt idx="131">
                  <c:v>186.33799999999999</c:v>
                </c:pt>
                <c:pt idx="132">
                  <c:v>186.98400000000001</c:v>
                </c:pt>
                <c:pt idx="133">
                  <c:v>187.631</c:v>
                </c:pt>
                <c:pt idx="134">
                  <c:v>188.27799999999999</c:v>
                </c:pt>
                <c:pt idx="135">
                  <c:v>188.92400000000001</c:v>
                </c:pt>
                <c:pt idx="136">
                  <c:v>189.571</c:v>
                </c:pt>
                <c:pt idx="137">
                  <c:v>190.21700000000001</c:v>
                </c:pt>
                <c:pt idx="138">
                  <c:v>190.864</c:v>
                </c:pt>
                <c:pt idx="139">
                  <c:v>191.51</c:v>
                </c:pt>
                <c:pt idx="140">
                  <c:v>192.15700000000001</c:v>
                </c:pt>
                <c:pt idx="141">
                  <c:v>192.803</c:v>
                </c:pt>
                <c:pt idx="142">
                  <c:v>193.44900000000001</c:v>
                </c:pt>
                <c:pt idx="143">
                  <c:v>194.095</c:v>
                </c:pt>
                <c:pt idx="144">
                  <c:v>194.74199999999999</c:v>
                </c:pt>
                <c:pt idx="145">
                  <c:v>195.38800000000001</c:v>
                </c:pt>
                <c:pt idx="146">
                  <c:v>196.03399999999999</c:v>
                </c:pt>
                <c:pt idx="147">
                  <c:v>196.678</c:v>
                </c:pt>
                <c:pt idx="148">
                  <c:v>197.32400000000001</c:v>
                </c:pt>
                <c:pt idx="149">
                  <c:v>197.97</c:v>
                </c:pt>
                <c:pt idx="150">
                  <c:v>198.61600000000001</c:v>
                </c:pt>
                <c:pt idx="151">
                  <c:v>199.25899999999999</c:v>
                </c:pt>
                <c:pt idx="152">
                  <c:v>199.905</c:v>
                </c:pt>
                <c:pt idx="153">
                  <c:v>200.54900000000001</c:v>
                </c:pt>
                <c:pt idx="154">
                  <c:v>201.19399999999999</c:v>
                </c:pt>
                <c:pt idx="155">
                  <c:v>201.83799999999999</c:v>
                </c:pt>
                <c:pt idx="156">
                  <c:v>202.48400000000001</c:v>
                </c:pt>
                <c:pt idx="157">
                  <c:v>203.12700000000001</c:v>
                </c:pt>
                <c:pt idx="158">
                  <c:v>203.773</c:v>
                </c:pt>
                <c:pt idx="159">
                  <c:v>204.416</c:v>
                </c:pt>
                <c:pt idx="160">
                  <c:v>205.06200000000001</c:v>
                </c:pt>
                <c:pt idx="161">
                  <c:v>205.70500000000001</c:v>
                </c:pt>
                <c:pt idx="162">
                  <c:v>206.34800000000001</c:v>
                </c:pt>
                <c:pt idx="163">
                  <c:v>206.99299999999999</c:v>
                </c:pt>
                <c:pt idx="164">
                  <c:v>207.637</c:v>
                </c:pt>
                <c:pt idx="165">
                  <c:v>208.28</c:v>
                </c:pt>
                <c:pt idx="166">
                  <c:v>208.923</c:v>
                </c:pt>
                <c:pt idx="167">
                  <c:v>209.566</c:v>
                </c:pt>
                <c:pt idx="168">
                  <c:v>210.21100000000001</c:v>
                </c:pt>
                <c:pt idx="169">
                  <c:v>210.85400000000001</c:v>
                </c:pt>
                <c:pt idx="170">
                  <c:v>211.49700000000001</c:v>
                </c:pt>
                <c:pt idx="171">
                  <c:v>212.14</c:v>
                </c:pt>
                <c:pt idx="172">
                  <c:v>212.78200000000001</c:v>
                </c:pt>
                <c:pt idx="173">
                  <c:v>213.42500000000001</c:v>
                </c:pt>
                <c:pt idx="174">
                  <c:v>214.06800000000001</c:v>
                </c:pt>
                <c:pt idx="175">
                  <c:v>214.71100000000001</c:v>
                </c:pt>
                <c:pt idx="176">
                  <c:v>215.35300000000001</c:v>
                </c:pt>
                <c:pt idx="177">
                  <c:v>215.994</c:v>
                </c:pt>
                <c:pt idx="178">
                  <c:v>216.636</c:v>
                </c:pt>
                <c:pt idx="179">
                  <c:v>217.279</c:v>
                </c:pt>
                <c:pt idx="180">
                  <c:v>217.92099999999999</c:v>
                </c:pt>
                <c:pt idx="181">
                  <c:v>218.56399999999999</c:v>
                </c:pt>
                <c:pt idx="182">
                  <c:v>219.20400000000001</c:v>
                </c:pt>
                <c:pt idx="183">
                  <c:v>219.846</c:v>
                </c:pt>
                <c:pt idx="184">
                  <c:v>220.488</c:v>
                </c:pt>
                <c:pt idx="185">
                  <c:v>221.12899999999999</c:v>
                </c:pt>
                <c:pt idx="186">
                  <c:v>221.77099999999999</c:v>
                </c:pt>
                <c:pt idx="187">
                  <c:v>222.411</c:v>
                </c:pt>
                <c:pt idx="188">
                  <c:v>223.053</c:v>
                </c:pt>
                <c:pt idx="189">
                  <c:v>223.69300000000001</c:v>
                </c:pt>
                <c:pt idx="190">
                  <c:v>224.33500000000001</c:v>
                </c:pt>
                <c:pt idx="191">
                  <c:v>224.97499999999999</c:v>
                </c:pt>
                <c:pt idx="192">
                  <c:v>225.61699999999999</c:v>
                </c:pt>
                <c:pt idx="193">
                  <c:v>226.256</c:v>
                </c:pt>
                <c:pt idx="194">
                  <c:v>226.89599999999999</c:v>
                </c:pt>
                <c:pt idx="195">
                  <c:v>227.53800000000001</c:v>
                </c:pt>
                <c:pt idx="196">
                  <c:v>228.178</c:v>
                </c:pt>
                <c:pt idx="197">
                  <c:v>228.81700000000001</c:v>
                </c:pt>
                <c:pt idx="198">
                  <c:v>229.459</c:v>
                </c:pt>
                <c:pt idx="199">
                  <c:v>230.09800000000001</c:v>
                </c:pt>
                <c:pt idx="200">
                  <c:v>230.738</c:v>
                </c:pt>
                <c:pt idx="201">
                  <c:v>231.37700000000001</c:v>
                </c:pt>
                <c:pt idx="202">
                  <c:v>232.017</c:v>
                </c:pt>
                <c:pt idx="203">
                  <c:v>232.65600000000001</c:v>
                </c:pt>
                <c:pt idx="204">
                  <c:v>233.29499999999999</c:v>
                </c:pt>
                <c:pt idx="205">
                  <c:v>233.935</c:v>
                </c:pt>
                <c:pt idx="206">
                  <c:v>234.57400000000001</c:v>
                </c:pt>
                <c:pt idx="207">
                  <c:v>235.21299999999999</c:v>
                </c:pt>
                <c:pt idx="208">
                  <c:v>235.852</c:v>
                </c:pt>
                <c:pt idx="209">
                  <c:v>236.49100000000001</c:v>
                </c:pt>
                <c:pt idx="210">
                  <c:v>237.13</c:v>
                </c:pt>
                <c:pt idx="211">
                  <c:v>237.76900000000001</c:v>
                </c:pt>
                <c:pt idx="212">
                  <c:v>238.40799999999999</c:v>
                </c:pt>
                <c:pt idx="213">
                  <c:v>239.04499999999999</c:v>
                </c:pt>
                <c:pt idx="214">
                  <c:v>239.684</c:v>
                </c:pt>
                <c:pt idx="215">
                  <c:v>240.32300000000001</c:v>
                </c:pt>
                <c:pt idx="216">
                  <c:v>240.96100000000001</c:v>
                </c:pt>
                <c:pt idx="217">
                  <c:v>241.59800000000001</c:v>
                </c:pt>
                <c:pt idx="218">
                  <c:v>242.23699999999999</c:v>
                </c:pt>
                <c:pt idx="219">
                  <c:v>242.87299999999999</c:v>
                </c:pt>
                <c:pt idx="220">
                  <c:v>243.512</c:v>
                </c:pt>
                <c:pt idx="221">
                  <c:v>244.15</c:v>
                </c:pt>
                <c:pt idx="222">
                  <c:v>244.78700000000001</c:v>
                </c:pt>
                <c:pt idx="223">
                  <c:v>245.423</c:v>
                </c:pt>
                <c:pt idx="224">
                  <c:v>246.06100000000001</c:v>
                </c:pt>
                <c:pt idx="225">
                  <c:v>246.69800000000001</c:v>
                </c:pt>
                <c:pt idx="226">
                  <c:v>247.33600000000001</c:v>
                </c:pt>
                <c:pt idx="227">
                  <c:v>247.97200000000001</c:v>
                </c:pt>
                <c:pt idx="228">
                  <c:v>248.608</c:v>
                </c:pt>
                <c:pt idx="229">
                  <c:v>249.24600000000001</c:v>
                </c:pt>
                <c:pt idx="230">
                  <c:v>249.88300000000001</c:v>
                </c:pt>
                <c:pt idx="231">
                  <c:v>250.51900000000001</c:v>
                </c:pt>
                <c:pt idx="232">
                  <c:v>251.155</c:v>
                </c:pt>
                <c:pt idx="233">
                  <c:v>251.79300000000001</c:v>
                </c:pt>
                <c:pt idx="234">
                  <c:v>252.428</c:v>
                </c:pt>
                <c:pt idx="235">
                  <c:v>253.06399999999999</c:v>
                </c:pt>
                <c:pt idx="236">
                  <c:v>253.7</c:v>
                </c:pt>
                <c:pt idx="237">
                  <c:v>254.33600000000001</c:v>
                </c:pt>
                <c:pt idx="238">
                  <c:v>254.971</c:v>
                </c:pt>
                <c:pt idx="239">
                  <c:v>255.607</c:v>
                </c:pt>
                <c:pt idx="240">
                  <c:v>256.24299999999999</c:v>
                </c:pt>
                <c:pt idx="241">
                  <c:v>256.87799999999999</c:v>
                </c:pt>
                <c:pt idx="242">
                  <c:v>257.51400000000001</c:v>
                </c:pt>
                <c:pt idx="243">
                  <c:v>258.149</c:v>
                </c:pt>
                <c:pt idx="244">
                  <c:v>258.78300000000002</c:v>
                </c:pt>
                <c:pt idx="245">
                  <c:v>259.41800000000001</c:v>
                </c:pt>
                <c:pt idx="246">
                  <c:v>260.053</c:v>
                </c:pt>
                <c:pt idx="247">
                  <c:v>260.68900000000002</c:v>
                </c:pt>
                <c:pt idx="248">
                  <c:v>261.322</c:v>
                </c:pt>
                <c:pt idx="249">
                  <c:v>261.95699999999999</c:v>
                </c:pt>
                <c:pt idx="250">
                  <c:v>262.59199999999998</c:v>
                </c:pt>
                <c:pt idx="251">
                  <c:v>263.22500000000002</c:v>
                </c:pt>
                <c:pt idx="252">
                  <c:v>263.86</c:v>
                </c:pt>
                <c:pt idx="253">
                  <c:v>264.49299999999999</c:v>
                </c:pt>
                <c:pt idx="254">
                  <c:v>265.12799999999999</c:v>
                </c:pt>
                <c:pt idx="255">
                  <c:v>265.76100000000002</c:v>
                </c:pt>
                <c:pt idx="256">
                  <c:v>266.39600000000002</c:v>
                </c:pt>
                <c:pt idx="257">
                  <c:v>267.029</c:v>
                </c:pt>
                <c:pt idx="258">
                  <c:v>267.66399999999999</c:v>
                </c:pt>
                <c:pt idx="259">
                  <c:v>268.29599999999999</c:v>
                </c:pt>
                <c:pt idx="260">
                  <c:v>268.92899999999997</c:v>
                </c:pt>
                <c:pt idx="261">
                  <c:v>269.56400000000002</c:v>
                </c:pt>
                <c:pt idx="262">
                  <c:v>270.19600000000003</c:v>
                </c:pt>
                <c:pt idx="263">
                  <c:v>270.82900000000001</c:v>
                </c:pt>
                <c:pt idx="264">
                  <c:v>271.46300000000002</c:v>
                </c:pt>
                <c:pt idx="265">
                  <c:v>272.096</c:v>
                </c:pt>
                <c:pt idx="266">
                  <c:v>272.72800000000001</c:v>
                </c:pt>
                <c:pt idx="267">
                  <c:v>273.36099999999999</c:v>
                </c:pt>
                <c:pt idx="268">
                  <c:v>273.99299999999999</c:v>
                </c:pt>
                <c:pt idx="269">
                  <c:v>274.625</c:v>
                </c:pt>
                <c:pt idx="270">
                  <c:v>275.25700000000001</c:v>
                </c:pt>
                <c:pt idx="271">
                  <c:v>275.89</c:v>
                </c:pt>
                <c:pt idx="272">
                  <c:v>276.52199999999999</c:v>
                </c:pt>
                <c:pt idx="273">
                  <c:v>277.154</c:v>
                </c:pt>
                <c:pt idx="274">
                  <c:v>277.786</c:v>
                </c:pt>
                <c:pt idx="275">
                  <c:v>278.41800000000001</c:v>
                </c:pt>
                <c:pt idx="276">
                  <c:v>279.05</c:v>
                </c:pt>
                <c:pt idx="277">
                  <c:v>279.68200000000002</c:v>
                </c:pt>
                <c:pt idx="278">
                  <c:v>280.31099999999998</c:v>
                </c:pt>
                <c:pt idx="279">
                  <c:v>280.94299999999998</c:v>
                </c:pt>
                <c:pt idx="280">
                  <c:v>281.57499999999999</c:v>
                </c:pt>
                <c:pt idx="281">
                  <c:v>282.20699999999999</c:v>
                </c:pt>
                <c:pt idx="282">
                  <c:v>282.83600000000001</c:v>
                </c:pt>
                <c:pt idx="283">
                  <c:v>283.46800000000002</c:v>
                </c:pt>
                <c:pt idx="284">
                  <c:v>284.09800000000001</c:v>
                </c:pt>
                <c:pt idx="285">
                  <c:v>284.72899999999998</c:v>
                </c:pt>
                <c:pt idx="286">
                  <c:v>285.36099999999999</c:v>
                </c:pt>
                <c:pt idx="287">
                  <c:v>285.99</c:v>
                </c:pt>
                <c:pt idx="288">
                  <c:v>286.62200000000001</c:v>
                </c:pt>
                <c:pt idx="289">
                  <c:v>287.25099999999998</c:v>
                </c:pt>
                <c:pt idx="290">
                  <c:v>287.88</c:v>
                </c:pt>
                <c:pt idx="291">
                  <c:v>288.51100000000002</c:v>
                </c:pt>
                <c:pt idx="292">
                  <c:v>289.14100000000002</c:v>
                </c:pt>
                <c:pt idx="293">
                  <c:v>289.77</c:v>
                </c:pt>
                <c:pt idx="294">
                  <c:v>290.40100000000001</c:v>
                </c:pt>
                <c:pt idx="295">
                  <c:v>291.02999999999997</c:v>
                </c:pt>
                <c:pt idx="296">
                  <c:v>291.65899999999999</c:v>
                </c:pt>
                <c:pt idx="297">
                  <c:v>292.28800000000001</c:v>
                </c:pt>
                <c:pt idx="298">
                  <c:v>292.91899999999998</c:v>
                </c:pt>
                <c:pt idx="299">
                  <c:v>293.548</c:v>
                </c:pt>
                <c:pt idx="300">
                  <c:v>294.17700000000002</c:v>
                </c:pt>
                <c:pt idx="301">
                  <c:v>294.80500000000001</c:v>
                </c:pt>
                <c:pt idx="302">
                  <c:v>295.43400000000003</c:v>
                </c:pt>
                <c:pt idx="303">
                  <c:v>296.06299999999999</c:v>
                </c:pt>
                <c:pt idx="304">
                  <c:v>296.69200000000001</c:v>
                </c:pt>
                <c:pt idx="305">
                  <c:v>297.32</c:v>
                </c:pt>
                <c:pt idx="306">
                  <c:v>297.94900000000001</c:v>
                </c:pt>
                <c:pt idx="307">
                  <c:v>298.577</c:v>
                </c:pt>
                <c:pt idx="308">
                  <c:v>299.20600000000002</c:v>
                </c:pt>
                <c:pt idx="309">
                  <c:v>299.83199999999999</c:v>
                </c:pt>
                <c:pt idx="310">
                  <c:v>300.46100000000001</c:v>
                </c:pt>
                <c:pt idx="311">
                  <c:v>301.089</c:v>
                </c:pt>
                <c:pt idx="312">
                  <c:v>301.71699999999998</c:v>
                </c:pt>
                <c:pt idx="313">
                  <c:v>302.34300000000002</c:v>
                </c:pt>
                <c:pt idx="314">
                  <c:v>302.97199999999998</c:v>
                </c:pt>
                <c:pt idx="315">
                  <c:v>303.60000000000002</c:v>
                </c:pt>
                <c:pt idx="316">
                  <c:v>304.226</c:v>
                </c:pt>
                <c:pt idx="317">
                  <c:v>304.85399999999998</c:v>
                </c:pt>
                <c:pt idx="318">
                  <c:v>305.48</c:v>
                </c:pt>
                <c:pt idx="319">
                  <c:v>306.108</c:v>
                </c:pt>
                <c:pt idx="320">
                  <c:v>306.73399999999998</c:v>
                </c:pt>
                <c:pt idx="321">
                  <c:v>307.36200000000002</c:v>
                </c:pt>
                <c:pt idx="322">
                  <c:v>307.988</c:v>
                </c:pt>
                <c:pt idx="323">
                  <c:v>308.61599999999999</c:v>
                </c:pt>
                <c:pt idx="324">
                  <c:v>309.24099999999999</c:v>
                </c:pt>
                <c:pt idx="325">
                  <c:v>309.86700000000002</c:v>
                </c:pt>
                <c:pt idx="326">
                  <c:v>310.495</c:v>
                </c:pt>
                <c:pt idx="327">
                  <c:v>311.12</c:v>
                </c:pt>
                <c:pt idx="328">
                  <c:v>311.74599999999998</c:v>
                </c:pt>
                <c:pt idx="329">
                  <c:v>312.37099999999998</c:v>
                </c:pt>
                <c:pt idx="330">
                  <c:v>312.99900000000002</c:v>
                </c:pt>
                <c:pt idx="331">
                  <c:v>313.62400000000002</c:v>
                </c:pt>
                <c:pt idx="332">
                  <c:v>314.25</c:v>
                </c:pt>
                <c:pt idx="333">
                  <c:v>314.875</c:v>
                </c:pt>
                <c:pt idx="334">
                  <c:v>315.5</c:v>
                </c:pt>
                <c:pt idx="335">
                  <c:v>316.12599999999998</c:v>
                </c:pt>
                <c:pt idx="336">
                  <c:v>316.75099999999998</c:v>
                </c:pt>
                <c:pt idx="337">
                  <c:v>317.37599999999998</c:v>
                </c:pt>
                <c:pt idx="338">
                  <c:v>318.00099999999998</c:v>
                </c:pt>
                <c:pt idx="339">
                  <c:v>318.62599999999998</c:v>
                </c:pt>
                <c:pt idx="340">
                  <c:v>319.25099999999998</c:v>
                </c:pt>
                <c:pt idx="341">
                  <c:v>319.87599999999998</c:v>
                </c:pt>
                <c:pt idx="342">
                  <c:v>320.49900000000002</c:v>
                </c:pt>
                <c:pt idx="343">
                  <c:v>321.12400000000002</c:v>
                </c:pt>
                <c:pt idx="344">
                  <c:v>321.74900000000002</c:v>
                </c:pt>
                <c:pt idx="345">
                  <c:v>322.37400000000002</c:v>
                </c:pt>
                <c:pt idx="346">
                  <c:v>322.99700000000001</c:v>
                </c:pt>
                <c:pt idx="347">
                  <c:v>323.62099999999998</c:v>
                </c:pt>
                <c:pt idx="348">
                  <c:v>324.24400000000003</c:v>
                </c:pt>
                <c:pt idx="349">
                  <c:v>324.86900000000003</c:v>
                </c:pt>
                <c:pt idx="350">
                  <c:v>325.49299999999999</c:v>
                </c:pt>
                <c:pt idx="351">
                  <c:v>326.11599999999999</c:v>
                </c:pt>
                <c:pt idx="352">
                  <c:v>326.74</c:v>
                </c:pt>
                <c:pt idx="353">
                  <c:v>327.363</c:v>
                </c:pt>
                <c:pt idx="354">
                  <c:v>327.98500000000001</c:v>
                </c:pt>
                <c:pt idx="355">
                  <c:v>328.61</c:v>
                </c:pt>
                <c:pt idx="356">
                  <c:v>329.23200000000003</c:v>
                </c:pt>
                <c:pt idx="357">
                  <c:v>329.85599999999999</c:v>
                </c:pt>
                <c:pt idx="358">
                  <c:v>330.47800000000001</c:v>
                </c:pt>
                <c:pt idx="359">
                  <c:v>331.101</c:v>
                </c:pt>
                <c:pt idx="360">
                  <c:v>331.72300000000001</c:v>
                </c:pt>
                <c:pt idx="361">
                  <c:v>332.34699999999998</c:v>
                </c:pt>
                <c:pt idx="362">
                  <c:v>332.96899999999999</c:v>
                </c:pt>
                <c:pt idx="363">
                  <c:v>333.59100000000001</c:v>
                </c:pt>
                <c:pt idx="364">
                  <c:v>334.21300000000002</c:v>
                </c:pt>
                <c:pt idx="365">
                  <c:v>334.83499999999998</c:v>
                </c:pt>
                <c:pt idx="366">
                  <c:v>335.45699999999999</c:v>
                </c:pt>
                <c:pt idx="367">
                  <c:v>336.07799999999997</c:v>
                </c:pt>
                <c:pt idx="368">
                  <c:v>336.7</c:v>
                </c:pt>
                <c:pt idx="369">
                  <c:v>337.322</c:v>
                </c:pt>
                <c:pt idx="370">
                  <c:v>337.94400000000002</c:v>
                </c:pt>
                <c:pt idx="371">
                  <c:v>338.565</c:v>
                </c:pt>
                <c:pt idx="372">
                  <c:v>339.18700000000001</c:v>
                </c:pt>
                <c:pt idx="373">
                  <c:v>339.80900000000003</c:v>
                </c:pt>
                <c:pt idx="374">
                  <c:v>340.428</c:v>
                </c:pt>
                <c:pt idx="375">
                  <c:v>341.03699999999998</c:v>
                </c:pt>
                <c:pt idx="376">
                  <c:v>341.67099999999999</c:v>
                </c:pt>
                <c:pt idx="377">
                  <c:v>342.303</c:v>
                </c:pt>
                <c:pt idx="378">
                  <c:v>342.935</c:v>
                </c:pt>
                <c:pt idx="379">
                  <c:v>343.56599999999997</c:v>
                </c:pt>
                <c:pt idx="380">
                  <c:v>344.19799999999998</c:v>
                </c:pt>
                <c:pt idx="381">
                  <c:v>344.83199999999999</c:v>
                </c:pt>
                <c:pt idx="382">
                  <c:v>345.46300000000002</c:v>
                </c:pt>
                <c:pt idx="383">
                  <c:v>346.09500000000003</c:v>
                </c:pt>
                <c:pt idx="384">
                  <c:v>346.726</c:v>
                </c:pt>
                <c:pt idx="385">
                  <c:v>347.358</c:v>
                </c:pt>
                <c:pt idx="386">
                  <c:v>347.98899999999998</c:v>
                </c:pt>
                <c:pt idx="387">
                  <c:v>348.62</c:v>
                </c:pt>
                <c:pt idx="388">
                  <c:v>349.25200000000001</c:v>
                </c:pt>
                <c:pt idx="389">
                  <c:v>349.88299999999998</c:v>
                </c:pt>
                <c:pt idx="390">
                  <c:v>350.512</c:v>
                </c:pt>
                <c:pt idx="391">
                  <c:v>351.14299999999997</c:v>
                </c:pt>
                <c:pt idx="392">
                  <c:v>351.77499999999998</c:v>
                </c:pt>
                <c:pt idx="393">
                  <c:v>352.40600000000001</c:v>
                </c:pt>
                <c:pt idx="394">
                  <c:v>353.03699999999998</c:v>
                </c:pt>
                <c:pt idx="395">
                  <c:v>353.666</c:v>
                </c:pt>
                <c:pt idx="396">
                  <c:v>354.29700000000003</c:v>
                </c:pt>
                <c:pt idx="397">
                  <c:v>354.928</c:v>
                </c:pt>
                <c:pt idx="398">
                  <c:v>355.55599999999998</c:v>
                </c:pt>
                <c:pt idx="399">
                  <c:v>356.18700000000001</c:v>
                </c:pt>
                <c:pt idx="400">
                  <c:v>356.81599999999997</c:v>
                </c:pt>
                <c:pt idx="401">
                  <c:v>357.447</c:v>
                </c:pt>
                <c:pt idx="402">
                  <c:v>358.07600000000002</c:v>
                </c:pt>
                <c:pt idx="403">
                  <c:v>358.70600000000002</c:v>
                </c:pt>
                <c:pt idx="404">
                  <c:v>359.33499999999998</c:v>
                </c:pt>
                <c:pt idx="405">
                  <c:v>359.96499999999997</c:v>
                </c:pt>
                <c:pt idx="406">
                  <c:v>360.59399999999999</c:v>
                </c:pt>
                <c:pt idx="407">
                  <c:v>361.22399999999999</c:v>
                </c:pt>
                <c:pt idx="408">
                  <c:v>361.85300000000001</c:v>
                </c:pt>
                <c:pt idx="409">
                  <c:v>362.48099999999999</c:v>
                </c:pt>
                <c:pt idx="410">
                  <c:v>363.11099999999999</c:v>
                </c:pt>
                <c:pt idx="411">
                  <c:v>363.74</c:v>
                </c:pt>
                <c:pt idx="412">
                  <c:v>364.36799999999999</c:v>
                </c:pt>
                <c:pt idx="413">
                  <c:v>364.99599999999998</c:v>
                </c:pt>
                <c:pt idx="414">
                  <c:v>365.62400000000002</c:v>
                </c:pt>
                <c:pt idx="415">
                  <c:v>366.25200000000001</c:v>
                </c:pt>
                <c:pt idx="416">
                  <c:v>366.88200000000001</c:v>
                </c:pt>
                <c:pt idx="417">
                  <c:v>367.51</c:v>
                </c:pt>
                <c:pt idx="418">
                  <c:v>368.13799999999998</c:v>
                </c:pt>
                <c:pt idx="419">
                  <c:v>368.76600000000002</c:v>
                </c:pt>
                <c:pt idx="420">
                  <c:v>369.39400000000001</c:v>
                </c:pt>
                <c:pt idx="421">
                  <c:v>370.02199999999999</c:v>
                </c:pt>
                <c:pt idx="422">
                  <c:v>370.65</c:v>
                </c:pt>
                <c:pt idx="423">
                  <c:v>371.27600000000001</c:v>
                </c:pt>
                <c:pt idx="424">
                  <c:v>371.90300000000002</c:v>
                </c:pt>
                <c:pt idx="425">
                  <c:v>372.53100000000001</c:v>
                </c:pt>
                <c:pt idx="426">
                  <c:v>373.15899999999999</c:v>
                </c:pt>
                <c:pt idx="427">
                  <c:v>373.786</c:v>
                </c:pt>
                <c:pt idx="428">
                  <c:v>374.41199999999998</c:v>
                </c:pt>
                <c:pt idx="429">
                  <c:v>375.03899999999999</c:v>
                </c:pt>
                <c:pt idx="430">
                  <c:v>375.66699999999997</c:v>
                </c:pt>
                <c:pt idx="431">
                  <c:v>376.29199999999997</c:v>
                </c:pt>
                <c:pt idx="432">
                  <c:v>376.91899999999998</c:v>
                </c:pt>
                <c:pt idx="433">
                  <c:v>377.54700000000003</c:v>
                </c:pt>
                <c:pt idx="434">
                  <c:v>378.17200000000003</c:v>
                </c:pt>
                <c:pt idx="435">
                  <c:v>378.79899999999998</c:v>
                </c:pt>
                <c:pt idx="436">
                  <c:v>379.42399999999998</c:v>
                </c:pt>
                <c:pt idx="437">
                  <c:v>380.05099999999999</c:v>
                </c:pt>
                <c:pt idx="438">
                  <c:v>380.67599999999999</c:v>
                </c:pt>
                <c:pt idx="439">
                  <c:v>381.303</c:v>
                </c:pt>
                <c:pt idx="440">
                  <c:v>381.928</c:v>
                </c:pt>
                <c:pt idx="441">
                  <c:v>382.553</c:v>
                </c:pt>
                <c:pt idx="442">
                  <c:v>383.18</c:v>
                </c:pt>
                <c:pt idx="443">
                  <c:v>383.80500000000001</c:v>
                </c:pt>
                <c:pt idx="444">
                  <c:v>384.43</c:v>
                </c:pt>
                <c:pt idx="445">
                  <c:v>385.05500000000001</c:v>
                </c:pt>
                <c:pt idx="446">
                  <c:v>385.68099999999998</c:v>
                </c:pt>
                <c:pt idx="447">
                  <c:v>386.30599999999998</c:v>
                </c:pt>
                <c:pt idx="448">
                  <c:v>386.93099999999998</c:v>
                </c:pt>
                <c:pt idx="449">
                  <c:v>387.55500000000001</c:v>
                </c:pt>
                <c:pt idx="450">
                  <c:v>388.18</c:v>
                </c:pt>
                <c:pt idx="451">
                  <c:v>388.80399999999997</c:v>
                </c:pt>
                <c:pt idx="452">
                  <c:v>389.42899999999997</c:v>
                </c:pt>
                <c:pt idx="453">
                  <c:v>390.053</c:v>
                </c:pt>
                <c:pt idx="454">
                  <c:v>390.67700000000002</c:v>
                </c:pt>
                <c:pt idx="455">
                  <c:v>391.30200000000002</c:v>
                </c:pt>
                <c:pt idx="456">
                  <c:v>391.92599999999999</c:v>
                </c:pt>
                <c:pt idx="457">
                  <c:v>392.55</c:v>
                </c:pt>
                <c:pt idx="458">
                  <c:v>393.17399999999998</c:v>
                </c:pt>
                <c:pt idx="459">
                  <c:v>393.79599999999999</c:v>
                </c:pt>
                <c:pt idx="460">
                  <c:v>394.42099999999999</c:v>
                </c:pt>
                <c:pt idx="461">
                  <c:v>395.04500000000002</c:v>
                </c:pt>
                <c:pt idx="462">
                  <c:v>395.66899999999998</c:v>
                </c:pt>
                <c:pt idx="463">
                  <c:v>396.291</c:v>
                </c:pt>
                <c:pt idx="464">
                  <c:v>396.91399999999999</c:v>
                </c:pt>
                <c:pt idx="465">
                  <c:v>397.53800000000001</c:v>
                </c:pt>
                <c:pt idx="466">
                  <c:v>398.16</c:v>
                </c:pt>
                <c:pt idx="467">
                  <c:v>398.78399999999999</c:v>
                </c:pt>
                <c:pt idx="468">
                  <c:v>399.40600000000001</c:v>
                </c:pt>
                <c:pt idx="469">
                  <c:v>400.029</c:v>
                </c:pt>
                <c:pt idx="470">
                  <c:v>400.65100000000001</c:v>
                </c:pt>
                <c:pt idx="471">
                  <c:v>401.27499999999998</c:v>
                </c:pt>
                <c:pt idx="472">
                  <c:v>401.89600000000002</c:v>
                </c:pt>
                <c:pt idx="473">
                  <c:v>402.52</c:v>
                </c:pt>
                <c:pt idx="474">
                  <c:v>403.14100000000002</c:v>
                </c:pt>
                <c:pt idx="475">
                  <c:v>403.76299999999998</c:v>
                </c:pt>
                <c:pt idx="476">
                  <c:v>404.38600000000002</c:v>
                </c:pt>
                <c:pt idx="477">
                  <c:v>405.00700000000001</c:v>
                </c:pt>
                <c:pt idx="478">
                  <c:v>405.62900000000002</c:v>
                </c:pt>
                <c:pt idx="479">
                  <c:v>406.25</c:v>
                </c:pt>
                <c:pt idx="480">
                  <c:v>406.87299999999999</c:v>
                </c:pt>
                <c:pt idx="481">
                  <c:v>407.49400000000003</c:v>
                </c:pt>
                <c:pt idx="482">
                  <c:v>408.11500000000001</c:v>
                </c:pt>
                <c:pt idx="483">
                  <c:v>408.73700000000002</c:v>
                </c:pt>
                <c:pt idx="484">
                  <c:v>409.358</c:v>
                </c:pt>
                <c:pt idx="485">
                  <c:v>409.97899999999998</c:v>
                </c:pt>
                <c:pt idx="486">
                  <c:v>410.59899999999999</c:v>
                </c:pt>
                <c:pt idx="487">
                  <c:v>411.22</c:v>
                </c:pt>
                <c:pt idx="488">
                  <c:v>411.84100000000001</c:v>
                </c:pt>
                <c:pt idx="489">
                  <c:v>412.46199999999999</c:v>
                </c:pt>
                <c:pt idx="490">
                  <c:v>413.08300000000003</c:v>
                </c:pt>
                <c:pt idx="491">
                  <c:v>413.70400000000001</c:v>
                </c:pt>
                <c:pt idx="492">
                  <c:v>414.322</c:v>
                </c:pt>
                <c:pt idx="493">
                  <c:v>414.94299999999998</c:v>
                </c:pt>
                <c:pt idx="494">
                  <c:v>415.56299999999999</c:v>
                </c:pt>
                <c:pt idx="495">
                  <c:v>416.18400000000003</c:v>
                </c:pt>
                <c:pt idx="496">
                  <c:v>416.803</c:v>
                </c:pt>
                <c:pt idx="497">
                  <c:v>417.423</c:v>
                </c:pt>
                <c:pt idx="498">
                  <c:v>418.04300000000001</c:v>
                </c:pt>
                <c:pt idx="499">
                  <c:v>418.66199999999998</c:v>
                </c:pt>
                <c:pt idx="500">
                  <c:v>419.28199999999998</c:v>
                </c:pt>
                <c:pt idx="501">
                  <c:v>419.9</c:v>
                </c:pt>
                <c:pt idx="502">
                  <c:v>420.52100000000002</c:v>
                </c:pt>
                <c:pt idx="503">
                  <c:v>421.13900000000001</c:v>
                </c:pt>
                <c:pt idx="504">
                  <c:v>421.75900000000001</c:v>
                </c:pt>
                <c:pt idx="505">
                  <c:v>422.37700000000001</c:v>
                </c:pt>
                <c:pt idx="506">
                  <c:v>422.99700000000001</c:v>
                </c:pt>
                <c:pt idx="507">
                  <c:v>423.61500000000001</c:v>
                </c:pt>
                <c:pt idx="508">
                  <c:v>424.233</c:v>
                </c:pt>
                <c:pt idx="509">
                  <c:v>424.85300000000001</c:v>
                </c:pt>
                <c:pt idx="510">
                  <c:v>425.471</c:v>
                </c:pt>
                <c:pt idx="511">
                  <c:v>426.089</c:v>
                </c:pt>
                <c:pt idx="512">
                  <c:v>426.70699999999999</c:v>
                </c:pt>
                <c:pt idx="513">
                  <c:v>427.32400000000001</c:v>
                </c:pt>
                <c:pt idx="514">
                  <c:v>427.94400000000002</c:v>
                </c:pt>
                <c:pt idx="515">
                  <c:v>428.56200000000001</c:v>
                </c:pt>
                <c:pt idx="516">
                  <c:v>429.18</c:v>
                </c:pt>
                <c:pt idx="517">
                  <c:v>429.79700000000003</c:v>
                </c:pt>
                <c:pt idx="518">
                  <c:v>430.41500000000002</c:v>
                </c:pt>
                <c:pt idx="519">
                  <c:v>431.03199999999998</c:v>
                </c:pt>
                <c:pt idx="520">
                  <c:v>431.65</c:v>
                </c:pt>
                <c:pt idx="521">
                  <c:v>432.267</c:v>
                </c:pt>
                <c:pt idx="522">
                  <c:v>432.88400000000001</c:v>
                </c:pt>
                <c:pt idx="523">
                  <c:v>433.50200000000001</c:v>
                </c:pt>
                <c:pt idx="524">
                  <c:v>434.11700000000002</c:v>
                </c:pt>
                <c:pt idx="525">
                  <c:v>434.73399999999998</c:v>
                </c:pt>
                <c:pt idx="526">
                  <c:v>435.35199999999998</c:v>
                </c:pt>
                <c:pt idx="527">
                  <c:v>435.96899999999999</c:v>
                </c:pt>
                <c:pt idx="528">
                  <c:v>436.584</c:v>
                </c:pt>
                <c:pt idx="529">
                  <c:v>437.20100000000002</c:v>
                </c:pt>
                <c:pt idx="530">
                  <c:v>437.81799999999998</c:v>
                </c:pt>
                <c:pt idx="531">
                  <c:v>438.43299999999999</c:v>
                </c:pt>
                <c:pt idx="532">
                  <c:v>439.05</c:v>
                </c:pt>
                <c:pt idx="533">
                  <c:v>439.66699999999997</c:v>
                </c:pt>
                <c:pt idx="534">
                  <c:v>440.28199999999998</c:v>
                </c:pt>
                <c:pt idx="535">
                  <c:v>440.89800000000002</c:v>
                </c:pt>
                <c:pt idx="536">
                  <c:v>441.51299999999998</c:v>
                </c:pt>
                <c:pt idx="537">
                  <c:v>442.13</c:v>
                </c:pt>
                <c:pt idx="538">
                  <c:v>442.745</c:v>
                </c:pt>
                <c:pt idx="539">
                  <c:v>443.35899999999998</c:v>
                </c:pt>
                <c:pt idx="540">
                  <c:v>443.976</c:v>
                </c:pt>
                <c:pt idx="541">
                  <c:v>444.59</c:v>
                </c:pt>
                <c:pt idx="542">
                  <c:v>445.20499999999998</c:v>
                </c:pt>
                <c:pt idx="543">
                  <c:v>445.82100000000003</c:v>
                </c:pt>
                <c:pt idx="544">
                  <c:v>446.43599999999998</c:v>
                </c:pt>
                <c:pt idx="545">
                  <c:v>447.05</c:v>
                </c:pt>
                <c:pt idx="546">
                  <c:v>447.66500000000002</c:v>
                </c:pt>
                <c:pt idx="547">
                  <c:v>448.279</c:v>
                </c:pt>
                <c:pt idx="548">
                  <c:v>448.89299999999997</c:v>
                </c:pt>
                <c:pt idx="549">
                  <c:v>449.50700000000001</c:v>
                </c:pt>
                <c:pt idx="550">
                  <c:v>450.12400000000002</c:v>
                </c:pt>
                <c:pt idx="551">
                  <c:v>450.738</c:v>
                </c:pt>
                <c:pt idx="552">
                  <c:v>451.35199999999998</c:v>
                </c:pt>
                <c:pt idx="553">
                  <c:v>451.964</c:v>
                </c:pt>
                <c:pt idx="554">
                  <c:v>452.57799999999997</c:v>
                </c:pt>
                <c:pt idx="555">
                  <c:v>453.19200000000001</c:v>
                </c:pt>
                <c:pt idx="556">
                  <c:v>453.80599999999998</c:v>
                </c:pt>
                <c:pt idx="557">
                  <c:v>454.42</c:v>
                </c:pt>
                <c:pt idx="558">
                  <c:v>455.03300000000002</c:v>
                </c:pt>
                <c:pt idx="559">
                  <c:v>455.64699999999999</c:v>
                </c:pt>
                <c:pt idx="560">
                  <c:v>456.25900000000001</c:v>
                </c:pt>
                <c:pt idx="561">
                  <c:v>456.87299999999999</c:v>
                </c:pt>
                <c:pt idx="562">
                  <c:v>457.48599999999999</c:v>
                </c:pt>
                <c:pt idx="563">
                  <c:v>458.09800000000001</c:v>
                </c:pt>
                <c:pt idx="564">
                  <c:v>458.71199999999999</c:v>
                </c:pt>
                <c:pt idx="565">
                  <c:v>459.32499999999999</c:v>
                </c:pt>
                <c:pt idx="566">
                  <c:v>459.93700000000001</c:v>
                </c:pt>
                <c:pt idx="567">
                  <c:v>460.55</c:v>
                </c:pt>
                <c:pt idx="568">
                  <c:v>461.161</c:v>
                </c:pt>
                <c:pt idx="569">
                  <c:v>461.77499999999998</c:v>
                </c:pt>
                <c:pt idx="570">
                  <c:v>462.38600000000002</c:v>
                </c:pt>
                <c:pt idx="571">
                  <c:v>462.99700000000001</c:v>
                </c:pt>
                <c:pt idx="572">
                  <c:v>463.61099999999999</c:v>
                </c:pt>
                <c:pt idx="573">
                  <c:v>464.22199999999998</c:v>
                </c:pt>
                <c:pt idx="574">
                  <c:v>464.83300000000003</c:v>
                </c:pt>
                <c:pt idx="575">
                  <c:v>465.44600000000003</c:v>
                </c:pt>
                <c:pt idx="576">
                  <c:v>466.05700000000002</c:v>
                </c:pt>
                <c:pt idx="577">
                  <c:v>466.66800000000001</c:v>
                </c:pt>
                <c:pt idx="578">
                  <c:v>467.279</c:v>
                </c:pt>
                <c:pt idx="579">
                  <c:v>467.89</c:v>
                </c:pt>
                <c:pt idx="580">
                  <c:v>468.50299999999999</c:v>
                </c:pt>
                <c:pt idx="581">
                  <c:v>469.11399999999998</c:v>
                </c:pt>
                <c:pt idx="582">
                  <c:v>469.72500000000002</c:v>
                </c:pt>
                <c:pt idx="583">
                  <c:v>470.33499999999998</c:v>
                </c:pt>
                <c:pt idx="584">
                  <c:v>470.94600000000003</c:v>
                </c:pt>
                <c:pt idx="585">
                  <c:v>471.55700000000002</c:v>
                </c:pt>
                <c:pt idx="586">
                  <c:v>472.16699999999997</c:v>
                </c:pt>
                <c:pt idx="587">
                  <c:v>472.77800000000002</c:v>
                </c:pt>
                <c:pt idx="588">
                  <c:v>473.387</c:v>
                </c:pt>
                <c:pt idx="589">
                  <c:v>473.99700000000001</c:v>
                </c:pt>
                <c:pt idx="590">
                  <c:v>474.608</c:v>
                </c:pt>
                <c:pt idx="591">
                  <c:v>475.21800000000002</c:v>
                </c:pt>
                <c:pt idx="592">
                  <c:v>475.82799999999997</c:v>
                </c:pt>
                <c:pt idx="593">
                  <c:v>476.43700000000001</c:v>
                </c:pt>
                <c:pt idx="594">
                  <c:v>477.04700000000003</c:v>
                </c:pt>
                <c:pt idx="595">
                  <c:v>477.65699999999998</c:v>
                </c:pt>
                <c:pt idx="596">
                  <c:v>478.26600000000002</c:v>
                </c:pt>
                <c:pt idx="597">
                  <c:v>478.87599999999998</c:v>
                </c:pt>
                <c:pt idx="598">
                  <c:v>479.48399999999998</c:v>
                </c:pt>
                <c:pt idx="599">
                  <c:v>480.09399999999999</c:v>
                </c:pt>
                <c:pt idx="600">
                  <c:v>480.70400000000001</c:v>
                </c:pt>
                <c:pt idx="601">
                  <c:v>481.31200000000001</c:v>
                </c:pt>
                <c:pt idx="602">
                  <c:v>481.92</c:v>
                </c:pt>
                <c:pt idx="603">
                  <c:v>482.53</c:v>
                </c:pt>
                <c:pt idx="604">
                  <c:v>483.13799999999998</c:v>
                </c:pt>
                <c:pt idx="605">
                  <c:v>483.74799999999999</c:v>
                </c:pt>
                <c:pt idx="606">
                  <c:v>484.35500000000002</c:v>
                </c:pt>
                <c:pt idx="607">
                  <c:v>484.96300000000002</c:v>
                </c:pt>
                <c:pt idx="608">
                  <c:v>485.57100000000003</c:v>
                </c:pt>
                <c:pt idx="609">
                  <c:v>486.18099999999998</c:v>
                </c:pt>
                <c:pt idx="610">
                  <c:v>486.78800000000001</c:v>
                </c:pt>
                <c:pt idx="611">
                  <c:v>487.39600000000002</c:v>
                </c:pt>
                <c:pt idx="612">
                  <c:v>488.00299999999999</c:v>
                </c:pt>
                <c:pt idx="613">
                  <c:v>488.61099999999999</c:v>
                </c:pt>
                <c:pt idx="614">
                  <c:v>489.21800000000002</c:v>
                </c:pt>
                <c:pt idx="615">
                  <c:v>489.82600000000002</c:v>
                </c:pt>
                <c:pt idx="616">
                  <c:v>490.43299999999999</c:v>
                </c:pt>
                <c:pt idx="617">
                  <c:v>491.041</c:v>
                </c:pt>
                <c:pt idx="618">
                  <c:v>491.64800000000002</c:v>
                </c:pt>
                <c:pt idx="619">
                  <c:v>492.255</c:v>
                </c:pt>
                <c:pt idx="620">
                  <c:v>492.86200000000002</c:v>
                </c:pt>
                <c:pt idx="621">
                  <c:v>493.47</c:v>
                </c:pt>
                <c:pt idx="622">
                  <c:v>494.077</c:v>
                </c:pt>
                <c:pt idx="623">
                  <c:v>494.68200000000002</c:v>
                </c:pt>
                <c:pt idx="624">
                  <c:v>495.28899999999999</c:v>
                </c:pt>
                <c:pt idx="625">
                  <c:v>495.89600000000002</c:v>
                </c:pt>
                <c:pt idx="626">
                  <c:v>496.50299999999999</c:v>
                </c:pt>
                <c:pt idx="627">
                  <c:v>497.108</c:v>
                </c:pt>
                <c:pt idx="628">
                  <c:v>497.71499999999997</c:v>
                </c:pt>
                <c:pt idx="629">
                  <c:v>498.31900000000002</c:v>
                </c:pt>
                <c:pt idx="630">
                  <c:v>498.92599999999999</c:v>
                </c:pt>
                <c:pt idx="631">
                  <c:v>499.53300000000002</c:v>
                </c:pt>
                <c:pt idx="632">
                  <c:v>500.13799999999998</c:v>
                </c:pt>
                <c:pt idx="633">
                  <c:v>500.74400000000003</c:v>
                </c:pt>
                <c:pt idx="634">
                  <c:v>501.34899999999999</c:v>
                </c:pt>
                <c:pt idx="635">
                  <c:v>501.95400000000001</c:v>
                </c:pt>
                <c:pt idx="636">
                  <c:v>502.56</c:v>
                </c:pt>
                <c:pt idx="637">
                  <c:v>503.16500000000002</c:v>
                </c:pt>
                <c:pt idx="638">
                  <c:v>503.76900000000001</c:v>
                </c:pt>
                <c:pt idx="639">
                  <c:v>504.37599999999998</c:v>
                </c:pt>
                <c:pt idx="640">
                  <c:v>504.98</c:v>
                </c:pt>
                <c:pt idx="641">
                  <c:v>505.584</c:v>
                </c:pt>
                <c:pt idx="642">
                  <c:v>506.18900000000002</c:v>
                </c:pt>
                <c:pt idx="643">
                  <c:v>506.79500000000002</c:v>
                </c:pt>
                <c:pt idx="644">
                  <c:v>507.399</c:v>
                </c:pt>
                <c:pt idx="645">
                  <c:v>508.00299999999999</c:v>
                </c:pt>
                <c:pt idx="646">
                  <c:v>508.60700000000003</c:v>
                </c:pt>
                <c:pt idx="647">
                  <c:v>509.21199999999999</c:v>
                </c:pt>
                <c:pt idx="648">
                  <c:v>509.81599999999997</c:v>
                </c:pt>
                <c:pt idx="649">
                  <c:v>510.42</c:v>
                </c:pt>
                <c:pt idx="650">
                  <c:v>511.024</c:v>
                </c:pt>
                <c:pt idx="651">
                  <c:v>511.62799999999999</c:v>
                </c:pt>
                <c:pt idx="652">
                  <c:v>512.23099999999999</c:v>
                </c:pt>
                <c:pt idx="653">
                  <c:v>512.83299999999997</c:v>
                </c:pt>
                <c:pt idx="654">
                  <c:v>513.43700000000001</c:v>
                </c:pt>
                <c:pt idx="655">
                  <c:v>514.04100000000005</c:v>
                </c:pt>
                <c:pt idx="656">
                  <c:v>514.64499999999998</c:v>
                </c:pt>
                <c:pt idx="657">
                  <c:v>515.24599999999998</c:v>
                </c:pt>
                <c:pt idx="658">
                  <c:v>515.85</c:v>
                </c:pt>
                <c:pt idx="659">
                  <c:v>516.45299999999997</c:v>
                </c:pt>
                <c:pt idx="660">
                  <c:v>517.05499999999995</c:v>
                </c:pt>
                <c:pt idx="661">
                  <c:v>517.65899999999999</c:v>
                </c:pt>
                <c:pt idx="662">
                  <c:v>518.26199999999994</c:v>
                </c:pt>
                <c:pt idx="663">
                  <c:v>518.86400000000003</c:v>
                </c:pt>
                <c:pt idx="664">
                  <c:v>519.46699999999998</c:v>
                </c:pt>
                <c:pt idx="665">
                  <c:v>520.06799999999998</c:v>
                </c:pt>
                <c:pt idx="666">
                  <c:v>520.67200000000003</c:v>
                </c:pt>
                <c:pt idx="667">
                  <c:v>521.27300000000002</c:v>
                </c:pt>
                <c:pt idx="668">
                  <c:v>521.87400000000002</c:v>
                </c:pt>
                <c:pt idx="669">
                  <c:v>522.47699999999998</c:v>
                </c:pt>
                <c:pt idx="670">
                  <c:v>523.07799999999997</c:v>
                </c:pt>
                <c:pt idx="671">
                  <c:v>523.67999999999995</c:v>
                </c:pt>
                <c:pt idx="672">
                  <c:v>524.28099999999995</c:v>
                </c:pt>
                <c:pt idx="673">
                  <c:v>524.88400000000001</c:v>
                </c:pt>
                <c:pt idx="674">
                  <c:v>525.48500000000001</c:v>
                </c:pt>
                <c:pt idx="675">
                  <c:v>526.08600000000001</c:v>
                </c:pt>
                <c:pt idx="676">
                  <c:v>526.68700000000001</c:v>
                </c:pt>
                <c:pt idx="677">
                  <c:v>527.28700000000003</c:v>
                </c:pt>
                <c:pt idx="678">
                  <c:v>527.88800000000003</c:v>
                </c:pt>
                <c:pt idx="679">
                  <c:v>528.48900000000003</c:v>
                </c:pt>
                <c:pt idx="680">
                  <c:v>529.09</c:v>
                </c:pt>
                <c:pt idx="681">
                  <c:v>529.69000000000005</c:v>
                </c:pt>
                <c:pt idx="682">
                  <c:v>530.29100000000005</c:v>
                </c:pt>
                <c:pt idx="683">
                  <c:v>530.89200000000005</c:v>
                </c:pt>
                <c:pt idx="684">
                  <c:v>531.49199999999996</c:v>
                </c:pt>
                <c:pt idx="685">
                  <c:v>532.09299999999996</c:v>
                </c:pt>
                <c:pt idx="686">
                  <c:v>532.69299999999998</c:v>
                </c:pt>
                <c:pt idx="687">
                  <c:v>533.29200000000003</c:v>
                </c:pt>
                <c:pt idx="688">
                  <c:v>533.89200000000005</c:v>
                </c:pt>
                <c:pt idx="689">
                  <c:v>534.49300000000005</c:v>
                </c:pt>
                <c:pt idx="690">
                  <c:v>535.09100000000001</c:v>
                </c:pt>
                <c:pt idx="691">
                  <c:v>535.69100000000003</c:v>
                </c:pt>
                <c:pt idx="692">
                  <c:v>536.29200000000003</c:v>
                </c:pt>
                <c:pt idx="693">
                  <c:v>536.89</c:v>
                </c:pt>
                <c:pt idx="694">
                  <c:v>537.49</c:v>
                </c:pt>
                <c:pt idx="695">
                  <c:v>538.08799999999997</c:v>
                </c:pt>
                <c:pt idx="696">
                  <c:v>538.68799999999999</c:v>
                </c:pt>
                <c:pt idx="697">
                  <c:v>539.28599999999994</c:v>
                </c:pt>
                <c:pt idx="698">
                  <c:v>539.88599999999997</c:v>
                </c:pt>
                <c:pt idx="699">
                  <c:v>540.48400000000004</c:v>
                </c:pt>
                <c:pt idx="700">
                  <c:v>541.08199999999999</c:v>
                </c:pt>
                <c:pt idx="701">
                  <c:v>541.68200000000002</c:v>
                </c:pt>
                <c:pt idx="702">
                  <c:v>542.28</c:v>
                </c:pt>
                <c:pt idx="703">
                  <c:v>542.87800000000004</c:v>
                </c:pt>
                <c:pt idx="704">
                  <c:v>543.47799999999995</c:v>
                </c:pt>
                <c:pt idx="705">
                  <c:v>544.07500000000005</c:v>
                </c:pt>
                <c:pt idx="706">
                  <c:v>544.42100000000005</c:v>
                </c:pt>
                <c:pt idx="707">
                  <c:v>545.029</c:v>
                </c:pt>
                <c:pt idx="708">
                  <c:v>545.63900000000001</c:v>
                </c:pt>
                <c:pt idx="709">
                  <c:v>546.24800000000005</c:v>
                </c:pt>
                <c:pt idx="710">
                  <c:v>546.85599999999999</c:v>
                </c:pt>
                <c:pt idx="711">
                  <c:v>547.46600000000001</c:v>
                </c:pt>
                <c:pt idx="712">
                  <c:v>548.07600000000002</c:v>
                </c:pt>
                <c:pt idx="713">
                  <c:v>548.68299999999999</c:v>
                </c:pt>
                <c:pt idx="714">
                  <c:v>549.29300000000001</c:v>
                </c:pt>
                <c:pt idx="715">
                  <c:v>549.9</c:v>
                </c:pt>
                <c:pt idx="716">
                  <c:v>550.51</c:v>
                </c:pt>
                <c:pt idx="717">
                  <c:v>551.11699999999996</c:v>
                </c:pt>
                <c:pt idx="718">
                  <c:v>551.72699999999998</c:v>
                </c:pt>
                <c:pt idx="719">
                  <c:v>552.33399999999995</c:v>
                </c:pt>
                <c:pt idx="720">
                  <c:v>552.94299999999998</c:v>
                </c:pt>
                <c:pt idx="721">
                  <c:v>553.54999999999995</c:v>
                </c:pt>
                <c:pt idx="722">
                  <c:v>554.15800000000002</c:v>
                </c:pt>
                <c:pt idx="723">
                  <c:v>554.76700000000005</c:v>
                </c:pt>
                <c:pt idx="724">
                  <c:v>555.37400000000002</c:v>
                </c:pt>
                <c:pt idx="725">
                  <c:v>555.98099999999999</c:v>
                </c:pt>
                <c:pt idx="726">
                  <c:v>556.58799999999997</c:v>
                </c:pt>
                <c:pt idx="727">
                  <c:v>557.197</c:v>
                </c:pt>
                <c:pt idx="728">
                  <c:v>557.80399999999997</c:v>
                </c:pt>
                <c:pt idx="729">
                  <c:v>558.41099999999994</c:v>
                </c:pt>
                <c:pt idx="730">
                  <c:v>559.01800000000003</c:v>
                </c:pt>
                <c:pt idx="731">
                  <c:v>559.625</c:v>
                </c:pt>
                <c:pt idx="732">
                  <c:v>560.23199999999997</c:v>
                </c:pt>
                <c:pt idx="733">
                  <c:v>560.83900000000006</c:v>
                </c:pt>
                <c:pt idx="734">
                  <c:v>561.44500000000005</c:v>
                </c:pt>
                <c:pt idx="735">
                  <c:v>562.05200000000002</c:v>
                </c:pt>
                <c:pt idx="736">
                  <c:v>562.65899999999999</c:v>
                </c:pt>
                <c:pt idx="737">
                  <c:v>563.26499999999999</c:v>
                </c:pt>
                <c:pt idx="738">
                  <c:v>563.87199999999996</c:v>
                </c:pt>
                <c:pt idx="739">
                  <c:v>564.476</c:v>
                </c:pt>
                <c:pt idx="740">
                  <c:v>565.08299999999997</c:v>
                </c:pt>
                <c:pt idx="741">
                  <c:v>565.68899999999996</c:v>
                </c:pt>
                <c:pt idx="742">
                  <c:v>566.29600000000005</c:v>
                </c:pt>
                <c:pt idx="743">
                  <c:v>566.9</c:v>
                </c:pt>
                <c:pt idx="744">
                  <c:v>567.50599999999997</c:v>
                </c:pt>
                <c:pt idx="745">
                  <c:v>568.11300000000006</c:v>
                </c:pt>
                <c:pt idx="746">
                  <c:v>568.71699999999998</c:v>
                </c:pt>
                <c:pt idx="747">
                  <c:v>569.32299999999998</c:v>
                </c:pt>
                <c:pt idx="748">
                  <c:v>569.92700000000002</c:v>
                </c:pt>
                <c:pt idx="749">
                  <c:v>570.53300000000002</c:v>
                </c:pt>
                <c:pt idx="750">
                  <c:v>571.13699999999994</c:v>
                </c:pt>
                <c:pt idx="751">
                  <c:v>571.74400000000003</c:v>
                </c:pt>
                <c:pt idx="752">
                  <c:v>572.34799999999996</c:v>
                </c:pt>
                <c:pt idx="753">
                  <c:v>572.95299999999997</c:v>
                </c:pt>
                <c:pt idx="754">
                  <c:v>573.55700000000002</c:v>
                </c:pt>
                <c:pt idx="755">
                  <c:v>574.16099999999994</c:v>
                </c:pt>
                <c:pt idx="756">
                  <c:v>574.76700000000005</c:v>
                </c:pt>
                <c:pt idx="757">
                  <c:v>575.37099999999998</c:v>
                </c:pt>
                <c:pt idx="758">
                  <c:v>575.97500000000002</c:v>
                </c:pt>
                <c:pt idx="759">
                  <c:v>576.57799999999997</c:v>
                </c:pt>
                <c:pt idx="760">
                  <c:v>577.18399999999997</c:v>
                </c:pt>
                <c:pt idx="761">
                  <c:v>577.78800000000001</c:v>
                </c:pt>
                <c:pt idx="762">
                  <c:v>578.39099999999996</c:v>
                </c:pt>
                <c:pt idx="763">
                  <c:v>578.995</c:v>
                </c:pt>
                <c:pt idx="764">
                  <c:v>579.59799999999996</c:v>
                </c:pt>
                <c:pt idx="765">
                  <c:v>580.202</c:v>
                </c:pt>
                <c:pt idx="766">
                  <c:v>580.80499999999995</c:v>
                </c:pt>
                <c:pt idx="767">
                  <c:v>581.40899999999999</c:v>
                </c:pt>
                <c:pt idx="768">
                  <c:v>582.01199999999994</c:v>
                </c:pt>
                <c:pt idx="769">
                  <c:v>582.61500000000001</c:v>
                </c:pt>
                <c:pt idx="770">
                  <c:v>583.21900000000005</c:v>
                </c:pt>
                <c:pt idx="771">
                  <c:v>583.822</c:v>
                </c:pt>
                <c:pt idx="772">
                  <c:v>584.423</c:v>
                </c:pt>
                <c:pt idx="773">
                  <c:v>585.02599999999995</c:v>
                </c:pt>
                <c:pt idx="774">
                  <c:v>585.62900000000002</c:v>
                </c:pt>
                <c:pt idx="775">
                  <c:v>586.23199999999997</c:v>
                </c:pt>
                <c:pt idx="776">
                  <c:v>586.83299999999997</c:v>
                </c:pt>
                <c:pt idx="777">
                  <c:v>587.43600000000004</c:v>
                </c:pt>
                <c:pt idx="778">
                  <c:v>588.03899999999999</c:v>
                </c:pt>
                <c:pt idx="779">
                  <c:v>588.64</c:v>
                </c:pt>
                <c:pt idx="780">
                  <c:v>589.24300000000005</c:v>
                </c:pt>
                <c:pt idx="781">
                  <c:v>589.84400000000005</c:v>
                </c:pt>
                <c:pt idx="782">
                  <c:v>590.447</c:v>
                </c:pt>
                <c:pt idx="783">
                  <c:v>591.04700000000003</c:v>
                </c:pt>
                <c:pt idx="784">
                  <c:v>591.65</c:v>
                </c:pt>
                <c:pt idx="785">
                  <c:v>592.25099999999998</c:v>
                </c:pt>
                <c:pt idx="786">
                  <c:v>592.85299999999995</c:v>
                </c:pt>
                <c:pt idx="787">
                  <c:v>593.45399999999995</c:v>
                </c:pt>
                <c:pt idx="788">
                  <c:v>594.05399999999997</c:v>
                </c:pt>
                <c:pt idx="789">
                  <c:v>594.65700000000004</c:v>
                </c:pt>
                <c:pt idx="790">
                  <c:v>595.25699999999995</c:v>
                </c:pt>
                <c:pt idx="791">
                  <c:v>595.85799999999995</c:v>
                </c:pt>
                <c:pt idx="792">
                  <c:v>596.46</c:v>
                </c:pt>
                <c:pt idx="793">
                  <c:v>597.05999999999995</c:v>
                </c:pt>
                <c:pt idx="794">
                  <c:v>597.66099999999994</c:v>
                </c:pt>
                <c:pt idx="795">
                  <c:v>598.26099999999997</c:v>
                </c:pt>
                <c:pt idx="796">
                  <c:v>598.86099999999999</c:v>
                </c:pt>
                <c:pt idx="797">
                  <c:v>599.46100000000001</c:v>
                </c:pt>
                <c:pt idx="798">
                  <c:v>600.06100000000004</c:v>
                </c:pt>
                <c:pt idx="799">
                  <c:v>600.66200000000003</c:v>
                </c:pt>
                <c:pt idx="800">
                  <c:v>601.26199999999994</c:v>
                </c:pt>
                <c:pt idx="801">
                  <c:v>601.86199999999997</c:v>
                </c:pt>
                <c:pt idx="802">
                  <c:v>602.46199999999999</c:v>
                </c:pt>
                <c:pt idx="803">
                  <c:v>603.06200000000001</c:v>
                </c:pt>
                <c:pt idx="804">
                  <c:v>603.66099999999994</c:v>
                </c:pt>
                <c:pt idx="805">
                  <c:v>604.26099999999997</c:v>
                </c:pt>
                <c:pt idx="806">
                  <c:v>604.85900000000004</c:v>
                </c:pt>
                <c:pt idx="807">
                  <c:v>605.45899999999995</c:v>
                </c:pt>
                <c:pt idx="808">
                  <c:v>606.05899999999997</c:v>
                </c:pt>
                <c:pt idx="809">
                  <c:v>606.65800000000002</c:v>
                </c:pt>
                <c:pt idx="810">
                  <c:v>607.25599999999997</c:v>
                </c:pt>
                <c:pt idx="811">
                  <c:v>607.85599999999999</c:v>
                </c:pt>
                <c:pt idx="812">
                  <c:v>608.45299999999997</c:v>
                </c:pt>
                <c:pt idx="813">
                  <c:v>609.053</c:v>
                </c:pt>
                <c:pt idx="814">
                  <c:v>609.65200000000004</c:v>
                </c:pt>
                <c:pt idx="815">
                  <c:v>610.25</c:v>
                </c:pt>
                <c:pt idx="816">
                  <c:v>610.84900000000005</c:v>
                </c:pt>
                <c:pt idx="817">
                  <c:v>611.44600000000003</c:v>
                </c:pt>
                <c:pt idx="818">
                  <c:v>612.04399999999998</c:v>
                </c:pt>
                <c:pt idx="819">
                  <c:v>612.64300000000003</c:v>
                </c:pt>
                <c:pt idx="820">
                  <c:v>613.24</c:v>
                </c:pt>
                <c:pt idx="821">
                  <c:v>613.83900000000006</c:v>
                </c:pt>
                <c:pt idx="822">
                  <c:v>614.43700000000001</c:v>
                </c:pt>
                <c:pt idx="823">
                  <c:v>615.03399999999999</c:v>
                </c:pt>
                <c:pt idx="824">
                  <c:v>615.63099999999997</c:v>
                </c:pt>
                <c:pt idx="825">
                  <c:v>616.23</c:v>
                </c:pt>
                <c:pt idx="826">
                  <c:v>616.827</c:v>
                </c:pt>
                <c:pt idx="827">
                  <c:v>617.42399999999998</c:v>
                </c:pt>
                <c:pt idx="828">
                  <c:v>618.02099999999996</c:v>
                </c:pt>
                <c:pt idx="829">
                  <c:v>618.61800000000005</c:v>
                </c:pt>
                <c:pt idx="830">
                  <c:v>619.21500000000003</c:v>
                </c:pt>
                <c:pt idx="831">
                  <c:v>619.81100000000004</c:v>
                </c:pt>
                <c:pt idx="832">
                  <c:v>620.40800000000002</c:v>
                </c:pt>
                <c:pt idx="833">
                  <c:v>621.005</c:v>
                </c:pt>
                <c:pt idx="834">
                  <c:v>621.60199999999998</c:v>
                </c:pt>
                <c:pt idx="835">
                  <c:v>622.19799999999998</c:v>
                </c:pt>
                <c:pt idx="836">
                  <c:v>622.79499999999996</c:v>
                </c:pt>
                <c:pt idx="837">
                  <c:v>623.39099999999996</c:v>
                </c:pt>
                <c:pt idx="838">
                  <c:v>623.98599999999999</c:v>
                </c:pt>
                <c:pt idx="839">
                  <c:v>624.58199999999999</c:v>
                </c:pt>
                <c:pt idx="840">
                  <c:v>625.17899999999997</c:v>
                </c:pt>
                <c:pt idx="841">
                  <c:v>625.77499999999998</c:v>
                </c:pt>
                <c:pt idx="842">
                  <c:v>626.37</c:v>
                </c:pt>
                <c:pt idx="843">
                  <c:v>626.96600000000001</c:v>
                </c:pt>
                <c:pt idx="844">
                  <c:v>627.56200000000001</c:v>
                </c:pt>
                <c:pt idx="845">
                  <c:v>628.15700000000004</c:v>
                </c:pt>
                <c:pt idx="846">
                  <c:v>628.75300000000004</c:v>
                </c:pt>
                <c:pt idx="847">
                  <c:v>629.34699999999998</c:v>
                </c:pt>
                <c:pt idx="848">
                  <c:v>629.94299999999998</c:v>
                </c:pt>
                <c:pt idx="849">
                  <c:v>630.53700000000003</c:v>
                </c:pt>
                <c:pt idx="850">
                  <c:v>631.13300000000004</c:v>
                </c:pt>
                <c:pt idx="851">
                  <c:v>631.72699999999998</c:v>
                </c:pt>
                <c:pt idx="852">
                  <c:v>632.32299999999998</c:v>
                </c:pt>
                <c:pt idx="853">
                  <c:v>632.91700000000003</c:v>
                </c:pt>
                <c:pt idx="854">
                  <c:v>633.51099999999997</c:v>
                </c:pt>
                <c:pt idx="855">
                  <c:v>634.10699999999997</c:v>
                </c:pt>
                <c:pt idx="856">
                  <c:v>634.70100000000002</c:v>
                </c:pt>
                <c:pt idx="857">
                  <c:v>635.29499999999996</c:v>
                </c:pt>
                <c:pt idx="858">
                  <c:v>635.88800000000003</c:v>
                </c:pt>
                <c:pt idx="859">
                  <c:v>636.48199999999997</c:v>
                </c:pt>
                <c:pt idx="860">
                  <c:v>637.07799999999997</c:v>
                </c:pt>
                <c:pt idx="861">
                  <c:v>637.67100000000005</c:v>
                </c:pt>
                <c:pt idx="862">
                  <c:v>638.26499999999999</c:v>
                </c:pt>
                <c:pt idx="863">
                  <c:v>638.85799999999995</c:v>
                </c:pt>
                <c:pt idx="864">
                  <c:v>639.452</c:v>
                </c:pt>
                <c:pt idx="865">
                  <c:v>640.04499999999996</c:v>
                </c:pt>
                <c:pt idx="866">
                  <c:v>640.63900000000001</c:v>
                </c:pt>
                <c:pt idx="867">
                  <c:v>641.23199999999997</c:v>
                </c:pt>
                <c:pt idx="868">
                  <c:v>641.82600000000002</c:v>
                </c:pt>
                <c:pt idx="869">
                  <c:v>642.41700000000003</c:v>
                </c:pt>
                <c:pt idx="870">
                  <c:v>643.01</c:v>
                </c:pt>
                <c:pt idx="871">
                  <c:v>643.60299999999995</c:v>
                </c:pt>
                <c:pt idx="872">
                  <c:v>644.197</c:v>
                </c:pt>
                <c:pt idx="873">
                  <c:v>644.78800000000001</c:v>
                </c:pt>
                <c:pt idx="874">
                  <c:v>645.38099999999997</c:v>
                </c:pt>
                <c:pt idx="875">
                  <c:v>645.97400000000005</c:v>
                </c:pt>
                <c:pt idx="876">
                  <c:v>646.56500000000005</c:v>
                </c:pt>
                <c:pt idx="877">
                  <c:v>647.15800000000002</c:v>
                </c:pt>
                <c:pt idx="878">
                  <c:v>647.75099999999998</c:v>
                </c:pt>
                <c:pt idx="879">
                  <c:v>648.34199999999998</c:v>
                </c:pt>
                <c:pt idx="880">
                  <c:v>648.93499999999995</c:v>
                </c:pt>
                <c:pt idx="881">
                  <c:v>649.52599999999995</c:v>
                </c:pt>
                <c:pt idx="882">
                  <c:v>650.11900000000003</c:v>
                </c:pt>
                <c:pt idx="883">
                  <c:v>650.70899999999995</c:v>
                </c:pt>
                <c:pt idx="884">
                  <c:v>651.29999999999995</c:v>
                </c:pt>
                <c:pt idx="885">
                  <c:v>651.89300000000003</c:v>
                </c:pt>
                <c:pt idx="886">
                  <c:v>652.48299999999995</c:v>
                </c:pt>
                <c:pt idx="887">
                  <c:v>653.07399999999996</c:v>
                </c:pt>
                <c:pt idx="888">
                  <c:v>653.66700000000003</c:v>
                </c:pt>
                <c:pt idx="889">
                  <c:v>654.25699999999995</c:v>
                </c:pt>
                <c:pt idx="890">
                  <c:v>654.84799999999996</c:v>
                </c:pt>
                <c:pt idx="891">
                  <c:v>655.43799999999999</c:v>
                </c:pt>
                <c:pt idx="892">
                  <c:v>656.02800000000002</c:v>
                </c:pt>
                <c:pt idx="893">
                  <c:v>656.62099999999998</c:v>
                </c:pt>
                <c:pt idx="894">
                  <c:v>657.21100000000001</c:v>
                </c:pt>
                <c:pt idx="895">
                  <c:v>657.80200000000002</c:v>
                </c:pt>
                <c:pt idx="896">
                  <c:v>658.39200000000005</c:v>
                </c:pt>
                <c:pt idx="897">
                  <c:v>658.98199999999997</c:v>
                </c:pt>
                <c:pt idx="898">
                  <c:v>659.572</c:v>
                </c:pt>
                <c:pt idx="899">
                  <c:v>660.16200000000003</c:v>
                </c:pt>
                <c:pt idx="900">
                  <c:v>660.75</c:v>
                </c:pt>
                <c:pt idx="901">
                  <c:v>661.34100000000001</c:v>
                </c:pt>
                <c:pt idx="902">
                  <c:v>661.93100000000004</c:v>
                </c:pt>
                <c:pt idx="903">
                  <c:v>662.52099999999996</c:v>
                </c:pt>
                <c:pt idx="904">
                  <c:v>663.11</c:v>
                </c:pt>
                <c:pt idx="905">
                  <c:v>663.69799999999998</c:v>
                </c:pt>
                <c:pt idx="906">
                  <c:v>664.28800000000001</c:v>
                </c:pt>
                <c:pt idx="907">
                  <c:v>664.87800000000004</c:v>
                </c:pt>
                <c:pt idx="908">
                  <c:v>665.46600000000001</c:v>
                </c:pt>
                <c:pt idx="909">
                  <c:v>666.05600000000004</c:v>
                </c:pt>
                <c:pt idx="910">
                  <c:v>666.64499999999998</c:v>
                </c:pt>
                <c:pt idx="911">
                  <c:v>667.23299999999995</c:v>
                </c:pt>
                <c:pt idx="912">
                  <c:v>667.82299999999998</c:v>
                </c:pt>
                <c:pt idx="913">
                  <c:v>668.41</c:v>
                </c:pt>
                <c:pt idx="914">
                  <c:v>669</c:v>
                </c:pt>
                <c:pt idx="915">
                  <c:v>669.58699999999999</c:v>
                </c:pt>
                <c:pt idx="916">
                  <c:v>670.17700000000002</c:v>
                </c:pt>
                <c:pt idx="917">
                  <c:v>670.76400000000001</c:v>
                </c:pt>
                <c:pt idx="918">
                  <c:v>671.35199999999998</c:v>
                </c:pt>
                <c:pt idx="919">
                  <c:v>671.94100000000003</c:v>
                </c:pt>
                <c:pt idx="920">
                  <c:v>672.529</c:v>
                </c:pt>
                <c:pt idx="921">
                  <c:v>673.11599999999999</c:v>
                </c:pt>
                <c:pt idx="922">
                  <c:v>673.70299999999997</c:v>
                </c:pt>
                <c:pt idx="923">
                  <c:v>674.29</c:v>
                </c:pt>
                <c:pt idx="924">
                  <c:v>674.88</c:v>
                </c:pt>
                <c:pt idx="925">
                  <c:v>675.46699999999998</c:v>
                </c:pt>
                <c:pt idx="926">
                  <c:v>676.05399999999997</c:v>
                </c:pt>
                <c:pt idx="927">
                  <c:v>676.64099999999996</c:v>
                </c:pt>
                <c:pt idx="928">
                  <c:v>677.22799999999995</c:v>
                </c:pt>
                <c:pt idx="929">
                  <c:v>677.81500000000005</c:v>
                </c:pt>
                <c:pt idx="930">
                  <c:v>678.40200000000004</c:v>
                </c:pt>
                <c:pt idx="931">
                  <c:v>678.98900000000003</c:v>
                </c:pt>
                <c:pt idx="932">
                  <c:v>679.57600000000002</c:v>
                </c:pt>
                <c:pt idx="933">
                  <c:v>680.16099999999994</c:v>
                </c:pt>
                <c:pt idx="934">
                  <c:v>680.74699999999996</c:v>
                </c:pt>
                <c:pt idx="935">
                  <c:v>681.33399999999995</c:v>
                </c:pt>
                <c:pt idx="936">
                  <c:v>681.92100000000005</c:v>
                </c:pt>
                <c:pt idx="937">
                  <c:v>682.50800000000004</c:v>
                </c:pt>
                <c:pt idx="938">
                  <c:v>683.09199999999998</c:v>
                </c:pt>
                <c:pt idx="939">
                  <c:v>683.67899999999997</c:v>
                </c:pt>
                <c:pt idx="940">
                  <c:v>684.26499999999999</c:v>
                </c:pt>
                <c:pt idx="941">
                  <c:v>684.85</c:v>
                </c:pt>
                <c:pt idx="942">
                  <c:v>685.43600000000004</c:v>
                </c:pt>
                <c:pt idx="943">
                  <c:v>686.02099999999996</c:v>
                </c:pt>
                <c:pt idx="944">
                  <c:v>686.60699999999997</c:v>
                </c:pt>
                <c:pt idx="945">
                  <c:v>687.19200000000001</c:v>
                </c:pt>
                <c:pt idx="946">
                  <c:v>687.77800000000002</c:v>
                </c:pt>
                <c:pt idx="947">
                  <c:v>688.36199999999997</c:v>
                </c:pt>
                <c:pt idx="948">
                  <c:v>688.94899999999996</c:v>
                </c:pt>
                <c:pt idx="949">
                  <c:v>689.53300000000002</c:v>
                </c:pt>
                <c:pt idx="950">
                  <c:v>690.11699999999996</c:v>
                </c:pt>
                <c:pt idx="951">
                  <c:v>690.70100000000002</c:v>
                </c:pt>
                <c:pt idx="952">
                  <c:v>691.28700000000003</c:v>
                </c:pt>
                <c:pt idx="953">
                  <c:v>691.87199999999996</c:v>
                </c:pt>
                <c:pt idx="954">
                  <c:v>692.45600000000002</c:v>
                </c:pt>
                <c:pt idx="955">
                  <c:v>693.04</c:v>
                </c:pt>
                <c:pt idx="956">
                  <c:v>693.62400000000002</c:v>
                </c:pt>
                <c:pt idx="957">
                  <c:v>694.20899999999995</c:v>
                </c:pt>
                <c:pt idx="958">
                  <c:v>694.79300000000001</c:v>
                </c:pt>
                <c:pt idx="959">
                  <c:v>695.37699999999995</c:v>
                </c:pt>
                <c:pt idx="960">
                  <c:v>695.96100000000001</c:v>
                </c:pt>
                <c:pt idx="961">
                  <c:v>696.54499999999996</c:v>
                </c:pt>
                <c:pt idx="962">
                  <c:v>697.12900000000002</c:v>
                </c:pt>
                <c:pt idx="963">
                  <c:v>697.71199999999999</c:v>
                </c:pt>
                <c:pt idx="964">
                  <c:v>698.29399999999998</c:v>
                </c:pt>
                <c:pt idx="965">
                  <c:v>698.87800000000004</c:v>
                </c:pt>
                <c:pt idx="966">
                  <c:v>699.46100000000001</c:v>
                </c:pt>
                <c:pt idx="967">
                  <c:v>700.04499999999996</c:v>
                </c:pt>
                <c:pt idx="968">
                  <c:v>700.62800000000004</c:v>
                </c:pt>
                <c:pt idx="969">
                  <c:v>701.21</c:v>
                </c:pt>
                <c:pt idx="970">
                  <c:v>701.79300000000001</c:v>
                </c:pt>
                <c:pt idx="971">
                  <c:v>702.37699999999995</c:v>
                </c:pt>
                <c:pt idx="972">
                  <c:v>702.95799999999997</c:v>
                </c:pt>
                <c:pt idx="973">
                  <c:v>703.54100000000005</c:v>
                </c:pt>
                <c:pt idx="974">
                  <c:v>704.125</c:v>
                </c:pt>
                <c:pt idx="975">
                  <c:v>704.70600000000002</c:v>
                </c:pt>
                <c:pt idx="976">
                  <c:v>705.28899999999999</c:v>
                </c:pt>
                <c:pt idx="977">
                  <c:v>705.87</c:v>
                </c:pt>
                <c:pt idx="978">
                  <c:v>706.45100000000002</c:v>
                </c:pt>
                <c:pt idx="979">
                  <c:v>707.03499999999997</c:v>
                </c:pt>
                <c:pt idx="980">
                  <c:v>707.61599999999999</c:v>
                </c:pt>
                <c:pt idx="981">
                  <c:v>708.19899999999996</c:v>
                </c:pt>
                <c:pt idx="982">
                  <c:v>708.78</c:v>
                </c:pt>
                <c:pt idx="983">
                  <c:v>709.36099999999999</c:v>
                </c:pt>
                <c:pt idx="984">
                  <c:v>709.94200000000001</c:v>
                </c:pt>
                <c:pt idx="985">
                  <c:v>710.524</c:v>
                </c:pt>
                <c:pt idx="986">
                  <c:v>711.10500000000002</c:v>
                </c:pt>
                <c:pt idx="987">
                  <c:v>711.68600000000004</c:v>
                </c:pt>
                <c:pt idx="988">
                  <c:v>712.26700000000005</c:v>
                </c:pt>
                <c:pt idx="989">
                  <c:v>712.84799999999996</c:v>
                </c:pt>
                <c:pt idx="990">
                  <c:v>713.428</c:v>
                </c:pt>
                <c:pt idx="991">
                  <c:v>714.00900000000001</c:v>
                </c:pt>
                <c:pt idx="992">
                  <c:v>714.59</c:v>
                </c:pt>
                <c:pt idx="993">
                  <c:v>715.17</c:v>
                </c:pt>
                <c:pt idx="994">
                  <c:v>715.75099999999998</c:v>
                </c:pt>
                <c:pt idx="995">
                  <c:v>716.33100000000002</c:v>
                </c:pt>
                <c:pt idx="996">
                  <c:v>716.91200000000003</c:v>
                </c:pt>
                <c:pt idx="997">
                  <c:v>717.49199999999996</c:v>
                </c:pt>
                <c:pt idx="998">
                  <c:v>718.07299999999998</c:v>
                </c:pt>
                <c:pt idx="999">
                  <c:v>718.65099999999995</c:v>
                </c:pt>
                <c:pt idx="1000">
                  <c:v>719.23099999999999</c:v>
                </c:pt>
                <c:pt idx="1001">
                  <c:v>719.81200000000001</c:v>
                </c:pt>
                <c:pt idx="1002">
                  <c:v>720.39</c:v>
                </c:pt>
                <c:pt idx="1003">
                  <c:v>720.97</c:v>
                </c:pt>
                <c:pt idx="1004">
                  <c:v>721.55</c:v>
                </c:pt>
                <c:pt idx="1005">
                  <c:v>722.12800000000004</c:v>
                </c:pt>
                <c:pt idx="1006">
                  <c:v>722.70799999999997</c:v>
                </c:pt>
                <c:pt idx="1007">
                  <c:v>723.28700000000003</c:v>
                </c:pt>
                <c:pt idx="1008">
                  <c:v>723.86699999999996</c:v>
                </c:pt>
                <c:pt idx="1009">
                  <c:v>724.44500000000005</c:v>
                </c:pt>
                <c:pt idx="1010">
                  <c:v>725.02499999999998</c:v>
                </c:pt>
                <c:pt idx="1011">
                  <c:v>725.60299999999995</c:v>
                </c:pt>
                <c:pt idx="1012">
                  <c:v>726.18200000000002</c:v>
                </c:pt>
                <c:pt idx="1013">
                  <c:v>726.76</c:v>
                </c:pt>
                <c:pt idx="1014">
                  <c:v>727.33799999999997</c:v>
                </c:pt>
                <c:pt idx="1015">
                  <c:v>727.91600000000005</c:v>
                </c:pt>
                <c:pt idx="1016">
                  <c:v>728.49599999999998</c:v>
                </c:pt>
                <c:pt idx="1017">
                  <c:v>729.07299999999998</c:v>
                </c:pt>
                <c:pt idx="1018">
                  <c:v>729.65099999999995</c:v>
                </c:pt>
                <c:pt idx="1019">
                  <c:v>730.22900000000004</c:v>
                </c:pt>
                <c:pt idx="1020">
                  <c:v>730.80600000000004</c:v>
                </c:pt>
                <c:pt idx="1021">
                  <c:v>731.38400000000001</c:v>
                </c:pt>
                <c:pt idx="1022">
                  <c:v>731.96100000000001</c:v>
                </c:pt>
                <c:pt idx="1023">
                  <c:v>732.53899999999999</c:v>
                </c:pt>
                <c:pt idx="1024">
                  <c:v>733.11599999999999</c:v>
                </c:pt>
                <c:pt idx="1025">
                  <c:v>733.69399999999996</c:v>
                </c:pt>
                <c:pt idx="1026">
                  <c:v>734.27099999999996</c:v>
                </c:pt>
                <c:pt idx="1027">
                  <c:v>734.84799999999996</c:v>
                </c:pt>
                <c:pt idx="1028">
                  <c:v>735.42600000000004</c:v>
                </c:pt>
                <c:pt idx="1029">
                  <c:v>736.00300000000004</c:v>
                </c:pt>
                <c:pt idx="1030">
                  <c:v>736.57799999999997</c:v>
                </c:pt>
                <c:pt idx="1031">
                  <c:v>737.15499999999997</c:v>
                </c:pt>
                <c:pt idx="1032">
                  <c:v>737.73199999999997</c:v>
                </c:pt>
                <c:pt idx="1033">
                  <c:v>738.31</c:v>
                </c:pt>
                <c:pt idx="1034">
                  <c:v>738.88499999999999</c:v>
                </c:pt>
                <c:pt idx="1035">
                  <c:v>739.46199999999999</c:v>
                </c:pt>
                <c:pt idx="1036">
                  <c:v>739.52700000000004</c:v>
                </c:pt>
                <c:pt idx="1037">
                  <c:v>740.11400000000003</c:v>
                </c:pt>
                <c:pt idx="1038">
                  <c:v>740.70299999999997</c:v>
                </c:pt>
                <c:pt idx="1039">
                  <c:v>741.29</c:v>
                </c:pt>
                <c:pt idx="1040">
                  <c:v>741.87699999999995</c:v>
                </c:pt>
                <c:pt idx="1041">
                  <c:v>742.46400000000006</c:v>
                </c:pt>
                <c:pt idx="1042">
                  <c:v>743.05200000000002</c:v>
                </c:pt>
                <c:pt idx="1043">
                  <c:v>743.63900000000001</c:v>
                </c:pt>
                <c:pt idx="1044">
                  <c:v>744.226</c:v>
                </c:pt>
                <c:pt idx="1045">
                  <c:v>744.81299999999999</c:v>
                </c:pt>
                <c:pt idx="1046">
                  <c:v>745.399</c:v>
                </c:pt>
                <c:pt idx="1047">
                  <c:v>745.98599999999999</c:v>
                </c:pt>
                <c:pt idx="1048">
                  <c:v>746.572</c:v>
                </c:pt>
                <c:pt idx="1049">
                  <c:v>747.15899999999999</c:v>
                </c:pt>
                <c:pt idx="1050">
                  <c:v>747.745</c:v>
                </c:pt>
                <c:pt idx="1051">
                  <c:v>748.33199999999999</c:v>
                </c:pt>
                <c:pt idx="1052">
                  <c:v>748.91800000000001</c:v>
                </c:pt>
                <c:pt idx="1053">
                  <c:v>749.50400000000002</c:v>
                </c:pt>
                <c:pt idx="1054">
                  <c:v>750.09100000000001</c:v>
                </c:pt>
                <c:pt idx="1055">
                  <c:v>750.67700000000002</c:v>
                </c:pt>
                <c:pt idx="1056">
                  <c:v>751.26300000000003</c:v>
                </c:pt>
                <c:pt idx="1057">
                  <c:v>751.84900000000005</c:v>
                </c:pt>
                <c:pt idx="1058">
                  <c:v>752.43299999999999</c:v>
                </c:pt>
                <c:pt idx="1059">
                  <c:v>753.01900000000001</c:v>
                </c:pt>
                <c:pt idx="1060">
                  <c:v>753.60599999999999</c:v>
                </c:pt>
                <c:pt idx="1061">
                  <c:v>754.19</c:v>
                </c:pt>
                <c:pt idx="1062">
                  <c:v>754.77599999999995</c:v>
                </c:pt>
                <c:pt idx="1063">
                  <c:v>755.36199999999997</c:v>
                </c:pt>
                <c:pt idx="1064">
                  <c:v>755.94500000000005</c:v>
                </c:pt>
                <c:pt idx="1065">
                  <c:v>756.53099999999995</c:v>
                </c:pt>
                <c:pt idx="1066">
                  <c:v>757.11500000000001</c:v>
                </c:pt>
                <c:pt idx="1067">
                  <c:v>757.70100000000002</c:v>
                </c:pt>
                <c:pt idx="1068">
                  <c:v>758.28499999999997</c:v>
                </c:pt>
                <c:pt idx="1069">
                  <c:v>758.87099999999998</c:v>
                </c:pt>
                <c:pt idx="1070">
                  <c:v>759.45399999999995</c:v>
                </c:pt>
                <c:pt idx="1071">
                  <c:v>760.03800000000001</c:v>
                </c:pt>
                <c:pt idx="1072">
                  <c:v>760.62400000000002</c:v>
                </c:pt>
                <c:pt idx="1073">
                  <c:v>761.20699999999999</c:v>
                </c:pt>
                <c:pt idx="1074">
                  <c:v>761.79100000000005</c:v>
                </c:pt>
                <c:pt idx="1075">
                  <c:v>762.37400000000002</c:v>
                </c:pt>
                <c:pt idx="1076">
                  <c:v>762.96</c:v>
                </c:pt>
                <c:pt idx="1077">
                  <c:v>763.54300000000001</c:v>
                </c:pt>
                <c:pt idx="1078">
                  <c:v>764.12699999999995</c:v>
                </c:pt>
                <c:pt idx="1079">
                  <c:v>764.71</c:v>
                </c:pt>
                <c:pt idx="1080">
                  <c:v>765.29300000000001</c:v>
                </c:pt>
                <c:pt idx="1081">
                  <c:v>765.87599999999998</c:v>
                </c:pt>
                <c:pt idx="1082">
                  <c:v>766.46</c:v>
                </c:pt>
                <c:pt idx="1083">
                  <c:v>767.04300000000001</c:v>
                </c:pt>
                <c:pt idx="1084">
                  <c:v>767.62599999999998</c:v>
                </c:pt>
                <c:pt idx="1085">
                  <c:v>768.20899999999995</c:v>
                </c:pt>
                <c:pt idx="1086">
                  <c:v>768.79200000000003</c:v>
                </c:pt>
                <c:pt idx="1087">
                  <c:v>769.375</c:v>
                </c:pt>
                <c:pt idx="1088">
                  <c:v>769.95799999999997</c:v>
                </c:pt>
                <c:pt idx="1089">
                  <c:v>770.53899999999999</c:v>
                </c:pt>
                <c:pt idx="1090">
                  <c:v>771.12199999999996</c:v>
                </c:pt>
                <c:pt idx="1091">
                  <c:v>771.70500000000004</c:v>
                </c:pt>
                <c:pt idx="1092">
                  <c:v>772.28800000000001</c:v>
                </c:pt>
                <c:pt idx="1093">
                  <c:v>772.86900000000003</c:v>
                </c:pt>
                <c:pt idx="1094">
                  <c:v>773.452</c:v>
                </c:pt>
                <c:pt idx="1095">
                  <c:v>774.03499999999997</c:v>
                </c:pt>
                <c:pt idx="1096">
                  <c:v>774.61500000000001</c:v>
                </c:pt>
                <c:pt idx="1097">
                  <c:v>775.19799999999998</c:v>
                </c:pt>
                <c:pt idx="1098">
                  <c:v>775.779</c:v>
                </c:pt>
                <c:pt idx="1099">
                  <c:v>776.36099999999999</c:v>
                </c:pt>
                <c:pt idx="1100">
                  <c:v>776.94200000000001</c:v>
                </c:pt>
                <c:pt idx="1101">
                  <c:v>777.524</c:v>
                </c:pt>
                <c:pt idx="1102">
                  <c:v>778.10500000000002</c:v>
                </c:pt>
                <c:pt idx="1103">
                  <c:v>778.68700000000001</c:v>
                </c:pt>
                <c:pt idx="1104">
                  <c:v>779.26800000000003</c:v>
                </c:pt>
                <c:pt idx="1105">
                  <c:v>779.84799999999996</c:v>
                </c:pt>
                <c:pt idx="1106">
                  <c:v>780.43100000000004</c:v>
                </c:pt>
                <c:pt idx="1107">
                  <c:v>781.01099999999997</c:v>
                </c:pt>
                <c:pt idx="1108">
                  <c:v>781.59100000000001</c:v>
                </c:pt>
                <c:pt idx="1109">
                  <c:v>782.17200000000003</c:v>
                </c:pt>
                <c:pt idx="1110">
                  <c:v>782.75199999999995</c:v>
                </c:pt>
                <c:pt idx="1111">
                  <c:v>783.33399999999995</c:v>
                </c:pt>
                <c:pt idx="1112">
                  <c:v>783.91399999999999</c:v>
                </c:pt>
                <c:pt idx="1113">
                  <c:v>784.49400000000003</c:v>
                </c:pt>
                <c:pt idx="1114">
                  <c:v>785.07399999999996</c:v>
                </c:pt>
                <c:pt idx="1115">
                  <c:v>785.654</c:v>
                </c:pt>
                <c:pt idx="1116">
                  <c:v>786.23400000000004</c:v>
                </c:pt>
                <c:pt idx="1117">
                  <c:v>786.81399999999996</c:v>
                </c:pt>
                <c:pt idx="1118">
                  <c:v>787.39400000000001</c:v>
                </c:pt>
                <c:pt idx="1119">
                  <c:v>787.97400000000005</c:v>
                </c:pt>
                <c:pt idx="1120">
                  <c:v>788.55200000000002</c:v>
                </c:pt>
                <c:pt idx="1121">
                  <c:v>789.13199999999995</c:v>
                </c:pt>
                <c:pt idx="1122">
                  <c:v>789.71100000000001</c:v>
                </c:pt>
                <c:pt idx="1123">
                  <c:v>790.29100000000005</c:v>
                </c:pt>
                <c:pt idx="1124">
                  <c:v>790.87099999999998</c:v>
                </c:pt>
                <c:pt idx="1125">
                  <c:v>791.44899999999996</c:v>
                </c:pt>
                <c:pt idx="1126">
                  <c:v>792.02800000000002</c:v>
                </c:pt>
                <c:pt idx="1127">
                  <c:v>792.60799999999995</c:v>
                </c:pt>
                <c:pt idx="1128">
                  <c:v>793.18499999999995</c:v>
                </c:pt>
                <c:pt idx="1129">
                  <c:v>793.76499999999999</c:v>
                </c:pt>
                <c:pt idx="1130">
                  <c:v>794.34199999999998</c:v>
                </c:pt>
                <c:pt idx="1131">
                  <c:v>794.92200000000003</c:v>
                </c:pt>
                <c:pt idx="1132">
                  <c:v>795.49900000000002</c:v>
                </c:pt>
                <c:pt idx="1133">
                  <c:v>796.07899999999995</c:v>
                </c:pt>
                <c:pt idx="1134">
                  <c:v>796.65599999999995</c:v>
                </c:pt>
                <c:pt idx="1135">
                  <c:v>797.23500000000001</c:v>
                </c:pt>
                <c:pt idx="1136">
                  <c:v>797.81200000000001</c:v>
                </c:pt>
                <c:pt idx="1137">
                  <c:v>798.39</c:v>
                </c:pt>
                <c:pt idx="1138">
                  <c:v>798.96900000000005</c:v>
                </c:pt>
                <c:pt idx="1139">
                  <c:v>799.54600000000005</c:v>
                </c:pt>
                <c:pt idx="1140">
                  <c:v>800.12300000000005</c:v>
                </c:pt>
                <c:pt idx="1141">
                  <c:v>800.7</c:v>
                </c:pt>
                <c:pt idx="1142">
                  <c:v>801.279</c:v>
                </c:pt>
                <c:pt idx="1143">
                  <c:v>801.85599999999999</c:v>
                </c:pt>
                <c:pt idx="1144">
                  <c:v>802.43299999999999</c:v>
                </c:pt>
                <c:pt idx="1145">
                  <c:v>803.01</c:v>
                </c:pt>
                <c:pt idx="1146">
                  <c:v>803.58699999999999</c:v>
                </c:pt>
                <c:pt idx="1147">
                  <c:v>804.16399999999999</c:v>
                </c:pt>
                <c:pt idx="1148">
                  <c:v>804.74099999999999</c:v>
                </c:pt>
                <c:pt idx="1149">
                  <c:v>805.31799999999998</c:v>
                </c:pt>
                <c:pt idx="1150">
                  <c:v>805.89400000000001</c:v>
                </c:pt>
                <c:pt idx="1151">
                  <c:v>806.471</c:v>
                </c:pt>
                <c:pt idx="1152">
                  <c:v>807.048</c:v>
                </c:pt>
                <c:pt idx="1153">
                  <c:v>807.62400000000002</c:v>
                </c:pt>
                <c:pt idx="1154">
                  <c:v>808.19899999999996</c:v>
                </c:pt>
                <c:pt idx="1155">
                  <c:v>808.77599999999995</c:v>
                </c:pt>
                <c:pt idx="1156">
                  <c:v>809.35199999999998</c:v>
                </c:pt>
                <c:pt idx="1157">
                  <c:v>809.92899999999997</c:v>
                </c:pt>
                <c:pt idx="1158">
                  <c:v>810.50300000000004</c:v>
                </c:pt>
                <c:pt idx="1159">
                  <c:v>811.07899999999995</c:v>
                </c:pt>
                <c:pt idx="1160">
                  <c:v>811.65599999999995</c:v>
                </c:pt>
                <c:pt idx="1161">
                  <c:v>812.23</c:v>
                </c:pt>
                <c:pt idx="1162">
                  <c:v>812.80700000000002</c:v>
                </c:pt>
                <c:pt idx="1163">
                  <c:v>813.38099999999997</c:v>
                </c:pt>
                <c:pt idx="1164">
                  <c:v>813.95699999999999</c:v>
                </c:pt>
                <c:pt idx="1165">
                  <c:v>814.53099999999995</c:v>
                </c:pt>
                <c:pt idx="1166">
                  <c:v>815.10699999999997</c:v>
                </c:pt>
                <c:pt idx="1167">
                  <c:v>815.68200000000002</c:v>
                </c:pt>
                <c:pt idx="1168">
                  <c:v>816.25800000000004</c:v>
                </c:pt>
                <c:pt idx="1169">
                  <c:v>816.83199999999999</c:v>
                </c:pt>
                <c:pt idx="1170">
                  <c:v>817.40599999999995</c:v>
                </c:pt>
                <c:pt idx="1171">
                  <c:v>817.98199999999997</c:v>
                </c:pt>
                <c:pt idx="1172">
                  <c:v>818.55600000000004</c:v>
                </c:pt>
                <c:pt idx="1173">
                  <c:v>819.13</c:v>
                </c:pt>
                <c:pt idx="1174">
                  <c:v>819.70399999999995</c:v>
                </c:pt>
                <c:pt idx="1175">
                  <c:v>820.27700000000004</c:v>
                </c:pt>
                <c:pt idx="1176">
                  <c:v>820.85299999999995</c:v>
                </c:pt>
                <c:pt idx="1177">
                  <c:v>821.42700000000002</c:v>
                </c:pt>
                <c:pt idx="1178">
                  <c:v>822.00099999999998</c:v>
                </c:pt>
                <c:pt idx="1179">
                  <c:v>822.57500000000005</c:v>
                </c:pt>
                <c:pt idx="1180">
                  <c:v>823.14800000000002</c:v>
                </c:pt>
                <c:pt idx="1181">
                  <c:v>823.72199999999998</c:v>
                </c:pt>
                <c:pt idx="1182">
                  <c:v>824.29499999999996</c:v>
                </c:pt>
                <c:pt idx="1183">
                  <c:v>824.86900000000003</c:v>
                </c:pt>
                <c:pt idx="1184">
                  <c:v>825.44100000000003</c:v>
                </c:pt>
                <c:pt idx="1185">
                  <c:v>826.01400000000001</c:v>
                </c:pt>
                <c:pt idx="1186">
                  <c:v>826.58699999999999</c:v>
                </c:pt>
                <c:pt idx="1187">
                  <c:v>827.16099999999994</c:v>
                </c:pt>
                <c:pt idx="1188">
                  <c:v>827.73400000000004</c:v>
                </c:pt>
                <c:pt idx="1189">
                  <c:v>828.30600000000004</c:v>
                </c:pt>
                <c:pt idx="1190">
                  <c:v>828.87900000000002</c:v>
                </c:pt>
                <c:pt idx="1191">
                  <c:v>829.452</c:v>
                </c:pt>
                <c:pt idx="1192">
                  <c:v>830.02300000000002</c:v>
                </c:pt>
                <c:pt idx="1193">
                  <c:v>830.59699999999998</c:v>
                </c:pt>
                <c:pt idx="1194">
                  <c:v>831.17</c:v>
                </c:pt>
                <c:pt idx="1195">
                  <c:v>831.74099999999999</c:v>
                </c:pt>
                <c:pt idx="1196">
                  <c:v>832.31399999999996</c:v>
                </c:pt>
                <c:pt idx="1197">
                  <c:v>832.88499999999999</c:v>
                </c:pt>
                <c:pt idx="1198">
                  <c:v>833.45799999999997</c:v>
                </c:pt>
                <c:pt idx="1199">
                  <c:v>834.029</c:v>
                </c:pt>
                <c:pt idx="1200">
                  <c:v>834.6</c:v>
                </c:pt>
                <c:pt idx="1201">
                  <c:v>835.173</c:v>
                </c:pt>
                <c:pt idx="1202">
                  <c:v>835.74400000000003</c:v>
                </c:pt>
                <c:pt idx="1203">
                  <c:v>836.31500000000005</c:v>
                </c:pt>
                <c:pt idx="1204">
                  <c:v>836.88800000000003</c:v>
                </c:pt>
                <c:pt idx="1205">
                  <c:v>837.45799999999997</c:v>
                </c:pt>
                <c:pt idx="1206">
                  <c:v>838.029</c:v>
                </c:pt>
                <c:pt idx="1207">
                  <c:v>838.6</c:v>
                </c:pt>
                <c:pt idx="1208">
                  <c:v>839.17100000000005</c:v>
                </c:pt>
                <c:pt idx="1209">
                  <c:v>839.74099999999999</c:v>
                </c:pt>
                <c:pt idx="1210">
                  <c:v>840.31399999999996</c:v>
                </c:pt>
                <c:pt idx="1211">
                  <c:v>840.88400000000001</c:v>
                </c:pt>
                <c:pt idx="1212">
                  <c:v>841.45500000000004</c:v>
                </c:pt>
                <c:pt idx="1213">
                  <c:v>842.02599999999995</c:v>
                </c:pt>
                <c:pt idx="1214">
                  <c:v>842.596</c:v>
                </c:pt>
                <c:pt idx="1215">
                  <c:v>843.16399999999999</c:v>
                </c:pt>
                <c:pt idx="1216">
                  <c:v>843.73500000000001</c:v>
                </c:pt>
                <c:pt idx="1217">
                  <c:v>844.30499999999995</c:v>
                </c:pt>
                <c:pt idx="1218">
                  <c:v>844.875</c:v>
                </c:pt>
                <c:pt idx="1219">
                  <c:v>845.44600000000003</c:v>
                </c:pt>
                <c:pt idx="1220">
                  <c:v>846.01599999999996</c:v>
                </c:pt>
                <c:pt idx="1221">
                  <c:v>846.58399999999995</c:v>
                </c:pt>
                <c:pt idx="1222">
                  <c:v>847.154</c:v>
                </c:pt>
                <c:pt idx="1223">
                  <c:v>847.72500000000002</c:v>
                </c:pt>
                <c:pt idx="1224">
                  <c:v>848.29300000000001</c:v>
                </c:pt>
                <c:pt idx="1225">
                  <c:v>848.86300000000006</c:v>
                </c:pt>
                <c:pt idx="1226">
                  <c:v>849.43100000000004</c:v>
                </c:pt>
                <c:pt idx="1227">
                  <c:v>850.00099999999998</c:v>
                </c:pt>
                <c:pt idx="1228">
                  <c:v>850.57100000000003</c:v>
                </c:pt>
                <c:pt idx="1229">
                  <c:v>851.13900000000001</c:v>
                </c:pt>
                <c:pt idx="1230">
                  <c:v>851.70699999999999</c:v>
                </c:pt>
                <c:pt idx="1231">
                  <c:v>852.27700000000004</c:v>
                </c:pt>
                <c:pt idx="1232">
                  <c:v>852.84400000000005</c:v>
                </c:pt>
                <c:pt idx="1233">
                  <c:v>853.41399999999999</c:v>
                </c:pt>
                <c:pt idx="1234">
                  <c:v>853.98199999999997</c:v>
                </c:pt>
                <c:pt idx="1235">
                  <c:v>854.55</c:v>
                </c:pt>
                <c:pt idx="1236">
                  <c:v>855.11699999999996</c:v>
                </c:pt>
                <c:pt idx="1237">
                  <c:v>855.68700000000001</c:v>
                </c:pt>
                <c:pt idx="1238">
                  <c:v>856.255</c:v>
                </c:pt>
                <c:pt idx="1239">
                  <c:v>856.822</c:v>
                </c:pt>
                <c:pt idx="1240">
                  <c:v>857.39</c:v>
                </c:pt>
                <c:pt idx="1241">
                  <c:v>857.95699999999999</c:v>
                </c:pt>
                <c:pt idx="1242">
                  <c:v>858.52499999999998</c:v>
                </c:pt>
                <c:pt idx="1243">
                  <c:v>859.09199999999998</c:v>
                </c:pt>
                <c:pt idx="1244">
                  <c:v>859.66</c:v>
                </c:pt>
                <c:pt idx="1245">
                  <c:v>860.22699999999998</c:v>
                </c:pt>
                <c:pt idx="1246">
                  <c:v>860.79399999999998</c:v>
                </c:pt>
                <c:pt idx="1247">
                  <c:v>861.36199999999997</c:v>
                </c:pt>
                <c:pt idx="1248">
                  <c:v>861.92899999999997</c:v>
                </c:pt>
                <c:pt idx="1249">
                  <c:v>862.49599999999998</c:v>
                </c:pt>
                <c:pt idx="1250">
                  <c:v>863.06399999999996</c:v>
                </c:pt>
                <c:pt idx="1251">
                  <c:v>863.63099999999997</c:v>
                </c:pt>
                <c:pt idx="1252">
                  <c:v>864.19600000000003</c:v>
                </c:pt>
                <c:pt idx="1253">
                  <c:v>864.76300000000003</c:v>
                </c:pt>
                <c:pt idx="1254">
                  <c:v>865.33</c:v>
                </c:pt>
                <c:pt idx="1255">
                  <c:v>865.89499999999998</c:v>
                </c:pt>
                <c:pt idx="1256">
                  <c:v>866.46199999999999</c:v>
                </c:pt>
                <c:pt idx="1257">
                  <c:v>867.029</c:v>
                </c:pt>
                <c:pt idx="1258">
                  <c:v>867.59400000000005</c:v>
                </c:pt>
                <c:pt idx="1259">
                  <c:v>868.16099999999994</c:v>
                </c:pt>
                <c:pt idx="1260">
                  <c:v>868.726</c:v>
                </c:pt>
                <c:pt idx="1261">
                  <c:v>869.29300000000001</c:v>
                </c:pt>
                <c:pt idx="1262">
                  <c:v>869.85699999999997</c:v>
                </c:pt>
                <c:pt idx="1263">
                  <c:v>870.42399999999998</c:v>
                </c:pt>
                <c:pt idx="1264">
                  <c:v>870.98900000000003</c:v>
                </c:pt>
                <c:pt idx="1265">
                  <c:v>871.55399999999997</c:v>
                </c:pt>
                <c:pt idx="1266">
                  <c:v>872.12</c:v>
                </c:pt>
                <c:pt idx="1267">
                  <c:v>872.68499999999995</c:v>
                </c:pt>
                <c:pt idx="1268">
                  <c:v>873.24900000000002</c:v>
                </c:pt>
                <c:pt idx="1269">
                  <c:v>873.81399999999996</c:v>
                </c:pt>
                <c:pt idx="1270">
                  <c:v>874.37900000000002</c:v>
                </c:pt>
                <c:pt idx="1271">
                  <c:v>874.94500000000005</c:v>
                </c:pt>
                <c:pt idx="1272">
                  <c:v>875.50900000000001</c:v>
                </c:pt>
                <c:pt idx="1273">
                  <c:v>876.07399999999996</c:v>
                </c:pt>
                <c:pt idx="1274">
                  <c:v>876.63800000000003</c:v>
                </c:pt>
                <c:pt idx="1275">
                  <c:v>877.20299999999997</c:v>
                </c:pt>
                <c:pt idx="1276">
                  <c:v>877.76700000000005</c:v>
                </c:pt>
                <c:pt idx="1277">
                  <c:v>878.33100000000002</c:v>
                </c:pt>
                <c:pt idx="1278">
                  <c:v>878.89499999999998</c:v>
                </c:pt>
                <c:pt idx="1279">
                  <c:v>879.46</c:v>
                </c:pt>
                <c:pt idx="1280">
                  <c:v>880.024</c:v>
                </c:pt>
                <c:pt idx="1281">
                  <c:v>880.58600000000001</c:v>
                </c:pt>
                <c:pt idx="1282">
                  <c:v>881.15</c:v>
                </c:pt>
                <c:pt idx="1283">
                  <c:v>881.71400000000006</c:v>
                </c:pt>
                <c:pt idx="1284">
                  <c:v>882.27800000000002</c:v>
                </c:pt>
                <c:pt idx="1285">
                  <c:v>882.84</c:v>
                </c:pt>
                <c:pt idx="1286">
                  <c:v>883.404</c:v>
                </c:pt>
                <c:pt idx="1287">
                  <c:v>883.96799999999996</c:v>
                </c:pt>
                <c:pt idx="1288">
                  <c:v>884.53</c:v>
                </c:pt>
                <c:pt idx="1289">
                  <c:v>885.09400000000005</c:v>
                </c:pt>
                <c:pt idx="1290">
                  <c:v>885.65599999999995</c:v>
                </c:pt>
                <c:pt idx="1291">
                  <c:v>886.22</c:v>
                </c:pt>
                <c:pt idx="1292">
                  <c:v>886.78099999999995</c:v>
                </c:pt>
                <c:pt idx="1293">
                  <c:v>887.34500000000003</c:v>
                </c:pt>
                <c:pt idx="1294">
                  <c:v>887.90700000000004</c:v>
                </c:pt>
                <c:pt idx="1295">
                  <c:v>888.47</c:v>
                </c:pt>
                <c:pt idx="1296">
                  <c:v>889.03200000000004</c:v>
                </c:pt>
                <c:pt idx="1297">
                  <c:v>889.59400000000005</c:v>
                </c:pt>
                <c:pt idx="1298">
                  <c:v>890.15700000000004</c:v>
                </c:pt>
                <c:pt idx="1299">
                  <c:v>890.71900000000005</c:v>
                </c:pt>
                <c:pt idx="1300">
                  <c:v>891.28</c:v>
                </c:pt>
                <c:pt idx="1301">
                  <c:v>891.84199999999998</c:v>
                </c:pt>
                <c:pt idx="1302">
                  <c:v>892.40499999999997</c:v>
                </c:pt>
                <c:pt idx="1303">
                  <c:v>892.96699999999998</c:v>
                </c:pt>
                <c:pt idx="1304">
                  <c:v>893.52800000000002</c:v>
                </c:pt>
                <c:pt idx="1305">
                  <c:v>894.08900000000006</c:v>
                </c:pt>
                <c:pt idx="1306">
                  <c:v>894.65099999999995</c:v>
                </c:pt>
                <c:pt idx="1307">
                  <c:v>895.21199999999999</c:v>
                </c:pt>
                <c:pt idx="1308">
                  <c:v>895.77300000000002</c:v>
                </c:pt>
                <c:pt idx="1309">
                  <c:v>896.33399999999995</c:v>
                </c:pt>
                <c:pt idx="1310">
                  <c:v>896.89499999999998</c:v>
                </c:pt>
                <c:pt idx="1311">
                  <c:v>897.45600000000002</c:v>
                </c:pt>
                <c:pt idx="1312">
                  <c:v>898.01599999999996</c:v>
                </c:pt>
                <c:pt idx="1313">
                  <c:v>898.577</c:v>
                </c:pt>
                <c:pt idx="1314">
                  <c:v>899.13800000000003</c:v>
                </c:pt>
                <c:pt idx="1315">
                  <c:v>899.69899999999996</c:v>
                </c:pt>
                <c:pt idx="1316">
                  <c:v>900.25800000000004</c:v>
                </c:pt>
                <c:pt idx="1317">
                  <c:v>900.81899999999996</c:v>
                </c:pt>
                <c:pt idx="1318">
                  <c:v>901.37900000000002</c:v>
                </c:pt>
                <c:pt idx="1319">
                  <c:v>901.93799999999999</c:v>
                </c:pt>
                <c:pt idx="1320">
                  <c:v>902.49900000000002</c:v>
                </c:pt>
                <c:pt idx="1321">
                  <c:v>903.06</c:v>
                </c:pt>
                <c:pt idx="1322">
                  <c:v>903.61900000000003</c:v>
                </c:pt>
                <c:pt idx="1323">
                  <c:v>904.17899999999997</c:v>
                </c:pt>
                <c:pt idx="1324">
                  <c:v>904.73800000000006</c:v>
                </c:pt>
                <c:pt idx="1325">
                  <c:v>905.29700000000003</c:v>
                </c:pt>
                <c:pt idx="1326">
                  <c:v>905.85699999999997</c:v>
                </c:pt>
                <c:pt idx="1327">
                  <c:v>906.41600000000005</c:v>
                </c:pt>
                <c:pt idx="1328">
                  <c:v>906.97699999999998</c:v>
                </c:pt>
                <c:pt idx="1329">
                  <c:v>907.53499999999997</c:v>
                </c:pt>
                <c:pt idx="1330">
                  <c:v>908.09400000000005</c:v>
                </c:pt>
                <c:pt idx="1331">
                  <c:v>908.65200000000004</c:v>
                </c:pt>
                <c:pt idx="1332">
                  <c:v>909.21199999999999</c:v>
                </c:pt>
                <c:pt idx="1333">
                  <c:v>909.77099999999996</c:v>
                </c:pt>
                <c:pt idx="1334">
                  <c:v>910.32899999999995</c:v>
                </c:pt>
                <c:pt idx="1335">
                  <c:v>910.88699999999994</c:v>
                </c:pt>
                <c:pt idx="1336">
                  <c:v>911.44600000000003</c:v>
                </c:pt>
                <c:pt idx="1337">
                  <c:v>912.00400000000002</c:v>
                </c:pt>
                <c:pt idx="1338">
                  <c:v>912.56200000000001</c:v>
                </c:pt>
                <c:pt idx="1339">
                  <c:v>913.12</c:v>
                </c:pt>
                <c:pt idx="1340">
                  <c:v>913.67899999999997</c:v>
                </c:pt>
                <c:pt idx="1341">
                  <c:v>914.23699999999997</c:v>
                </c:pt>
                <c:pt idx="1342">
                  <c:v>914.79499999999996</c:v>
                </c:pt>
                <c:pt idx="1343">
                  <c:v>915.35299999999995</c:v>
                </c:pt>
                <c:pt idx="1344">
                  <c:v>915.91099999999994</c:v>
                </c:pt>
                <c:pt idx="1345">
                  <c:v>916.46699999999998</c:v>
                </c:pt>
                <c:pt idx="1346">
                  <c:v>917.02499999999998</c:v>
                </c:pt>
                <c:pt idx="1347">
                  <c:v>917.58299999999997</c:v>
                </c:pt>
                <c:pt idx="1348">
                  <c:v>918.13900000000001</c:v>
                </c:pt>
                <c:pt idx="1349">
                  <c:v>918.69600000000003</c:v>
                </c:pt>
                <c:pt idx="1350">
                  <c:v>919.25400000000002</c:v>
                </c:pt>
                <c:pt idx="1351">
                  <c:v>919.81</c:v>
                </c:pt>
                <c:pt idx="1352">
                  <c:v>920.36800000000005</c:v>
                </c:pt>
                <c:pt idx="1353">
                  <c:v>920.92399999999998</c:v>
                </c:pt>
                <c:pt idx="1354">
                  <c:v>921.48099999999999</c:v>
                </c:pt>
                <c:pt idx="1355">
                  <c:v>922.03700000000003</c:v>
                </c:pt>
                <c:pt idx="1356">
                  <c:v>922.59500000000003</c:v>
                </c:pt>
                <c:pt idx="1357">
                  <c:v>923.15</c:v>
                </c:pt>
                <c:pt idx="1358">
                  <c:v>923.70799999999997</c:v>
                </c:pt>
                <c:pt idx="1359">
                  <c:v>924.26300000000003</c:v>
                </c:pt>
                <c:pt idx="1360">
                  <c:v>924.81899999999996</c:v>
                </c:pt>
                <c:pt idx="1361">
                  <c:v>925.37400000000002</c:v>
                </c:pt>
                <c:pt idx="1362">
                  <c:v>925.93200000000002</c:v>
                </c:pt>
                <c:pt idx="1363">
                  <c:v>926.48699999999997</c:v>
                </c:pt>
                <c:pt idx="1364">
                  <c:v>927.04200000000003</c:v>
                </c:pt>
                <c:pt idx="1365">
                  <c:v>927.59799999999996</c:v>
                </c:pt>
                <c:pt idx="1366">
                  <c:v>928.15300000000002</c:v>
                </c:pt>
                <c:pt idx="1367">
                  <c:v>928.70799999999997</c:v>
                </c:pt>
                <c:pt idx="1368">
                  <c:v>929.26300000000003</c:v>
                </c:pt>
                <c:pt idx="1369">
                  <c:v>929.81899999999996</c:v>
                </c:pt>
                <c:pt idx="1370">
                  <c:v>930.37400000000002</c:v>
                </c:pt>
                <c:pt idx="1371">
                  <c:v>930.5</c:v>
                </c:pt>
                <c:pt idx="1372">
                  <c:v>931.06700000000001</c:v>
                </c:pt>
                <c:pt idx="1373">
                  <c:v>931.63400000000001</c:v>
                </c:pt>
                <c:pt idx="1374">
                  <c:v>932.20100000000002</c:v>
                </c:pt>
                <c:pt idx="1375">
                  <c:v>932.76700000000005</c:v>
                </c:pt>
                <c:pt idx="1376">
                  <c:v>933.33199999999999</c:v>
                </c:pt>
                <c:pt idx="1377">
                  <c:v>933.899</c:v>
                </c:pt>
                <c:pt idx="1378">
                  <c:v>934.46500000000003</c:v>
                </c:pt>
                <c:pt idx="1379">
                  <c:v>935.03</c:v>
                </c:pt>
                <c:pt idx="1380">
                  <c:v>935.59699999999998</c:v>
                </c:pt>
                <c:pt idx="1381">
                  <c:v>936.16300000000001</c:v>
                </c:pt>
                <c:pt idx="1382">
                  <c:v>936.72799999999995</c:v>
                </c:pt>
                <c:pt idx="1383">
                  <c:v>937.29399999999998</c:v>
                </c:pt>
                <c:pt idx="1384">
                  <c:v>937.85799999999995</c:v>
                </c:pt>
                <c:pt idx="1385">
                  <c:v>938.42499999999995</c:v>
                </c:pt>
                <c:pt idx="1386">
                  <c:v>938.98900000000003</c:v>
                </c:pt>
                <c:pt idx="1387">
                  <c:v>939.55499999999995</c:v>
                </c:pt>
                <c:pt idx="1388">
                  <c:v>940.12</c:v>
                </c:pt>
                <c:pt idx="1389">
                  <c:v>940.68399999999997</c:v>
                </c:pt>
                <c:pt idx="1390">
                  <c:v>941.25</c:v>
                </c:pt>
                <c:pt idx="1391">
                  <c:v>941.81399999999996</c:v>
                </c:pt>
                <c:pt idx="1392">
                  <c:v>942.37800000000004</c:v>
                </c:pt>
                <c:pt idx="1393">
                  <c:v>942.94200000000001</c:v>
                </c:pt>
                <c:pt idx="1394">
                  <c:v>943.50800000000004</c:v>
                </c:pt>
                <c:pt idx="1395">
                  <c:v>944.07299999999998</c:v>
                </c:pt>
                <c:pt idx="1396">
                  <c:v>944.63599999999997</c:v>
                </c:pt>
                <c:pt idx="1397">
                  <c:v>945.2</c:v>
                </c:pt>
                <c:pt idx="1398">
                  <c:v>945.76400000000001</c:v>
                </c:pt>
                <c:pt idx="1399">
                  <c:v>946.32799999999997</c:v>
                </c:pt>
                <c:pt idx="1400">
                  <c:v>946.89200000000005</c:v>
                </c:pt>
                <c:pt idx="1401">
                  <c:v>947.45600000000002</c:v>
                </c:pt>
                <c:pt idx="1402">
                  <c:v>948.02</c:v>
                </c:pt>
                <c:pt idx="1403">
                  <c:v>948.58299999999997</c:v>
                </c:pt>
                <c:pt idx="1404">
                  <c:v>949.14700000000005</c:v>
                </c:pt>
                <c:pt idx="1405">
                  <c:v>949.71100000000001</c:v>
                </c:pt>
                <c:pt idx="1406">
                  <c:v>950.27499999999998</c:v>
                </c:pt>
                <c:pt idx="1407">
                  <c:v>950.83600000000001</c:v>
                </c:pt>
                <c:pt idx="1408">
                  <c:v>951.4</c:v>
                </c:pt>
                <c:pt idx="1409">
                  <c:v>951.96299999999997</c:v>
                </c:pt>
                <c:pt idx="1410">
                  <c:v>952.52700000000004</c:v>
                </c:pt>
                <c:pt idx="1411">
                  <c:v>953.08799999999997</c:v>
                </c:pt>
                <c:pt idx="1412">
                  <c:v>953.65200000000004</c:v>
                </c:pt>
                <c:pt idx="1413">
                  <c:v>954.21500000000003</c:v>
                </c:pt>
                <c:pt idx="1414">
                  <c:v>954.77700000000004</c:v>
                </c:pt>
                <c:pt idx="1415">
                  <c:v>955.34</c:v>
                </c:pt>
                <c:pt idx="1416">
                  <c:v>955.90099999999995</c:v>
                </c:pt>
                <c:pt idx="1417">
                  <c:v>956.46500000000003</c:v>
                </c:pt>
                <c:pt idx="1418">
                  <c:v>957.02599999999995</c:v>
                </c:pt>
                <c:pt idx="1419">
                  <c:v>957.58900000000006</c:v>
                </c:pt>
                <c:pt idx="1420">
                  <c:v>958.15</c:v>
                </c:pt>
                <c:pt idx="1421">
                  <c:v>958.71100000000001</c:v>
                </c:pt>
                <c:pt idx="1422">
                  <c:v>959.274</c:v>
                </c:pt>
                <c:pt idx="1423">
                  <c:v>959.83600000000001</c:v>
                </c:pt>
                <c:pt idx="1424">
                  <c:v>960.39700000000005</c:v>
                </c:pt>
                <c:pt idx="1425">
                  <c:v>960.96</c:v>
                </c:pt>
                <c:pt idx="1426">
                  <c:v>961.52099999999996</c:v>
                </c:pt>
                <c:pt idx="1427">
                  <c:v>962.08199999999999</c:v>
                </c:pt>
                <c:pt idx="1428">
                  <c:v>962.64200000000005</c:v>
                </c:pt>
                <c:pt idx="1429">
                  <c:v>963.20299999999997</c:v>
                </c:pt>
                <c:pt idx="1430">
                  <c:v>963.76400000000001</c:v>
                </c:pt>
                <c:pt idx="1431">
                  <c:v>964.32500000000005</c:v>
                </c:pt>
                <c:pt idx="1432">
                  <c:v>964.88800000000003</c:v>
                </c:pt>
                <c:pt idx="1433">
                  <c:v>965.44799999999998</c:v>
                </c:pt>
                <c:pt idx="1434">
                  <c:v>966.00900000000001</c:v>
                </c:pt>
                <c:pt idx="1435">
                  <c:v>966.56799999999998</c:v>
                </c:pt>
                <c:pt idx="1436">
                  <c:v>967.12900000000002</c:v>
                </c:pt>
                <c:pt idx="1437">
                  <c:v>967.68899999999996</c:v>
                </c:pt>
                <c:pt idx="1438">
                  <c:v>968.25</c:v>
                </c:pt>
                <c:pt idx="1439">
                  <c:v>968.81</c:v>
                </c:pt>
                <c:pt idx="1440">
                  <c:v>969.37099999999998</c:v>
                </c:pt>
                <c:pt idx="1441">
                  <c:v>969.92899999999997</c:v>
                </c:pt>
                <c:pt idx="1442">
                  <c:v>970.49</c:v>
                </c:pt>
                <c:pt idx="1443">
                  <c:v>971.05</c:v>
                </c:pt>
                <c:pt idx="1444">
                  <c:v>971.61</c:v>
                </c:pt>
                <c:pt idx="1445">
                  <c:v>972.16899999999998</c:v>
                </c:pt>
                <c:pt idx="1446">
                  <c:v>972.72900000000004</c:v>
                </c:pt>
                <c:pt idx="1447">
                  <c:v>973.28700000000003</c:v>
                </c:pt>
                <c:pt idx="1448">
                  <c:v>973.84799999999996</c:v>
                </c:pt>
                <c:pt idx="1449">
                  <c:v>974.40599999999995</c:v>
                </c:pt>
                <c:pt idx="1450">
                  <c:v>974.96600000000001</c:v>
                </c:pt>
                <c:pt idx="1451">
                  <c:v>975.524</c:v>
                </c:pt>
                <c:pt idx="1452">
                  <c:v>976.08399999999995</c:v>
                </c:pt>
                <c:pt idx="1453">
                  <c:v>976.64200000000005</c:v>
                </c:pt>
                <c:pt idx="1454">
                  <c:v>977.202</c:v>
                </c:pt>
                <c:pt idx="1455">
                  <c:v>977.76</c:v>
                </c:pt>
                <c:pt idx="1456">
                  <c:v>978.31799999999998</c:v>
                </c:pt>
                <c:pt idx="1457">
                  <c:v>978.87599999999998</c:v>
                </c:pt>
                <c:pt idx="1458">
                  <c:v>979.43600000000004</c:v>
                </c:pt>
                <c:pt idx="1459">
                  <c:v>979.99400000000003</c:v>
                </c:pt>
                <c:pt idx="1460">
                  <c:v>980.55200000000002</c:v>
                </c:pt>
                <c:pt idx="1461">
                  <c:v>981.11</c:v>
                </c:pt>
                <c:pt idx="1462">
                  <c:v>981.66800000000001</c:v>
                </c:pt>
                <c:pt idx="1463">
                  <c:v>982.22500000000002</c:v>
                </c:pt>
                <c:pt idx="1464">
                  <c:v>982.78300000000002</c:v>
                </c:pt>
                <c:pt idx="1465">
                  <c:v>983.34100000000001</c:v>
                </c:pt>
                <c:pt idx="1466">
                  <c:v>983.89800000000002</c:v>
                </c:pt>
                <c:pt idx="1467">
                  <c:v>984.45600000000002</c:v>
                </c:pt>
                <c:pt idx="1468">
                  <c:v>985.01400000000001</c:v>
                </c:pt>
                <c:pt idx="1469">
                  <c:v>985.57100000000003</c:v>
                </c:pt>
                <c:pt idx="1470">
                  <c:v>986.12900000000002</c:v>
                </c:pt>
                <c:pt idx="1471">
                  <c:v>986.68600000000004</c:v>
                </c:pt>
                <c:pt idx="1472">
                  <c:v>987.24400000000003</c:v>
                </c:pt>
                <c:pt idx="1473">
                  <c:v>987.79899999999998</c:v>
                </c:pt>
                <c:pt idx="1474">
                  <c:v>988.35599999999999</c:v>
                </c:pt>
                <c:pt idx="1475">
                  <c:v>988.91399999999999</c:v>
                </c:pt>
                <c:pt idx="1476">
                  <c:v>989.471</c:v>
                </c:pt>
                <c:pt idx="1477">
                  <c:v>990.02599999999995</c:v>
                </c:pt>
                <c:pt idx="1478">
                  <c:v>990.58399999999995</c:v>
                </c:pt>
                <c:pt idx="1479">
                  <c:v>991.13900000000001</c:v>
                </c:pt>
                <c:pt idx="1480">
                  <c:v>991.69600000000003</c:v>
                </c:pt>
                <c:pt idx="1481">
                  <c:v>992.25099999999998</c:v>
                </c:pt>
                <c:pt idx="1482">
                  <c:v>992.80799999999999</c:v>
                </c:pt>
                <c:pt idx="1483">
                  <c:v>993.36400000000003</c:v>
                </c:pt>
                <c:pt idx="1484">
                  <c:v>993.92100000000005</c:v>
                </c:pt>
                <c:pt idx="1485">
                  <c:v>994.476</c:v>
                </c:pt>
                <c:pt idx="1486">
                  <c:v>995.03300000000002</c:v>
                </c:pt>
                <c:pt idx="1487">
                  <c:v>995.58799999999997</c:v>
                </c:pt>
                <c:pt idx="1488">
                  <c:v>996.14200000000005</c:v>
                </c:pt>
                <c:pt idx="1489">
                  <c:v>996.697</c:v>
                </c:pt>
                <c:pt idx="1490">
                  <c:v>997.25400000000002</c:v>
                </c:pt>
                <c:pt idx="1491">
                  <c:v>997.80899999999997</c:v>
                </c:pt>
                <c:pt idx="1492">
                  <c:v>998.36400000000003</c:v>
                </c:pt>
                <c:pt idx="1493">
                  <c:v>998.91899999999998</c:v>
                </c:pt>
                <c:pt idx="1494">
                  <c:v>999.47299999999996</c:v>
                </c:pt>
                <c:pt idx="1495">
                  <c:v>1000.03</c:v>
                </c:pt>
                <c:pt idx="1496">
                  <c:v>1000.58</c:v>
                </c:pt>
                <c:pt idx="1497">
                  <c:v>1001.14</c:v>
                </c:pt>
                <c:pt idx="1498">
                  <c:v>1001.69</c:v>
                </c:pt>
                <c:pt idx="1499">
                  <c:v>1002.25</c:v>
                </c:pt>
                <c:pt idx="1500">
                  <c:v>1002.8</c:v>
                </c:pt>
                <c:pt idx="1501">
                  <c:v>1003.36</c:v>
                </c:pt>
                <c:pt idx="1502">
                  <c:v>1003.91</c:v>
                </c:pt>
                <c:pt idx="1503">
                  <c:v>1004.46</c:v>
                </c:pt>
                <c:pt idx="1504">
                  <c:v>1005.02</c:v>
                </c:pt>
                <c:pt idx="1505">
                  <c:v>1005.57</c:v>
                </c:pt>
                <c:pt idx="1506">
                  <c:v>1006.13</c:v>
                </c:pt>
                <c:pt idx="1507">
                  <c:v>1006.68</c:v>
                </c:pt>
                <c:pt idx="1508">
                  <c:v>1007.23</c:v>
                </c:pt>
                <c:pt idx="1509">
                  <c:v>1007.79</c:v>
                </c:pt>
                <c:pt idx="1510">
                  <c:v>1008.34</c:v>
                </c:pt>
                <c:pt idx="1511">
                  <c:v>1008.89</c:v>
                </c:pt>
                <c:pt idx="1512">
                  <c:v>1009.45</c:v>
                </c:pt>
                <c:pt idx="1513">
                  <c:v>1010</c:v>
                </c:pt>
                <c:pt idx="1514">
                  <c:v>1010.55</c:v>
                </c:pt>
                <c:pt idx="1515">
                  <c:v>1011.11</c:v>
                </c:pt>
                <c:pt idx="1516">
                  <c:v>1011.66</c:v>
                </c:pt>
                <c:pt idx="1517">
                  <c:v>1012.21</c:v>
                </c:pt>
                <c:pt idx="1518">
                  <c:v>1012.77</c:v>
                </c:pt>
                <c:pt idx="1519">
                  <c:v>1013.32</c:v>
                </c:pt>
                <c:pt idx="1520">
                  <c:v>1013.87</c:v>
                </c:pt>
                <c:pt idx="1521">
                  <c:v>1014.42</c:v>
                </c:pt>
                <c:pt idx="1522">
                  <c:v>1014.97</c:v>
                </c:pt>
                <c:pt idx="1523">
                  <c:v>1015.53</c:v>
                </c:pt>
                <c:pt idx="1524">
                  <c:v>1016.08</c:v>
                </c:pt>
                <c:pt idx="1525">
                  <c:v>1016.63</c:v>
                </c:pt>
                <c:pt idx="1526">
                  <c:v>1017.18</c:v>
                </c:pt>
                <c:pt idx="1527">
                  <c:v>1017.73</c:v>
                </c:pt>
                <c:pt idx="1528">
                  <c:v>1018.29</c:v>
                </c:pt>
                <c:pt idx="1529">
                  <c:v>1018.84</c:v>
                </c:pt>
                <c:pt idx="1530">
                  <c:v>1019.39</c:v>
                </c:pt>
                <c:pt idx="1531">
                  <c:v>1019.94</c:v>
                </c:pt>
                <c:pt idx="1532">
                  <c:v>1020.49</c:v>
                </c:pt>
                <c:pt idx="1533">
                  <c:v>1021.04</c:v>
                </c:pt>
                <c:pt idx="1534">
                  <c:v>1021.59</c:v>
                </c:pt>
                <c:pt idx="1535">
                  <c:v>1022.15</c:v>
                </c:pt>
                <c:pt idx="1536">
                  <c:v>1022.7</c:v>
                </c:pt>
                <c:pt idx="1537">
                  <c:v>1023.25</c:v>
                </c:pt>
                <c:pt idx="1538">
                  <c:v>1023.8</c:v>
                </c:pt>
                <c:pt idx="1539">
                  <c:v>1024.3499999999999</c:v>
                </c:pt>
                <c:pt idx="1540">
                  <c:v>1024.9000000000001</c:v>
                </c:pt>
                <c:pt idx="1541">
                  <c:v>1025.45</c:v>
                </c:pt>
                <c:pt idx="1542">
                  <c:v>1026</c:v>
                </c:pt>
                <c:pt idx="1543">
                  <c:v>1026.55</c:v>
                </c:pt>
                <c:pt idx="1544">
                  <c:v>1027.0999999999999</c:v>
                </c:pt>
                <c:pt idx="1545">
                  <c:v>1027.6500000000001</c:v>
                </c:pt>
                <c:pt idx="1546">
                  <c:v>1028.2</c:v>
                </c:pt>
                <c:pt idx="1547">
                  <c:v>1028.75</c:v>
                </c:pt>
                <c:pt idx="1548">
                  <c:v>1029.3</c:v>
                </c:pt>
                <c:pt idx="1549">
                  <c:v>1029.8499999999999</c:v>
                </c:pt>
                <c:pt idx="1550">
                  <c:v>1030.4000000000001</c:v>
                </c:pt>
                <c:pt idx="1551">
                  <c:v>1030.95</c:v>
                </c:pt>
                <c:pt idx="1552">
                  <c:v>1031.5</c:v>
                </c:pt>
                <c:pt idx="1553">
                  <c:v>1032.05</c:v>
                </c:pt>
                <c:pt idx="1554">
                  <c:v>1032.5999999999999</c:v>
                </c:pt>
                <c:pt idx="1555">
                  <c:v>1033.1500000000001</c:v>
                </c:pt>
                <c:pt idx="1556">
                  <c:v>1033.7</c:v>
                </c:pt>
                <c:pt idx="1557">
                  <c:v>1034.24</c:v>
                </c:pt>
                <c:pt idx="1558">
                  <c:v>1034.79</c:v>
                </c:pt>
                <c:pt idx="1559">
                  <c:v>1035.3399999999999</c:v>
                </c:pt>
                <c:pt idx="1560">
                  <c:v>1035.8900000000001</c:v>
                </c:pt>
                <c:pt idx="1561">
                  <c:v>1036.44</c:v>
                </c:pt>
                <c:pt idx="1562">
                  <c:v>1036.99</c:v>
                </c:pt>
                <c:pt idx="1563">
                  <c:v>1037.54</c:v>
                </c:pt>
                <c:pt idx="1564">
                  <c:v>1038.08</c:v>
                </c:pt>
                <c:pt idx="1565">
                  <c:v>1038.6300000000001</c:v>
                </c:pt>
                <c:pt idx="1566">
                  <c:v>1039.18</c:v>
                </c:pt>
                <c:pt idx="1567">
                  <c:v>1039.73</c:v>
                </c:pt>
                <c:pt idx="1568">
                  <c:v>1040.28</c:v>
                </c:pt>
                <c:pt idx="1569">
                  <c:v>1040.82</c:v>
                </c:pt>
                <c:pt idx="1570">
                  <c:v>1041.3699999999999</c:v>
                </c:pt>
                <c:pt idx="1571">
                  <c:v>1041.92</c:v>
                </c:pt>
                <c:pt idx="1572">
                  <c:v>1042.47</c:v>
                </c:pt>
                <c:pt idx="1573">
                  <c:v>1043.02</c:v>
                </c:pt>
                <c:pt idx="1574">
                  <c:v>1043.56</c:v>
                </c:pt>
                <c:pt idx="1575">
                  <c:v>1044.1099999999999</c:v>
                </c:pt>
                <c:pt idx="1576">
                  <c:v>1044.6600000000001</c:v>
                </c:pt>
                <c:pt idx="1577">
                  <c:v>1045.2</c:v>
                </c:pt>
                <c:pt idx="1578">
                  <c:v>1045.75</c:v>
                </c:pt>
                <c:pt idx="1579">
                  <c:v>1046.3</c:v>
                </c:pt>
                <c:pt idx="1580">
                  <c:v>1046.8399999999999</c:v>
                </c:pt>
                <c:pt idx="1581">
                  <c:v>1047.3900000000001</c:v>
                </c:pt>
                <c:pt idx="1582">
                  <c:v>1047.94</c:v>
                </c:pt>
                <c:pt idx="1583">
                  <c:v>1048.48</c:v>
                </c:pt>
                <c:pt idx="1584">
                  <c:v>1049.03</c:v>
                </c:pt>
                <c:pt idx="1585">
                  <c:v>1049.58</c:v>
                </c:pt>
                <c:pt idx="1586">
                  <c:v>1050.1199999999999</c:v>
                </c:pt>
                <c:pt idx="1587">
                  <c:v>1050.67</c:v>
                </c:pt>
                <c:pt idx="1588">
                  <c:v>1051.22</c:v>
                </c:pt>
                <c:pt idx="1589">
                  <c:v>1051.76</c:v>
                </c:pt>
                <c:pt idx="1590">
                  <c:v>1052.31</c:v>
                </c:pt>
                <c:pt idx="1591">
                  <c:v>1052.8499999999999</c:v>
                </c:pt>
                <c:pt idx="1592">
                  <c:v>1053.4000000000001</c:v>
                </c:pt>
                <c:pt idx="1593">
                  <c:v>1053.95</c:v>
                </c:pt>
                <c:pt idx="1594">
                  <c:v>1054.49</c:v>
                </c:pt>
                <c:pt idx="1595">
                  <c:v>1055.04</c:v>
                </c:pt>
                <c:pt idx="1596">
                  <c:v>1055.58</c:v>
                </c:pt>
                <c:pt idx="1597">
                  <c:v>1056.1300000000001</c:v>
                </c:pt>
                <c:pt idx="1598">
                  <c:v>1056.67</c:v>
                </c:pt>
                <c:pt idx="1599">
                  <c:v>1057.22</c:v>
                </c:pt>
                <c:pt idx="1600">
                  <c:v>1057.76</c:v>
                </c:pt>
                <c:pt idx="1601">
                  <c:v>1058.31</c:v>
                </c:pt>
                <c:pt idx="1602">
                  <c:v>1058.8499999999999</c:v>
                </c:pt>
                <c:pt idx="1603">
                  <c:v>1059.4000000000001</c:v>
                </c:pt>
                <c:pt idx="1604">
                  <c:v>1059.94</c:v>
                </c:pt>
                <c:pt idx="1605">
                  <c:v>1060.48</c:v>
                </c:pt>
                <c:pt idx="1606">
                  <c:v>1061.03</c:v>
                </c:pt>
                <c:pt idx="1607">
                  <c:v>1061.57</c:v>
                </c:pt>
                <c:pt idx="1608">
                  <c:v>1062.1199999999999</c:v>
                </c:pt>
                <c:pt idx="1609">
                  <c:v>1062.6600000000001</c:v>
                </c:pt>
                <c:pt idx="1610">
                  <c:v>1063.21</c:v>
                </c:pt>
                <c:pt idx="1611">
                  <c:v>1063.75</c:v>
                </c:pt>
                <c:pt idx="1612">
                  <c:v>1064.29</c:v>
                </c:pt>
                <c:pt idx="1613">
                  <c:v>1064.8399999999999</c:v>
                </c:pt>
                <c:pt idx="1614">
                  <c:v>1065.3800000000001</c:v>
                </c:pt>
                <c:pt idx="1615">
                  <c:v>1065.92</c:v>
                </c:pt>
                <c:pt idx="1616">
                  <c:v>1066.47</c:v>
                </c:pt>
                <c:pt idx="1617">
                  <c:v>1067.01</c:v>
                </c:pt>
                <c:pt idx="1618">
                  <c:v>1067.55</c:v>
                </c:pt>
                <c:pt idx="1619">
                  <c:v>1068.0999999999999</c:v>
                </c:pt>
                <c:pt idx="1620">
                  <c:v>1068.6400000000001</c:v>
                </c:pt>
                <c:pt idx="1621">
                  <c:v>1069.18</c:v>
                </c:pt>
                <c:pt idx="1622">
                  <c:v>1069.72</c:v>
                </c:pt>
                <c:pt idx="1623">
                  <c:v>1070.27</c:v>
                </c:pt>
                <c:pt idx="1624">
                  <c:v>1070.81</c:v>
                </c:pt>
                <c:pt idx="1625">
                  <c:v>1071.3499999999999</c:v>
                </c:pt>
                <c:pt idx="1626">
                  <c:v>1071.8900000000001</c:v>
                </c:pt>
                <c:pt idx="1627">
                  <c:v>1072.44</c:v>
                </c:pt>
                <c:pt idx="1628">
                  <c:v>1072.98</c:v>
                </c:pt>
                <c:pt idx="1629">
                  <c:v>1073.52</c:v>
                </c:pt>
                <c:pt idx="1630">
                  <c:v>1074.06</c:v>
                </c:pt>
                <c:pt idx="1631">
                  <c:v>1074.6099999999999</c:v>
                </c:pt>
                <c:pt idx="1632">
                  <c:v>1075.1500000000001</c:v>
                </c:pt>
                <c:pt idx="1633">
                  <c:v>1075.69</c:v>
                </c:pt>
                <c:pt idx="1634">
                  <c:v>1076.23</c:v>
                </c:pt>
                <c:pt idx="1635">
                  <c:v>1076.77</c:v>
                </c:pt>
                <c:pt idx="1636">
                  <c:v>1077.31</c:v>
                </c:pt>
                <c:pt idx="1637">
                  <c:v>1077.8599999999999</c:v>
                </c:pt>
                <c:pt idx="1638">
                  <c:v>1078.4000000000001</c:v>
                </c:pt>
                <c:pt idx="1639">
                  <c:v>1078.94</c:v>
                </c:pt>
                <c:pt idx="1640">
                  <c:v>1079.48</c:v>
                </c:pt>
                <c:pt idx="1641">
                  <c:v>1080.02</c:v>
                </c:pt>
                <c:pt idx="1642">
                  <c:v>1080.56</c:v>
                </c:pt>
                <c:pt idx="1643">
                  <c:v>1081.0999999999999</c:v>
                </c:pt>
                <c:pt idx="1644">
                  <c:v>1081.6400000000001</c:v>
                </c:pt>
                <c:pt idx="1645">
                  <c:v>1082.18</c:v>
                </c:pt>
                <c:pt idx="1646">
                  <c:v>1082.72</c:v>
                </c:pt>
                <c:pt idx="1647">
                  <c:v>1083.26</c:v>
                </c:pt>
                <c:pt idx="1648">
                  <c:v>1083.81</c:v>
                </c:pt>
                <c:pt idx="1649">
                  <c:v>1084.3499999999999</c:v>
                </c:pt>
                <c:pt idx="1650">
                  <c:v>1084.8900000000001</c:v>
                </c:pt>
                <c:pt idx="1651">
                  <c:v>1085.43</c:v>
                </c:pt>
                <c:pt idx="1652">
                  <c:v>1085.96</c:v>
                </c:pt>
                <c:pt idx="1653">
                  <c:v>1086.5</c:v>
                </c:pt>
                <c:pt idx="1654">
                  <c:v>1087.04</c:v>
                </c:pt>
                <c:pt idx="1655">
                  <c:v>1087.58</c:v>
                </c:pt>
                <c:pt idx="1656">
                  <c:v>1088.1199999999999</c:v>
                </c:pt>
                <c:pt idx="1657">
                  <c:v>1088.6600000000001</c:v>
                </c:pt>
                <c:pt idx="1658">
                  <c:v>1089.2</c:v>
                </c:pt>
                <c:pt idx="1659">
                  <c:v>1089.74</c:v>
                </c:pt>
                <c:pt idx="1660">
                  <c:v>1090.28</c:v>
                </c:pt>
                <c:pt idx="1661">
                  <c:v>1090.82</c:v>
                </c:pt>
                <c:pt idx="1662">
                  <c:v>1091.3599999999999</c:v>
                </c:pt>
                <c:pt idx="1663">
                  <c:v>1091.9000000000001</c:v>
                </c:pt>
                <c:pt idx="1664">
                  <c:v>1092.44</c:v>
                </c:pt>
                <c:pt idx="1665">
                  <c:v>1092.98</c:v>
                </c:pt>
                <c:pt idx="1666">
                  <c:v>1093.51</c:v>
                </c:pt>
                <c:pt idx="1667">
                  <c:v>1094.05</c:v>
                </c:pt>
                <c:pt idx="1668">
                  <c:v>1094.5899999999999</c:v>
                </c:pt>
                <c:pt idx="1669">
                  <c:v>1095.1300000000001</c:v>
                </c:pt>
                <c:pt idx="1670">
                  <c:v>1095.67</c:v>
                </c:pt>
                <c:pt idx="1671">
                  <c:v>1096.21</c:v>
                </c:pt>
                <c:pt idx="1672">
                  <c:v>1096.74</c:v>
                </c:pt>
                <c:pt idx="1673">
                  <c:v>1097.28</c:v>
                </c:pt>
                <c:pt idx="1674">
                  <c:v>1097.82</c:v>
                </c:pt>
                <c:pt idx="1675">
                  <c:v>1098.3599999999999</c:v>
                </c:pt>
                <c:pt idx="1676">
                  <c:v>1098.9000000000001</c:v>
                </c:pt>
                <c:pt idx="1677">
                  <c:v>1099.43</c:v>
                </c:pt>
                <c:pt idx="1678">
                  <c:v>1099.97</c:v>
                </c:pt>
                <c:pt idx="1679">
                  <c:v>1100.51</c:v>
                </c:pt>
                <c:pt idx="1680">
                  <c:v>1101.05</c:v>
                </c:pt>
                <c:pt idx="1681">
                  <c:v>1101.58</c:v>
                </c:pt>
                <c:pt idx="1682">
                  <c:v>1102.1199999999999</c:v>
                </c:pt>
                <c:pt idx="1683">
                  <c:v>1102.6600000000001</c:v>
                </c:pt>
                <c:pt idx="1684">
                  <c:v>1103.19</c:v>
                </c:pt>
                <c:pt idx="1685">
                  <c:v>1103.73</c:v>
                </c:pt>
                <c:pt idx="1686">
                  <c:v>1104.27</c:v>
                </c:pt>
                <c:pt idx="1687">
                  <c:v>1104.8</c:v>
                </c:pt>
                <c:pt idx="1688">
                  <c:v>1105.3399999999999</c:v>
                </c:pt>
                <c:pt idx="1689">
                  <c:v>1105.8800000000001</c:v>
                </c:pt>
                <c:pt idx="1690">
                  <c:v>1106.4100000000001</c:v>
                </c:pt>
                <c:pt idx="1691">
                  <c:v>1106.95</c:v>
                </c:pt>
                <c:pt idx="1692">
                  <c:v>1107.49</c:v>
                </c:pt>
                <c:pt idx="1693">
                  <c:v>1108.02</c:v>
                </c:pt>
                <c:pt idx="1694">
                  <c:v>1108.56</c:v>
                </c:pt>
                <c:pt idx="1695">
                  <c:v>1109.0999999999999</c:v>
                </c:pt>
                <c:pt idx="1696">
                  <c:v>1109.6300000000001</c:v>
                </c:pt>
                <c:pt idx="1697">
                  <c:v>1110.17</c:v>
                </c:pt>
                <c:pt idx="1698">
                  <c:v>1110.7</c:v>
                </c:pt>
                <c:pt idx="1699">
                  <c:v>1111.24</c:v>
                </c:pt>
                <c:pt idx="1700">
                  <c:v>1111.77</c:v>
                </c:pt>
                <c:pt idx="1701">
                  <c:v>1112.31</c:v>
                </c:pt>
                <c:pt idx="1702">
                  <c:v>1112.8399999999999</c:v>
                </c:pt>
                <c:pt idx="1703">
                  <c:v>1113.3800000000001</c:v>
                </c:pt>
                <c:pt idx="1704">
                  <c:v>1113.9100000000001</c:v>
                </c:pt>
                <c:pt idx="1705">
                  <c:v>1114.45</c:v>
                </c:pt>
                <c:pt idx="1706">
                  <c:v>1114.98</c:v>
                </c:pt>
                <c:pt idx="1707">
                  <c:v>1115.52</c:v>
                </c:pt>
                <c:pt idx="1708">
                  <c:v>1115.6099999999999</c:v>
                </c:pt>
                <c:pt idx="1709">
                  <c:v>1116.1600000000001</c:v>
                </c:pt>
                <c:pt idx="1710">
                  <c:v>1116.7</c:v>
                </c:pt>
                <c:pt idx="1711">
                  <c:v>1117.25</c:v>
                </c:pt>
                <c:pt idx="1712">
                  <c:v>1117.79</c:v>
                </c:pt>
                <c:pt idx="1713">
                  <c:v>1118.3399999999999</c:v>
                </c:pt>
                <c:pt idx="1714">
                  <c:v>1118.8900000000001</c:v>
                </c:pt>
                <c:pt idx="1715">
                  <c:v>1119.43</c:v>
                </c:pt>
                <c:pt idx="1716">
                  <c:v>1119.98</c:v>
                </c:pt>
                <c:pt idx="1717">
                  <c:v>1120.52</c:v>
                </c:pt>
                <c:pt idx="1718">
                  <c:v>1121.07</c:v>
                </c:pt>
                <c:pt idx="1719">
                  <c:v>1121.6099999999999</c:v>
                </c:pt>
                <c:pt idx="1720">
                  <c:v>1122.1600000000001</c:v>
                </c:pt>
                <c:pt idx="1721">
                  <c:v>1122.7</c:v>
                </c:pt>
                <c:pt idx="1722">
                  <c:v>1123.25</c:v>
                </c:pt>
                <c:pt idx="1723">
                  <c:v>1123.79</c:v>
                </c:pt>
                <c:pt idx="1724">
                  <c:v>1124.3399999999999</c:v>
                </c:pt>
                <c:pt idx="1725">
                  <c:v>1124.8800000000001</c:v>
                </c:pt>
                <c:pt idx="1726">
                  <c:v>1125.43</c:v>
                </c:pt>
                <c:pt idx="1727">
                  <c:v>1125.97</c:v>
                </c:pt>
                <c:pt idx="1728">
                  <c:v>1126.52</c:v>
                </c:pt>
                <c:pt idx="1729">
                  <c:v>1127.06</c:v>
                </c:pt>
                <c:pt idx="1730">
                  <c:v>1127.5999999999999</c:v>
                </c:pt>
                <c:pt idx="1731">
                  <c:v>1128.1500000000001</c:v>
                </c:pt>
                <c:pt idx="1732">
                  <c:v>1128.69</c:v>
                </c:pt>
                <c:pt idx="1733">
                  <c:v>1129.24</c:v>
                </c:pt>
                <c:pt idx="1734">
                  <c:v>1129.78</c:v>
                </c:pt>
                <c:pt idx="1735">
                  <c:v>1130.32</c:v>
                </c:pt>
                <c:pt idx="1736">
                  <c:v>1130.8699999999999</c:v>
                </c:pt>
                <c:pt idx="1737">
                  <c:v>1131.4100000000001</c:v>
                </c:pt>
                <c:pt idx="1738">
                  <c:v>1131.95</c:v>
                </c:pt>
                <c:pt idx="1739">
                  <c:v>1132.5</c:v>
                </c:pt>
                <c:pt idx="1740">
                  <c:v>1133.04</c:v>
                </c:pt>
                <c:pt idx="1741">
                  <c:v>1133.5899999999999</c:v>
                </c:pt>
                <c:pt idx="1742">
                  <c:v>1134.1300000000001</c:v>
                </c:pt>
                <c:pt idx="1743">
                  <c:v>1134.67</c:v>
                </c:pt>
                <c:pt idx="1744">
                  <c:v>1135.21</c:v>
                </c:pt>
                <c:pt idx="1745">
                  <c:v>1135.76</c:v>
                </c:pt>
                <c:pt idx="1746">
                  <c:v>1136.3</c:v>
                </c:pt>
                <c:pt idx="1747">
                  <c:v>1136.8399999999999</c:v>
                </c:pt>
                <c:pt idx="1748">
                  <c:v>1137.3800000000001</c:v>
                </c:pt>
                <c:pt idx="1749">
                  <c:v>1137.93</c:v>
                </c:pt>
                <c:pt idx="1750">
                  <c:v>1138.47</c:v>
                </c:pt>
                <c:pt idx="1751">
                  <c:v>1139.01</c:v>
                </c:pt>
                <c:pt idx="1752">
                  <c:v>1139.55</c:v>
                </c:pt>
                <c:pt idx="1753">
                  <c:v>1140.0999999999999</c:v>
                </c:pt>
                <c:pt idx="1754">
                  <c:v>1140.6400000000001</c:v>
                </c:pt>
                <c:pt idx="1755">
                  <c:v>1141.18</c:v>
                </c:pt>
                <c:pt idx="1756">
                  <c:v>1141.72</c:v>
                </c:pt>
                <c:pt idx="1757">
                  <c:v>1142.26</c:v>
                </c:pt>
                <c:pt idx="1758">
                  <c:v>1142.8</c:v>
                </c:pt>
                <c:pt idx="1759">
                  <c:v>1143.3499999999999</c:v>
                </c:pt>
                <c:pt idx="1760">
                  <c:v>1143.8900000000001</c:v>
                </c:pt>
                <c:pt idx="1761">
                  <c:v>1144.43</c:v>
                </c:pt>
                <c:pt idx="1762">
                  <c:v>1144.97</c:v>
                </c:pt>
                <c:pt idx="1763">
                  <c:v>1145.51</c:v>
                </c:pt>
                <c:pt idx="1764">
                  <c:v>1146.05</c:v>
                </c:pt>
                <c:pt idx="1765">
                  <c:v>1146.5899999999999</c:v>
                </c:pt>
                <c:pt idx="1766">
                  <c:v>1147.1300000000001</c:v>
                </c:pt>
                <c:pt idx="1767">
                  <c:v>1147.68</c:v>
                </c:pt>
                <c:pt idx="1768">
                  <c:v>1148.22</c:v>
                </c:pt>
                <c:pt idx="1769">
                  <c:v>1148.76</c:v>
                </c:pt>
                <c:pt idx="1770">
                  <c:v>1149.3</c:v>
                </c:pt>
                <c:pt idx="1771">
                  <c:v>1149.8399999999999</c:v>
                </c:pt>
                <c:pt idx="1772">
                  <c:v>1150.3800000000001</c:v>
                </c:pt>
                <c:pt idx="1773">
                  <c:v>1150.92</c:v>
                </c:pt>
                <c:pt idx="1774">
                  <c:v>1151.46</c:v>
                </c:pt>
                <c:pt idx="1775">
                  <c:v>1152</c:v>
                </c:pt>
                <c:pt idx="1776">
                  <c:v>1152.54</c:v>
                </c:pt>
                <c:pt idx="1777">
                  <c:v>1153.08</c:v>
                </c:pt>
                <c:pt idx="1778">
                  <c:v>1153.6199999999999</c:v>
                </c:pt>
                <c:pt idx="1779">
                  <c:v>1154.1600000000001</c:v>
                </c:pt>
                <c:pt idx="1780">
                  <c:v>1154.7</c:v>
                </c:pt>
                <c:pt idx="1781">
                  <c:v>1155.24</c:v>
                </c:pt>
                <c:pt idx="1782">
                  <c:v>1155.78</c:v>
                </c:pt>
                <c:pt idx="1783">
                  <c:v>1156.32</c:v>
                </c:pt>
                <c:pt idx="1784">
                  <c:v>1156.8599999999999</c:v>
                </c:pt>
                <c:pt idx="1785">
                  <c:v>1157.3900000000001</c:v>
                </c:pt>
                <c:pt idx="1786">
                  <c:v>1157.93</c:v>
                </c:pt>
                <c:pt idx="1787">
                  <c:v>1158.47</c:v>
                </c:pt>
                <c:pt idx="1788">
                  <c:v>1159.01</c:v>
                </c:pt>
                <c:pt idx="1789">
                  <c:v>1159.55</c:v>
                </c:pt>
                <c:pt idx="1790">
                  <c:v>1160.0899999999999</c:v>
                </c:pt>
                <c:pt idx="1791">
                  <c:v>1160.6300000000001</c:v>
                </c:pt>
                <c:pt idx="1792">
                  <c:v>1161.1600000000001</c:v>
                </c:pt>
                <c:pt idx="1793">
                  <c:v>1161.7</c:v>
                </c:pt>
                <c:pt idx="1794">
                  <c:v>1162.24</c:v>
                </c:pt>
                <c:pt idx="1795">
                  <c:v>1162.78</c:v>
                </c:pt>
                <c:pt idx="1796">
                  <c:v>1163.32</c:v>
                </c:pt>
                <c:pt idx="1797">
                  <c:v>1163.8599999999999</c:v>
                </c:pt>
                <c:pt idx="1798">
                  <c:v>1164.3900000000001</c:v>
                </c:pt>
                <c:pt idx="1799">
                  <c:v>1164.93</c:v>
                </c:pt>
                <c:pt idx="1800">
                  <c:v>1165.47</c:v>
                </c:pt>
                <c:pt idx="1801">
                  <c:v>1166.01</c:v>
                </c:pt>
                <c:pt idx="1802">
                  <c:v>1166.55</c:v>
                </c:pt>
                <c:pt idx="1803">
                  <c:v>1167.08</c:v>
                </c:pt>
                <c:pt idx="1804">
                  <c:v>1167.6199999999999</c:v>
                </c:pt>
                <c:pt idx="1805">
                  <c:v>1168.1600000000001</c:v>
                </c:pt>
                <c:pt idx="1806">
                  <c:v>1168.69</c:v>
                </c:pt>
                <c:pt idx="1807">
                  <c:v>1169.23</c:v>
                </c:pt>
                <c:pt idx="1808">
                  <c:v>1169.77</c:v>
                </c:pt>
                <c:pt idx="1809">
                  <c:v>1170.31</c:v>
                </c:pt>
                <c:pt idx="1810">
                  <c:v>1170.8399999999999</c:v>
                </c:pt>
                <c:pt idx="1811">
                  <c:v>1171.3800000000001</c:v>
                </c:pt>
                <c:pt idx="1812">
                  <c:v>1171.92</c:v>
                </c:pt>
                <c:pt idx="1813">
                  <c:v>1172.45</c:v>
                </c:pt>
                <c:pt idx="1814">
                  <c:v>1172.99</c:v>
                </c:pt>
                <c:pt idx="1815">
                  <c:v>1173.53</c:v>
                </c:pt>
                <c:pt idx="1816">
                  <c:v>1174.06</c:v>
                </c:pt>
                <c:pt idx="1817">
                  <c:v>1174.5999999999999</c:v>
                </c:pt>
                <c:pt idx="1818">
                  <c:v>1175.1300000000001</c:v>
                </c:pt>
                <c:pt idx="1819">
                  <c:v>1175.67</c:v>
                </c:pt>
                <c:pt idx="1820">
                  <c:v>1176.21</c:v>
                </c:pt>
                <c:pt idx="1821">
                  <c:v>1176.74</c:v>
                </c:pt>
                <c:pt idx="1822">
                  <c:v>1177.28</c:v>
                </c:pt>
                <c:pt idx="1823">
                  <c:v>1177.81</c:v>
                </c:pt>
                <c:pt idx="1824">
                  <c:v>1178.3499999999999</c:v>
                </c:pt>
                <c:pt idx="1825">
                  <c:v>1178.8800000000001</c:v>
                </c:pt>
                <c:pt idx="1826">
                  <c:v>1179.42</c:v>
                </c:pt>
                <c:pt idx="1827">
                  <c:v>1179.95</c:v>
                </c:pt>
                <c:pt idx="1828">
                  <c:v>1180.49</c:v>
                </c:pt>
                <c:pt idx="1829">
                  <c:v>1181.02</c:v>
                </c:pt>
                <c:pt idx="1830">
                  <c:v>1181.56</c:v>
                </c:pt>
                <c:pt idx="1831">
                  <c:v>1182.0899999999999</c:v>
                </c:pt>
                <c:pt idx="1832">
                  <c:v>1182.6300000000001</c:v>
                </c:pt>
                <c:pt idx="1833">
                  <c:v>1183.1600000000001</c:v>
                </c:pt>
                <c:pt idx="1834">
                  <c:v>1183.7</c:v>
                </c:pt>
                <c:pt idx="1835">
                  <c:v>1184.23</c:v>
                </c:pt>
                <c:pt idx="1836">
                  <c:v>1184.77</c:v>
                </c:pt>
                <c:pt idx="1837">
                  <c:v>1185.3</c:v>
                </c:pt>
                <c:pt idx="1838">
                  <c:v>1185.8399999999999</c:v>
                </c:pt>
                <c:pt idx="1839">
                  <c:v>1186.3699999999999</c:v>
                </c:pt>
                <c:pt idx="1840">
                  <c:v>1186.9100000000001</c:v>
                </c:pt>
                <c:pt idx="1841">
                  <c:v>1187.44</c:v>
                </c:pt>
                <c:pt idx="1842">
                  <c:v>1187.97</c:v>
                </c:pt>
                <c:pt idx="1843">
                  <c:v>1188.51</c:v>
                </c:pt>
                <c:pt idx="1844">
                  <c:v>1189.04</c:v>
                </c:pt>
                <c:pt idx="1845">
                  <c:v>1189.57</c:v>
                </c:pt>
                <c:pt idx="1846">
                  <c:v>1190.1099999999999</c:v>
                </c:pt>
                <c:pt idx="1847">
                  <c:v>1190.6400000000001</c:v>
                </c:pt>
                <c:pt idx="1848">
                  <c:v>1191.17</c:v>
                </c:pt>
                <c:pt idx="1849">
                  <c:v>1191.71</c:v>
                </c:pt>
                <c:pt idx="1850">
                  <c:v>1192.24</c:v>
                </c:pt>
                <c:pt idx="1851">
                  <c:v>1192.77</c:v>
                </c:pt>
                <c:pt idx="1852">
                  <c:v>1193.31</c:v>
                </c:pt>
                <c:pt idx="1853">
                  <c:v>1193.8399999999999</c:v>
                </c:pt>
                <c:pt idx="1854">
                  <c:v>1194.3699999999999</c:v>
                </c:pt>
                <c:pt idx="1855">
                  <c:v>1194.9100000000001</c:v>
                </c:pt>
                <c:pt idx="1856">
                  <c:v>1195.44</c:v>
                </c:pt>
                <c:pt idx="1857">
                  <c:v>1195.97</c:v>
                </c:pt>
                <c:pt idx="1858">
                  <c:v>1196.5</c:v>
                </c:pt>
                <c:pt idx="1859">
                  <c:v>1197.04</c:v>
                </c:pt>
                <c:pt idx="1860">
                  <c:v>1197.57</c:v>
                </c:pt>
                <c:pt idx="1861">
                  <c:v>1198.0999999999999</c:v>
                </c:pt>
                <c:pt idx="1862">
                  <c:v>1198.6300000000001</c:v>
                </c:pt>
                <c:pt idx="1863">
                  <c:v>1199.1600000000001</c:v>
                </c:pt>
                <c:pt idx="1864">
                  <c:v>1199.69</c:v>
                </c:pt>
                <c:pt idx="1865">
                  <c:v>1200.23</c:v>
                </c:pt>
                <c:pt idx="1866">
                  <c:v>1200.76</c:v>
                </c:pt>
                <c:pt idx="1867">
                  <c:v>1201.29</c:v>
                </c:pt>
                <c:pt idx="1868">
                  <c:v>1201.82</c:v>
                </c:pt>
                <c:pt idx="1869">
                  <c:v>1202.3499999999999</c:v>
                </c:pt>
                <c:pt idx="1870">
                  <c:v>1202.8800000000001</c:v>
                </c:pt>
                <c:pt idx="1871">
                  <c:v>1203.42</c:v>
                </c:pt>
                <c:pt idx="1872">
                  <c:v>1203.95</c:v>
                </c:pt>
                <c:pt idx="1873">
                  <c:v>1204.48</c:v>
                </c:pt>
                <c:pt idx="1874">
                  <c:v>1205.01</c:v>
                </c:pt>
                <c:pt idx="1875">
                  <c:v>1205.54</c:v>
                </c:pt>
                <c:pt idx="1876">
                  <c:v>1206.07</c:v>
                </c:pt>
                <c:pt idx="1877">
                  <c:v>1206.5999999999999</c:v>
                </c:pt>
                <c:pt idx="1878">
                  <c:v>1207.1300000000001</c:v>
                </c:pt>
                <c:pt idx="1879">
                  <c:v>1207.6600000000001</c:v>
                </c:pt>
                <c:pt idx="1880">
                  <c:v>1208.19</c:v>
                </c:pt>
                <c:pt idx="1881">
                  <c:v>1208.72</c:v>
                </c:pt>
                <c:pt idx="1882">
                  <c:v>1209.25</c:v>
                </c:pt>
                <c:pt idx="1883">
                  <c:v>1209.78</c:v>
                </c:pt>
                <c:pt idx="1884">
                  <c:v>1210.31</c:v>
                </c:pt>
                <c:pt idx="1885">
                  <c:v>1210.8399999999999</c:v>
                </c:pt>
                <c:pt idx="1886">
                  <c:v>1211.3699999999999</c:v>
                </c:pt>
                <c:pt idx="1887">
                  <c:v>1211.9000000000001</c:v>
                </c:pt>
                <c:pt idx="1888">
                  <c:v>1212.43</c:v>
                </c:pt>
                <c:pt idx="1889">
                  <c:v>1212.96</c:v>
                </c:pt>
                <c:pt idx="1890">
                  <c:v>1213.49</c:v>
                </c:pt>
                <c:pt idx="1891">
                  <c:v>1214.02</c:v>
                </c:pt>
                <c:pt idx="1892">
                  <c:v>1214.55</c:v>
                </c:pt>
                <c:pt idx="1893">
                  <c:v>1215.08</c:v>
                </c:pt>
                <c:pt idx="1894">
                  <c:v>1215.6099999999999</c:v>
                </c:pt>
                <c:pt idx="1895">
                  <c:v>1216.1400000000001</c:v>
                </c:pt>
                <c:pt idx="1896">
                  <c:v>1216.67</c:v>
                </c:pt>
                <c:pt idx="1897">
                  <c:v>1217.2</c:v>
                </c:pt>
                <c:pt idx="1898">
                  <c:v>1217.72</c:v>
                </c:pt>
                <c:pt idx="1899">
                  <c:v>1218.25</c:v>
                </c:pt>
                <c:pt idx="1900">
                  <c:v>1218.78</c:v>
                </c:pt>
                <c:pt idx="1901">
                  <c:v>1219.31</c:v>
                </c:pt>
                <c:pt idx="1902">
                  <c:v>1219.8399999999999</c:v>
                </c:pt>
                <c:pt idx="1903">
                  <c:v>1220.3699999999999</c:v>
                </c:pt>
                <c:pt idx="1904">
                  <c:v>1220.8900000000001</c:v>
                </c:pt>
                <c:pt idx="1905">
                  <c:v>1221.42</c:v>
                </c:pt>
                <c:pt idx="1906">
                  <c:v>1221.95</c:v>
                </c:pt>
                <c:pt idx="1907">
                  <c:v>1222.48</c:v>
                </c:pt>
                <c:pt idx="1908">
                  <c:v>1223.01</c:v>
                </c:pt>
                <c:pt idx="1909">
                  <c:v>1223.53</c:v>
                </c:pt>
                <c:pt idx="1910">
                  <c:v>1224.06</c:v>
                </c:pt>
                <c:pt idx="1911">
                  <c:v>1224.5899999999999</c:v>
                </c:pt>
                <c:pt idx="1912">
                  <c:v>1225.1199999999999</c:v>
                </c:pt>
                <c:pt idx="1913">
                  <c:v>1225.6400000000001</c:v>
                </c:pt>
                <c:pt idx="1914">
                  <c:v>1226.17</c:v>
                </c:pt>
                <c:pt idx="1915">
                  <c:v>1226.7</c:v>
                </c:pt>
                <c:pt idx="1916">
                  <c:v>1227.22</c:v>
                </c:pt>
                <c:pt idx="1917">
                  <c:v>1227.75</c:v>
                </c:pt>
                <c:pt idx="1918">
                  <c:v>1228.28</c:v>
                </c:pt>
                <c:pt idx="1919">
                  <c:v>1228.81</c:v>
                </c:pt>
                <c:pt idx="1920">
                  <c:v>1229.33</c:v>
                </c:pt>
                <c:pt idx="1921">
                  <c:v>1229.8599999999999</c:v>
                </c:pt>
                <c:pt idx="1922">
                  <c:v>1230.3800000000001</c:v>
                </c:pt>
                <c:pt idx="1923">
                  <c:v>1230.9100000000001</c:v>
                </c:pt>
                <c:pt idx="1924">
                  <c:v>1231.44</c:v>
                </c:pt>
                <c:pt idx="1925">
                  <c:v>1231.96</c:v>
                </c:pt>
                <c:pt idx="1926">
                  <c:v>1232.49</c:v>
                </c:pt>
                <c:pt idx="1927">
                  <c:v>1233.02</c:v>
                </c:pt>
                <c:pt idx="1928">
                  <c:v>1233.54</c:v>
                </c:pt>
                <c:pt idx="1929">
                  <c:v>1234.07</c:v>
                </c:pt>
                <c:pt idx="1930">
                  <c:v>1234.5899999999999</c:v>
                </c:pt>
                <c:pt idx="1931">
                  <c:v>1235.1199999999999</c:v>
                </c:pt>
                <c:pt idx="1932">
                  <c:v>1235.6500000000001</c:v>
                </c:pt>
                <c:pt idx="1933">
                  <c:v>1236.17</c:v>
                </c:pt>
                <c:pt idx="1934">
                  <c:v>1236.7</c:v>
                </c:pt>
                <c:pt idx="1935">
                  <c:v>1237.22</c:v>
                </c:pt>
                <c:pt idx="1936">
                  <c:v>1237.75</c:v>
                </c:pt>
                <c:pt idx="1937">
                  <c:v>1238.27</c:v>
                </c:pt>
                <c:pt idx="1938">
                  <c:v>1238.8</c:v>
                </c:pt>
                <c:pt idx="1939">
                  <c:v>1239.32</c:v>
                </c:pt>
                <c:pt idx="1940">
                  <c:v>1239.8499999999999</c:v>
                </c:pt>
                <c:pt idx="1941">
                  <c:v>1240.3699999999999</c:v>
                </c:pt>
                <c:pt idx="1942">
                  <c:v>1240.9000000000001</c:v>
                </c:pt>
                <c:pt idx="1943">
                  <c:v>1241.42</c:v>
                </c:pt>
                <c:pt idx="1944">
                  <c:v>1241.95</c:v>
                </c:pt>
                <c:pt idx="1945">
                  <c:v>1242.47</c:v>
                </c:pt>
                <c:pt idx="1946">
                  <c:v>1242.99</c:v>
                </c:pt>
                <c:pt idx="1947">
                  <c:v>1243.52</c:v>
                </c:pt>
                <c:pt idx="1948">
                  <c:v>1244.04</c:v>
                </c:pt>
                <c:pt idx="1949">
                  <c:v>1244.57</c:v>
                </c:pt>
                <c:pt idx="1950">
                  <c:v>1245.0899999999999</c:v>
                </c:pt>
                <c:pt idx="1951">
                  <c:v>1245.6099999999999</c:v>
                </c:pt>
                <c:pt idx="1952">
                  <c:v>1246.1400000000001</c:v>
                </c:pt>
                <c:pt idx="1953">
                  <c:v>1246.6600000000001</c:v>
                </c:pt>
                <c:pt idx="1954">
                  <c:v>1247.19</c:v>
                </c:pt>
                <c:pt idx="1955">
                  <c:v>1247.71</c:v>
                </c:pt>
                <c:pt idx="1956">
                  <c:v>1248.23</c:v>
                </c:pt>
                <c:pt idx="1957">
                  <c:v>1248.75</c:v>
                </c:pt>
                <c:pt idx="1958">
                  <c:v>1249.28</c:v>
                </c:pt>
                <c:pt idx="1959">
                  <c:v>1249.8</c:v>
                </c:pt>
                <c:pt idx="1960">
                  <c:v>1250.33</c:v>
                </c:pt>
                <c:pt idx="1961">
                  <c:v>1250.8499999999999</c:v>
                </c:pt>
                <c:pt idx="1962">
                  <c:v>1251.3699999999999</c:v>
                </c:pt>
                <c:pt idx="1963">
                  <c:v>1251.8900000000001</c:v>
                </c:pt>
                <c:pt idx="1964">
                  <c:v>1252.42</c:v>
                </c:pt>
                <c:pt idx="1965">
                  <c:v>1252.94</c:v>
                </c:pt>
                <c:pt idx="1966">
                  <c:v>1253.46</c:v>
                </c:pt>
                <c:pt idx="1967">
                  <c:v>1253.98</c:v>
                </c:pt>
                <c:pt idx="1968">
                  <c:v>1254.5</c:v>
                </c:pt>
                <c:pt idx="1969">
                  <c:v>1255.03</c:v>
                </c:pt>
                <c:pt idx="1970">
                  <c:v>1255.55</c:v>
                </c:pt>
                <c:pt idx="1971">
                  <c:v>1256.07</c:v>
                </c:pt>
                <c:pt idx="1972">
                  <c:v>1256.5899999999999</c:v>
                </c:pt>
                <c:pt idx="1973">
                  <c:v>1257.1199999999999</c:v>
                </c:pt>
                <c:pt idx="1974">
                  <c:v>1257.6400000000001</c:v>
                </c:pt>
                <c:pt idx="1975">
                  <c:v>1258.1600000000001</c:v>
                </c:pt>
                <c:pt idx="1976">
                  <c:v>1258.68</c:v>
                </c:pt>
                <c:pt idx="1977">
                  <c:v>1259.2</c:v>
                </c:pt>
                <c:pt idx="1978">
                  <c:v>1259.72</c:v>
                </c:pt>
                <c:pt idx="1979">
                  <c:v>1260.25</c:v>
                </c:pt>
                <c:pt idx="1980">
                  <c:v>1260.77</c:v>
                </c:pt>
                <c:pt idx="1981">
                  <c:v>1261.29</c:v>
                </c:pt>
                <c:pt idx="1982">
                  <c:v>1261.81</c:v>
                </c:pt>
                <c:pt idx="1983">
                  <c:v>1262.33</c:v>
                </c:pt>
                <c:pt idx="1984">
                  <c:v>1262.8499999999999</c:v>
                </c:pt>
                <c:pt idx="1985">
                  <c:v>1263.3699999999999</c:v>
                </c:pt>
                <c:pt idx="1986">
                  <c:v>1263.8900000000001</c:v>
                </c:pt>
                <c:pt idx="1987">
                  <c:v>1264.4100000000001</c:v>
                </c:pt>
                <c:pt idx="1988">
                  <c:v>1264.93</c:v>
                </c:pt>
                <c:pt idx="1989">
                  <c:v>1265.45</c:v>
                </c:pt>
                <c:pt idx="1990">
                  <c:v>1265.97</c:v>
                </c:pt>
                <c:pt idx="1991">
                  <c:v>1266.49</c:v>
                </c:pt>
                <c:pt idx="1992">
                  <c:v>1267.01</c:v>
                </c:pt>
                <c:pt idx="1993">
                  <c:v>1267.53</c:v>
                </c:pt>
                <c:pt idx="1994">
                  <c:v>1268.05</c:v>
                </c:pt>
                <c:pt idx="1995">
                  <c:v>1268.57</c:v>
                </c:pt>
                <c:pt idx="1996">
                  <c:v>1269.0899999999999</c:v>
                </c:pt>
                <c:pt idx="1997">
                  <c:v>1269.6099999999999</c:v>
                </c:pt>
                <c:pt idx="1998">
                  <c:v>1270.1300000000001</c:v>
                </c:pt>
                <c:pt idx="1999">
                  <c:v>1270.6500000000001</c:v>
                </c:pt>
                <c:pt idx="2000">
                  <c:v>1271.17</c:v>
                </c:pt>
                <c:pt idx="2001">
                  <c:v>1271.69</c:v>
                </c:pt>
                <c:pt idx="2002">
                  <c:v>1272.21</c:v>
                </c:pt>
                <c:pt idx="2003">
                  <c:v>1272.73</c:v>
                </c:pt>
                <c:pt idx="2004">
                  <c:v>1273.25</c:v>
                </c:pt>
                <c:pt idx="2005">
                  <c:v>1273.77</c:v>
                </c:pt>
                <c:pt idx="2006">
                  <c:v>1274.28</c:v>
                </c:pt>
                <c:pt idx="2007">
                  <c:v>1274.8</c:v>
                </c:pt>
                <c:pt idx="2008">
                  <c:v>1275.32</c:v>
                </c:pt>
                <c:pt idx="2009">
                  <c:v>1275.8399999999999</c:v>
                </c:pt>
                <c:pt idx="2010">
                  <c:v>1276.3599999999999</c:v>
                </c:pt>
                <c:pt idx="2011">
                  <c:v>1276.8800000000001</c:v>
                </c:pt>
                <c:pt idx="2012">
                  <c:v>1277.3900000000001</c:v>
                </c:pt>
                <c:pt idx="2013">
                  <c:v>1277.9100000000001</c:v>
                </c:pt>
                <c:pt idx="2014">
                  <c:v>1278.43</c:v>
                </c:pt>
                <c:pt idx="2015">
                  <c:v>1278.95</c:v>
                </c:pt>
                <c:pt idx="2016">
                  <c:v>1279.47</c:v>
                </c:pt>
                <c:pt idx="2017">
                  <c:v>1279.98</c:v>
                </c:pt>
                <c:pt idx="2018">
                  <c:v>1280.5</c:v>
                </c:pt>
                <c:pt idx="2019">
                  <c:v>1281.02</c:v>
                </c:pt>
                <c:pt idx="2020">
                  <c:v>1281.54</c:v>
                </c:pt>
                <c:pt idx="2021">
                  <c:v>1282.05</c:v>
                </c:pt>
                <c:pt idx="2022">
                  <c:v>1282.57</c:v>
                </c:pt>
                <c:pt idx="2023">
                  <c:v>1283.0899999999999</c:v>
                </c:pt>
                <c:pt idx="2024">
                  <c:v>1283.6099999999999</c:v>
                </c:pt>
                <c:pt idx="2025">
                  <c:v>1284.1199999999999</c:v>
                </c:pt>
                <c:pt idx="2026">
                  <c:v>1284.6400000000001</c:v>
                </c:pt>
                <c:pt idx="2027">
                  <c:v>1285.1600000000001</c:v>
                </c:pt>
                <c:pt idx="2028">
                  <c:v>1285.67</c:v>
                </c:pt>
                <c:pt idx="2029">
                  <c:v>1286.19</c:v>
                </c:pt>
                <c:pt idx="2030">
                  <c:v>1286.71</c:v>
                </c:pt>
                <c:pt idx="2031">
                  <c:v>1287.22</c:v>
                </c:pt>
                <c:pt idx="2032">
                  <c:v>1287.74</c:v>
                </c:pt>
                <c:pt idx="2033">
                  <c:v>1288.26</c:v>
                </c:pt>
                <c:pt idx="2034">
                  <c:v>1288.77</c:v>
                </c:pt>
                <c:pt idx="2035">
                  <c:v>1289.29</c:v>
                </c:pt>
                <c:pt idx="2036">
                  <c:v>1289.8</c:v>
                </c:pt>
                <c:pt idx="2037">
                  <c:v>1290.32</c:v>
                </c:pt>
                <c:pt idx="2038">
                  <c:v>1290.8399999999999</c:v>
                </c:pt>
                <c:pt idx="2039">
                  <c:v>1291.3499999999999</c:v>
                </c:pt>
                <c:pt idx="2040">
                  <c:v>1291.8699999999999</c:v>
                </c:pt>
                <c:pt idx="2041">
                  <c:v>1292.3800000000001</c:v>
                </c:pt>
                <c:pt idx="2042">
                  <c:v>1292.9000000000001</c:v>
                </c:pt>
                <c:pt idx="2043">
                  <c:v>1293.4100000000001</c:v>
                </c:pt>
                <c:pt idx="2044">
                  <c:v>1293.93</c:v>
                </c:pt>
                <c:pt idx="2045">
                  <c:v>1294.02</c:v>
                </c:pt>
                <c:pt idx="2046">
                  <c:v>1294.54</c:v>
                </c:pt>
                <c:pt idx="2047">
                  <c:v>1295.07</c:v>
                </c:pt>
                <c:pt idx="2048">
                  <c:v>1295.5999999999999</c:v>
                </c:pt>
                <c:pt idx="2049">
                  <c:v>1296.1199999999999</c:v>
                </c:pt>
                <c:pt idx="2050">
                  <c:v>1296.6500000000001</c:v>
                </c:pt>
                <c:pt idx="2051">
                  <c:v>1297.18</c:v>
                </c:pt>
                <c:pt idx="2052">
                  <c:v>1297.7</c:v>
                </c:pt>
                <c:pt idx="2053">
                  <c:v>1298.23</c:v>
                </c:pt>
                <c:pt idx="2054">
                  <c:v>1298.75</c:v>
                </c:pt>
                <c:pt idx="2055">
                  <c:v>1299.28</c:v>
                </c:pt>
                <c:pt idx="2056">
                  <c:v>1299.81</c:v>
                </c:pt>
                <c:pt idx="2057">
                  <c:v>1300.33</c:v>
                </c:pt>
                <c:pt idx="2058">
                  <c:v>1300.8599999999999</c:v>
                </c:pt>
                <c:pt idx="2059">
                  <c:v>1301.3800000000001</c:v>
                </c:pt>
                <c:pt idx="2060">
                  <c:v>1301.9100000000001</c:v>
                </c:pt>
                <c:pt idx="2061">
                  <c:v>1302.43</c:v>
                </c:pt>
                <c:pt idx="2062">
                  <c:v>1302.96</c:v>
                </c:pt>
                <c:pt idx="2063">
                  <c:v>1303.48</c:v>
                </c:pt>
                <c:pt idx="2064">
                  <c:v>1304.01</c:v>
                </c:pt>
                <c:pt idx="2065">
                  <c:v>1304.53</c:v>
                </c:pt>
                <c:pt idx="2066">
                  <c:v>1305.06</c:v>
                </c:pt>
                <c:pt idx="2067">
                  <c:v>1305.58</c:v>
                </c:pt>
                <c:pt idx="2068">
                  <c:v>1306.1099999999999</c:v>
                </c:pt>
                <c:pt idx="2069">
                  <c:v>1306.6300000000001</c:v>
                </c:pt>
                <c:pt idx="2070">
                  <c:v>1307.1600000000001</c:v>
                </c:pt>
                <c:pt idx="2071">
                  <c:v>1307.68</c:v>
                </c:pt>
                <c:pt idx="2072">
                  <c:v>1308.21</c:v>
                </c:pt>
                <c:pt idx="2073">
                  <c:v>1308.73</c:v>
                </c:pt>
                <c:pt idx="2074">
                  <c:v>1309.25</c:v>
                </c:pt>
                <c:pt idx="2075">
                  <c:v>1309.78</c:v>
                </c:pt>
                <c:pt idx="2076">
                  <c:v>1310.3</c:v>
                </c:pt>
                <c:pt idx="2077">
                  <c:v>1310.82</c:v>
                </c:pt>
                <c:pt idx="2078">
                  <c:v>1311.35</c:v>
                </c:pt>
                <c:pt idx="2079">
                  <c:v>1311.87</c:v>
                </c:pt>
                <c:pt idx="2080">
                  <c:v>1312.39</c:v>
                </c:pt>
                <c:pt idx="2081">
                  <c:v>1312.92</c:v>
                </c:pt>
                <c:pt idx="2082">
                  <c:v>1313.44</c:v>
                </c:pt>
                <c:pt idx="2083">
                  <c:v>1313.97</c:v>
                </c:pt>
                <c:pt idx="2084">
                  <c:v>1314.49</c:v>
                </c:pt>
                <c:pt idx="2085">
                  <c:v>1315.01</c:v>
                </c:pt>
                <c:pt idx="2086">
                  <c:v>1315.54</c:v>
                </c:pt>
                <c:pt idx="2087">
                  <c:v>1316.06</c:v>
                </c:pt>
                <c:pt idx="2088">
                  <c:v>1316.58</c:v>
                </c:pt>
                <c:pt idx="2089">
                  <c:v>1317.1</c:v>
                </c:pt>
                <c:pt idx="2090">
                  <c:v>1317.63</c:v>
                </c:pt>
                <c:pt idx="2091">
                  <c:v>1318.15</c:v>
                </c:pt>
                <c:pt idx="2092">
                  <c:v>1318.67</c:v>
                </c:pt>
                <c:pt idx="2093">
                  <c:v>1319.19</c:v>
                </c:pt>
                <c:pt idx="2094">
                  <c:v>1319.72</c:v>
                </c:pt>
                <c:pt idx="2095">
                  <c:v>1320.24</c:v>
                </c:pt>
                <c:pt idx="2096">
                  <c:v>1320.76</c:v>
                </c:pt>
                <c:pt idx="2097">
                  <c:v>1321.28</c:v>
                </c:pt>
                <c:pt idx="2098">
                  <c:v>1321.8</c:v>
                </c:pt>
                <c:pt idx="2099">
                  <c:v>1322.33</c:v>
                </c:pt>
                <c:pt idx="2100">
                  <c:v>1322.85</c:v>
                </c:pt>
                <c:pt idx="2101">
                  <c:v>1323.37</c:v>
                </c:pt>
                <c:pt idx="2102">
                  <c:v>1323.89</c:v>
                </c:pt>
                <c:pt idx="2103">
                  <c:v>1324.41</c:v>
                </c:pt>
                <c:pt idx="2104">
                  <c:v>1324.93</c:v>
                </c:pt>
                <c:pt idx="2105">
                  <c:v>1325.45</c:v>
                </c:pt>
                <c:pt idx="2106">
                  <c:v>1325.98</c:v>
                </c:pt>
                <c:pt idx="2107">
                  <c:v>1326.5</c:v>
                </c:pt>
                <c:pt idx="2108">
                  <c:v>1327.02</c:v>
                </c:pt>
                <c:pt idx="2109">
                  <c:v>1327.54</c:v>
                </c:pt>
                <c:pt idx="2110">
                  <c:v>1328.06</c:v>
                </c:pt>
                <c:pt idx="2111">
                  <c:v>1328.58</c:v>
                </c:pt>
                <c:pt idx="2112">
                  <c:v>1329.1</c:v>
                </c:pt>
                <c:pt idx="2113">
                  <c:v>1329.62</c:v>
                </c:pt>
                <c:pt idx="2114">
                  <c:v>1330.14</c:v>
                </c:pt>
                <c:pt idx="2115">
                  <c:v>1330.66</c:v>
                </c:pt>
                <c:pt idx="2116">
                  <c:v>1331.18</c:v>
                </c:pt>
                <c:pt idx="2117">
                  <c:v>1331.7</c:v>
                </c:pt>
                <c:pt idx="2118">
                  <c:v>1332.22</c:v>
                </c:pt>
                <c:pt idx="2119">
                  <c:v>1332.74</c:v>
                </c:pt>
                <c:pt idx="2120">
                  <c:v>1333.26</c:v>
                </c:pt>
                <c:pt idx="2121">
                  <c:v>1333.78</c:v>
                </c:pt>
                <c:pt idx="2122">
                  <c:v>1334.3</c:v>
                </c:pt>
                <c:pt idx="2123">
                  <c:v>1334.82</c:v>
                </c:pt>
                <c:pt idx="2124">
                  <c:v>1335.34</c:v>
                </c:pt>
                <c:pt idx="2125">
                  <c:v>1335.86</c:v>
                </c:pt>
                <c:pt idx="2126">
                  <c:v>1336.38</c:v>
                </c:pt>
                <c:pt idx="2127">
                  <c:v>1336.9</c:v>
                </c:pt>
                <c:pt idx="2128">
                  <c:v>1337.42</c:v>
                </c:pt>
                <c:pt idx="2129">
                  <c:v>1337.94</c:v>
                </c:pt>
                <c:pt idx="2130">
                  <c:v>1338.46</c:v>
                </c:pt>
                <c:pt idx="2131">
                  <c:v>1338.98</c:v>
                </c:pt>
                <c:pt idx="2132">
                  <c:v>1339.49</c:v>
                </c:pt>
                <c:pt idx="2133">
                  <c:v>1340.01</c:v>
                </c:pt>
                <c:pt idx="2134">
                  <c:v>1340.53</c:v>
                </c:pt>
                <c:pt idx="2135">
                  <c:v>1341.05</c:v>
                </c:pt>
                <c:pt idx="2136">
                  <c:v>1341.57</c:v>
                </c:pt>
                <c:pt idx="2137">
                  <c:v>1342.09</c:v>
                </c:pt>
                <c:pt idx="2138">
                  <c:v>1342.61</c:v>
                </c:pt>
                <c:pt idx="2139">
                  <c:v>1343.13</c:v>
                </c:pt>
                <c:pt idx="2140">
                  <c:v>1343.64</c:v>
                </c:pt>
                <c:pt idx="2141">
                  <c:v>1344.16</c:v>
                </c:pt>
                <c:pt idx="2142">
                  <c:v>1344.68</c:v>
                </c:pt>
                <c:pt idx="2143">
                  <c:v>1345.2</c:v>
                </c:pt>
                <c:pt idx="2144">
                  <c:v>1345.72</c:v>
                </c:pt>
                <c:pt idx="2145">
                  <c:v>1346.23</c:v>
                </c:pt>
                <c:pt idx="2146">
                  <c:v>1346.75</c:v>
                </c:pt>
                <c:pt idx="2147">
                  <c:v>1347.27</c:v>
                </c:pt>
                <c:pt idx="2148">
                  <c:v>1347.79</c:v>
                </c:pt>
                <c:pt idx="2149">
                  <c:v>1348.3</c:v>
                </c:pt>
                <c:pt idx="2150">
                  <c:v>1348.82</c:v>
                </c:pt>
                <c:pt idx="2151">
                  <c:v>1349.34</c:v>
                </c:pt>
                <c:pt idx="2152">
                  <c:v>1349.85</c:v>
                </c:pt>
                <c:pt idx="2153">
                  <c:v>1350.37</c:v>
                </c:pt>
                <c:pt idx="2154">
                  <c:v>1350.89</c:v>
                </c:pt>
                <c:pt idx="2155">
                  <c:v>1351.41</c:v>
                </c:pt>
                <c:pt idx="2156">
                  <c:v>1351.92</c:v>
                </c:pt>
                <c:pt idx="2157">
                  <c:v>1352.44</c:v>
                </c:pt>
                <c:pt idx="2158">
                  <c:v>1352.95</c:v>
                </c:pt>
                <c:pt idx="2159">
                  <c:v>1353.47</c:v>
                </c:pt>
                <c:pt idx="2160">
                  <c:v>1353.99</c:v>
                </c:pt>
                <c:pt idx="2161">
                  <c:v>1354.5</c:v>
                </c:pt>
                <c:pt idx="2162">
                  <c:v>1355.02</c:v>
                </c:pt>
                <c:pt idx="2163">
                  <c:v>1355.54</c:v>
                </c:pt>
                <c:pt idx="2164">
                  <c:v>1356.05</c:v>
                </c:pt>
                <c:pt idx="2165">
                  <c:v>1356.57</c:v>
                </c:pt>
                <c:pt idx="2166">
                  <c:v>1357.08</c:v>
                </c:pt>
                <c:pt idx="2167">
                  <c:v>1357.6</c:v>
                </c:pt>
                <c:pt idx="2168">
                  <c:v>1358.12</c:v>
                </c:pt>
                <c:pt idx="2169">
                  <c:v>1358.63</c:v>
                </c:pt>
                <c:pt idx="2170">
                  <c:v>1359.15</c:v>
                </c:pt>
                <c:pt idx="2171">
                  <c:v>1359.66</c:v>
                </c:pt>
                <c:pt idx="2172">
                  <c:v>1360.18</c:v>
                </c:pt>
                <c:pt idx="2173">
                  <c:v>1360.69</c:v>
                </c:pt>
                <c:pt idx="2174">
                  <c:v>1361.21</c:v>
                </c:pt>
                <c:pt idx="2175">
                  <c:v>1361.72</c:v>
                </c:pt>
                <c:pt idx="2176">
                  <c:v>1362.24</c:v>
                </c:pt>
                <c:pt idx="2177">
                  <c:v>1362.75</c:v>
                </c:pt>
                <c:pt idx="2178">
                  <c:v>1363.27</c:v>
                </c:pt>
                <c:pt idx="2179">
                  <c:v>1363.78</c:v>
                </c:pt>
                <c:pt idx="2180">
                  <c:v>1364.3</c:v>
                </c:pt>
                <c:pt idx="2181">
                  <c:v>1364.81</c:v>
                </c:pt>
                <c:pt idx="2182">
                  <c:v>1365.32</c:v>
                </c:pt>
                <c:pt idx="2183">
                  <c:v>1365.84</c:v>
                </c:pt>
                <c:pt idx="2184">
                  <c:v>1366.35</c:v>
                </c:pt>
                <c:pt idx="2185">
                  <c:v>1366.87</c:v>
                </c:pt>
                <c:pt idx="2186">
                  <c:v>1367.38</c:v>
                </c:pt>
                <c:pt idx="2187">
                  <c:v>1367.9</c:v>
                </c:pt>
                <c:pt idx="2188">
                  <c:v>1368.41</c:v>
                </c:pt>
                <c:pt idx="2189">
                  <c:v>1368.92</c:v>
                </c:pt>
                <c:pt idx="2190">
                  <c:v>1369.44</c:v>
                </c:pt>
                <c:pt idx="2191">
                  <c:v>1369.95</c:v>
                </c:pt>
                <c:pt idx="2192">
                  <c:v>1370.46</c:v>
                </c:pt>
                <c:pt idx="2193">
                  <c:v>1370.98</c:v>
                </c:pt>
                <c:pt idx="2194">
                  <c:v>1371.49</c:v>
                </c:pt>
                <c:pt idx="2195">
                  <c:v>1372</c:v>
                </c:pt>
                <c:pt idx="2196">
                  <c:v>1372.52</c:v>
                </c:pt>
                <c:pt idx="2197">
                  <c:v>1373.03</c:v>
                </c:pt>
                <c:pt idx="2198">
                  <c:v>1373.54</c:v>
                </c:pt>
                <c:pt idx="2199">
                  <c:v>1374.06</c:v>
                </c:pt>
                <c:pt idx="2200">
                  <c:v>1374.57</c:v>
                </c:pt>
                <c:pt idx="2201">
                  <c:v>1375.08</c:v>
                </c:pt>
                <c:pt idx="2202">
                  <c:v>1375.59</c:v>
                </c:pt>
                <c:pt idx="2203">
                  <c:v>1376.11</c:v>
                </c:pt>
                <c:pt idx="2204">
                  <c:v>1376.62</c:v>
                </c:pt>
                <c:pt idx="2205">
                  <c:v>1377.13</c:v>
                </c:pt>
                <c:pt idx="2206">
                  <c:v>1377.64</c:v>
                </c:pt>
                <c:pt idx="2207">
                  <c:v>1378.16</c:v>
                </c:pt>
                <c:pt idx="2208">
                  <c:v>1378.67</c:v>
                </c:pt>
                <c:pt idx="2209">
                  <c:v>1379.18</c:v>
                </c:pt>
                <c:pt idx="2210">
                  <c:v>1379.69</c:v>
                </c:pt>
                <c:pt idx="2211">
                  <c:v>1380.2</c:v>
                </c:pt>
                <c:pt idx="2212">
                  <c:v>1380.72</c:v>
                </c:pt>
                <c:pt idx="2213">
                  <c:v>1381.23</c:v>
                </c:pt>
                <c:pt idx="2214">
                  <c:v>1381.74</c:v>
                </c:pt>
                <c:pt idx="2215">
                  <c:v>1382.25</c:v>
                </c:pt>
                <c:pt idx="2216">
                  <c:v>1382.76</c:v>
                </c:pt>
                <c:pt idx="2217">
                  <c:v>1383.27</c:v>
                </c:pt>
                <c:pt idx="2218">
                  <c:v>1383.78</c:v>
                </c:pt>
                <c:pt idx="2219">
                  <c:v>1384.29</c:v>
                </c:pt>
                <c:pt idx="2220">
                  <c:v>1384.81</c:v>
                </c:pt>
                <c:pt idx="2221">
                  <c:v>1385.32</c:v>
                </c:pt>
                <c:pt idx="2222">
                  <c:v>1385.83</c:v>
                </c:pt>
                <c:pt idx="2223">
                  <c:v>1386.34</c:v>
                </c:pt>
                <c:pt idx="2224">
                  <c:v>1386.85</c:v>
                </c:pt>
                <c:pt idx="2225">
                  <c:v>1387.36</c:v>
                </c:pt>
                <c:pt idx="2226">
                  <c:v>1387.87</c:v>
                </c:pt>
                <c:pt idx="2227">
                  <c:v>1388.38</c:v>
                </c:pt>
                <c:pt idx="2228">
                  <c:v>1388.89</c:v>
                </c:pt>
                <c:pt idx="2229">
                  <c:v>1389.4</c:v>
                </c:pt>
                <c:pt idx="2230">
                  <c:v>1389.91</c:v>
                </c:pt>
                <c:pt idx="2231">
                  <c:v>1390.42</c:v>
                </c:pt>
                <c:pt idx="2232">
                  <c:v>1390.93</c:v>
                </c:pt>
                <c:pt idx="2233">
                  <c:v>1391.44</c:v>
                </c:pt>
                <c:pt idx="2234">
                  <c:v>1391.95</c:v>
                </c:pt>
                <c:pt idx="2235">
                  <c:v>1392.46</c:v>
                </c:pt>
                <c:pt idx="2236">
                  <c:v>1392.97</c:v>
                </c:pt>
                <c:pt idx="2237">
                  <c:v>1393.48</c:v>
                </c:pt>
                <c:pt idx="2238">
                  <c:v>1393.99</c:v>
                </c:pt>
                <c:pt idx="2239">
                  <c:v>1394.5</c:v>
                </c:pt>
                <c:pt idx="2240">
                  <c:v>1395.01</c:v>
                </c:pt>
                <c:pt idx="2241">
                  <c:v>1395.52</c:v>
                </c:pt>
                <c:pt idx="2242">
                  <c:v>1396.02</c:v>
                </c:pt>
                <c:pt idx="2243">
                  <c:v>1396.53</c:v>
                </c:pt>
                <c:pt idx="2244">
                  <c:v>1397.04</c:v>
                </c:pt>
                <c:pt idx="2245">
                  <c:v>1397.55</c:v>
                </c:pt>
                <c:pt idx="2246">
                  <c:v>1398.06</c:v>
                </c:pt>
                <c:pt idx="2247">
                  <c:v>1398.57</c:v>
                </c:pt>
                <c:pt idx="2248">
                  <c:v>1399.08</c:v>
                </c:pt>
                <c:pt idx="2249">
                  <c:v>1399.59</c:v>
                </c:pt>
                <c:pt idx="2250">
                  <c:v>1400.09</c:v>
                </c:pt>
                <c:pt idx="2251">
                  <c:v>1400.6</c:v>
                </c:pt>
                <c:pt idx="2252">
                  <c:v>1401.11</c:v>
                </c:pt>
                <c:pt idx="2253">
                  <c:v>1401.62</c:v>
                </c:pt>
                <c:pt idx="2254">
                  <c:v>1402.13</c:v>
                </c:pt>
                <c:pt idx="2255">
                  <c:v>1402.63</c:v>
                </c:pt>
                <c:pt idx="2256">
                  <c:v>1403.14</c:v>
                </c:pt>
                <c:pt idx="2257">
                  <c:v>1403.65</c:v>
                </c:pt>
                <c:pt idx="2258">
                  <c:v>1404.16</c:v>
                </c:pt>
                <c:pt idx="2259">
                  <c:v>1404.66</c:v>
                </c:pt>
                <c:pt idx="2260">
                  <c:v>1405.17</c:v>
                </c:pt>
                <c:pt idx="2261">
                  <c:v>1405.68</c:v>
                </c:pt>
                <c:pt idx="2262">
                  <c:v>1406.19</c:v>
                </c:pt>
                <c:pt idx="2263">
                  <c:v>1406.69</c:v>
                </c:pt>
                <c:pt idx="2264">
                  <c:v>1407.2</c:v>
                </c:pt>
                <c:pt idx="2265">
                  <c:v>1407.71</c:v>
                </c:pt>
                <c:pt idx="2266">
                  <c:v>1408.21</c:v>
                </c:pt>
                <c:pt idx="2267">
                  <c:v>1408.72</c:v>
                </c:pt>
                <c:pt idx="2268">
                  <c:v>1409.23</c:v>
                </c:pt>
                <c:pt idx="2269">
                  <c:v>1409.73</c:v>
                </c:pt>
                <c:pt idx="2270">
                  <c:v>1410.24</c:v>
                </c:pt>
                <c:pt idx="2271">
                  <c:v>1410.75</c:v>
                </c:pt>
                <c:pt idx="2272">
                  <c:v>1411.25</c:v>
                </c:pt>
                <c:pt idx="2273">
                  <c:v>1411.76</c:v>
                </c:pt>
                <c:pt idx="2274">
                  <c:v>1412.27</c:v>
                </c:pt>
                <c:pt idx="2275">
                  <c:v>1412.77</c:v>
                </c:pt>
                <c:pt idx="2276">
                  <c:v>1413.28</c:v>
                </c:pt>
                <c:pt idx="2277">
                  <c:v>1413.78</c:v>
                </c:pt>
                <c:pt idx="2278">
                  <c:v>1414.29</c:v>
                </c:pt>
                <c:pt idx="2279">
                  <c:v>1414.8</c:v>
                </c:pt>
                <c:pt idx="2280">
                  <c:v>1415.3</c:v>
                </c:pt>
                <c:pt idx="2281">
                  <c:v>1415.81</c:v>
                </c:pt>
                <c:pt idx="2282">
                  <c:v>1416.31</c:v>
                </c:pt>
                <c:pt idx="2283">
                  <c:v>1416.82</c:v>
                </c:pt>
                <c:pt idx="2284">
                  <c:v>1417.32</c:v>
                </c:pt>
                <c:pt idx="2285">
                  <c:v>1417.83</c:v>
                </c:pt>
                <c:pt idx="2286">
                  <c:v>1418.33</c:v>
                </c:pt>
                <c:pt idx="2287">
                  <c:v>1418.84</c:v>
                </c:pt>
                <c:pt idx="2288">
                  <c:v>1419.34</c:v>
                </c:pt>
                <c:pt idx="2289">
                  <c:v>1419.85</c:v>
                </c:pt>
                <c:pt idx="2290">
                  <c:v>1420.35</c:v>
                </c:pt>
                <c:pt idx="2291">
                  <c:v>1420.86</c:v>
                </c:pt>
                <c:pt idx="2292">
                  <c:v>1421.36</c:v>
                </c:pt>
                <c:pt idx="2293">
                  <c:v>1421.87</c:v>
                </c:pt>
                <c:pt idx="2294">
                  <c:v>1422.37</c:v>
                </c:pt>
                <c:pt idx="2295">
                  <c:v>1422.88</c:v>
                </c:pt>
                <c:pt idx="2296">
                  <c:v>1423.38</c:v>
                </c:pt>
                <c:pt idx="2297">
                  <c:v>1423.88</c:v>
                </c:pt>
                <c:pt idx="2298">
                  <c:v>1424.39</c:v>
                </c:pt>
                <c:pt idx="2299">
                  <c:v>1424.89</c:v>
                </c:pt>
                <c:pt idx="2300">
                  <c:v>1425.39</c:v>
                </c:pt>
                <c:pt idx="2301">
                  <c:v>1425.9</c:v>
                </c:pt>
                <c:pt idx="2302">
                  <c:v>1426.4</c:v>
                </c:pt>
                <c:pt idx="2303">
                  <c:v>1426.91</c:v>
                </c:pt>
                <c:pt idx="2304">
                  <c:v>1427.41</c:v>
                </c:pt>
                <c:pt idx="2305">
                  <c:v>1427.91</c:v>
                </c:pt>
                <c:pt idx="2306">
                  <c:v>1428.42</c:v>
                </c:pt>
                <c:pt idx="2307">
                  <c:v>1428.92</c:v>
                </c:pt>
                <c:pt idx="2308">
                  <c:v>1429.42</c:v>
                </c:pt>
                <c:pt idx="2309">
                  <c:v>1429.93</c:v>
                </c:pt>
                <c:pt idx="2310">
                  <c:v>1430.43</c:v>
                </c:pt>
                <c:pt idx="2311">
                  <c:v>1430.93</c:v>
                </c:pt>
                <c:pt idx="2312">
                  <c:v>1431.43</c:v>
                </c:pt>
                <c:pt idx="2313">
                  <c:v>1431.94</c:v>
                </c:pt>
                <c:pt idx="2314">
                  <c:v>1432.44</c:v>
                </c:pt>
                <c:pt idx="2315">
                  <c:v>1432.94</c:v>
                </c:pt>
                <c:pt idx="2316">
                  <c:v>1433.44</c:v>
                </c:pt>
                <c:pt idx="2317">
                  <c:v>1433.95</c:v>
                </c:pt>
                <c:pt idx="2318">
                  <c:v>1434.45</c:v>
                </c:pt>
                <c:pt idx="2319">
                  <c:v>1434.95</c:v>
                </c:pt>
                <c:pt idx="2320">
                  <c:v>1435.45</c:v>
                </c:pt>
                <c:pt idx="2321">
                  <c:v>1435.95</c:v>
                </c:pt>
                <c:pt idx="2322">
                  <c:v>1436.46</c:v>
                </c:pt>
                <c:pt idx="2323">
                  <c:v>1436.96</c:v>
                </c:pt>
                <c:pt idx="2324">
                  <c:v>1437.46</c:v>
                </c:pt>
                <c:pt idx="2325">
                  <c:v>1437.96</c:v>
                </c:pt>
                <c:pt idx="2326">
                  <c:v>1438.46</c:v>
                </c:pt>
                <c:pt idx="2327">
                  <c:v>1438.96</c:v>
                </c:pt>
                <c:pt idx="2328">
                  <c:v>1439.47</c:v>
                </c:pt>
                <c:pt idx="2329">
                  <c:v>1439.97</c:v>
                </c:pt>
                <c:pt idx="2330">
                  <c:v>1440.47</c:v>
                </c:pt>
                <c:pt idx="2331">
                  <c:v>1440.97</c:v>
                </c:pt>
                <c:pt idx="2332">
                  <c:v>1441.47</c:v>
                </c:pt>
                <c:pt idx="2333">
                  <c:v>1441.97</c:v>
                </c:pt>
                <c:pt idx="2334">
                  <c:v>1442.47</c:v>
                </c:pt>
                <c:pt idx="2335">
                  <c:v>1442.97</c:v>
                </c:pt>
                <c:pt idx="2336">
                  <c:v>1443.47</c:v>
                </c:pt>
                <c:pt idx="2337">
                  <c:v>1443.97</c:v>
                </c:pt>
                <c:pt idx="2338">
                  <c:v>1444.47</c:v>
                </c:pt>
                <c:pt idx="2339">
                  <c:v>1444.97</c:v>
                </c:pt>
                <c:pt idx="2340">
                  <c:v>1445.47</c:v>
                </c:pt>
                <c:pt idx="2341">
                  <c:v>1445.97</c:v>
                </c:pt>
                <c:pt idx="2342">
                  <c:v>1446.48</c:v>
                </c:pt>
                <c:pt idx="2343">
                  <c:v>1446.97</c:v>
                </c:pt>
                <c:pt idx="2344">
                  <c:v>1447.47</c:v>
                </c:pt>
                <c:pt idx="2345">
                  <c:v>1447.97</c:v>
                </c:pt>
                <c:pt idx="2346">
                  <c:v>1448.47</c:v>
                </c:pt>
                <c:pt idx="2347">
                  <c:v>1448.97</c:v>
                </c:pt>
                <c:pt idx="2348">
                  <c:v>1449.47</c:v>
                </c:pt>
                <c:pt idx="2349">
                  <c:v>1449.97</c:v>
                </c:pt>
                <c:pt idx="2350">
                  <c:v>1450.47</c:v>
                </c:pt>
                <c:pt idx="2351">
                  <c:v>1450.97</c:v>
                </c:pt>
                <c:pt idx="2352">
                  <c:v>1451.47</c:v>
                </c:pt>
                <c:pt idx="2353">
                  <c:v>1451.97</c:v>
                </c:pt>
                <c:pt idx="2354">
                  <c:v>1452.47</c:v>
                </c:pt>
                <c:pt idx="2355">
                  <c:v>1452.97</c:v>
                </c:pt>
                <c:pt idx="2356">
                  <c:v>1453.47</c:v>
                </c:pt>
                <c:pt idx="2357">
                  <c:v>1453.97</c:v>
                </c:pt>
                <c:pt idx="2358">
                  <c:v>1454.46</c:v>
                </c:pt>
                <c:pt idx="2359">
                  <c:v>1454.96</c:v>
                </c:pt>
                <c:pt idx="2360">
                  <c:v>1455.46</c:v>
                </c:pt>
                <c:pt idx="2361">
                  <c:v>1455.96</c:v>
                </c:pt>
                <c:pt idx="2362">
                  <c:v>1456.46</c:v>
                </c:pt>
                <c:pt idx="2363">
                  <c:v>1456.96</c:v>
                </c:pt>
                <c:pt idx="2364">
                  <c:v>1457.45</c:v>
                </c:pt>
                <c:pt idx="2365">
                  <c:v>1457.95</c:v>
                </c:pt>
                <c:pt idx="2366">
                  <c:v>1458.45</c:v>
                </c:pt>
                <c:pt idx="2367">
                  <c:v>1458.95</c:v>
                </c:pt>
                <c:pt idx="2368">
                  <c:v>1459.45</c:v>
                </c:pt>
                <c:pt idx="2369">
                  <c:v>1459.94</c:v>
                </c:pt>
                <c:pt idx="2370">
                  <c:v>1460.44</c:v>
                </c:pt>
                <c:pt idx="2371">
                  <c:v>1460.94</c:v>
                </c:pt>
                <c:pt idx="2372">
                  <c:v>1461.44</c:v>
                </c:pt>
                <c:pt idx="2373">
                  <c:v>1461.93</c:v>
                </c:pt>
                <c:pt idx="2374">
                  <c:v>1462.43</c:v>
                </c:pt>
                <c:pt idx="2375">
                  <c:v>1462.93</c:v>
                </c:pt>
                <c:pt idx="2376">
                  <c:v>1463.42</c:v>
                </c:pt>
                <c:pt idx="2377">
                  <c:v>1463.92</c:v>
                </c:pt>
                <c:pt idx="2378">
                  <c:v>1464.42</c:v>
                </c:pt>
                <c:pt idx="2379">
                  <c:v>1464.91</c:v>
                </c:pt>
                <c:pt idx="2380">
                  <c:v>1465.18</c:v>
                </c:pt>
                <c:pt idx="2381">
                  <c:v>1465.69</c:v>
                </c:pt>
                <c:pt idx="2382">
                  <c:v>1466.19</c:v>
                </c:pt>
                <c:pt idx="2383">
                  <c:v>1466.7</c:v>
                </c:pt>
                <c:pt idx="2384">
                  <c:v>1467.21</c:v>
                </c:pt>
                <c:pt idx="2385">
                  <c:v>1467.72</c:v>
                </c:pt>
                <c:pt idx="2386">
                  <c:v>1468.22</c:v>
                </c:pt>
                <c:pt idx="2387">
                  <c:v>1468.73</c:v>
                </c:pt>
                <c:pt idx="2388">
                  <c:v>1469.24</c:v>
                </c:pt>
                <c:pt idx="2389">
                  <c:v>1469.75</c:v>
                </c:pt>
                <c:pt idx="2390">
                  <c:v>1470.25</c:v>
                </c:pt>
                <c:pt idx="2391">
                  <c:v>1470.76</c:v>
                </c:pt>
                <c:pt idx="2392">
                  <c:v>1471.27</c:v>
                </c:pt>
                <c:pt idx="2393">
                  <c:v>1471.77</c:v>
                </c:pt>
                <c:pt idx="2394">
                  <c:v>1472.28</c:v>
                </c:pt>
                <c:pt idx="2395">
                  <c:v>1472.79</c:v>
                </c:pt>
                <c:pt idx="2396">
                  <c:v>1473.29</c:v>
                </c:pt>
                <c:pt idx="2397">
                  <c:v>1473.8</c:v>
                </c:pt>
                <c:pt idx="2398">
                  <c:v>1474.31</c:v>
                </c:pt>
                <c:pt idx="2399">
                  <c:v>1474.81</c:v>
                </c:pt>
                <c:pt idx="2400">
                  <c:v>1475.32</c:v>
                </c:pt>
                <c:pt idx="2401">
                  <c:v>1475.82</c:v>
                </c:pt>
                <c:pt idx="2402">
                  <c:v>1476.33</c:v>
                </c:pt>
                <c:pt idx="2403">
                  <c:v>1476.84</c:v>
                </c:pt>
                <c:pt idx="2404">
                  <c:v>1477.34</c:v>
                </c:pt>
                <c:pt idx="2405">
                  <c:v>1477.85</c:v>
                </c:pt>
                <c:pt idx="2406">
                  <c:v>1478.35</c:v>
                </c:pt>
                <c:pt idx="2407">
                  <c:v>1478.86</c:v>
                </c:pt>
                <c:pt idx="2408">
                  <c:v>1479.36</c:v>
                </c:pt>
                <c:pt idx="2409">
                  <c:v>1479.87</c:v>
                </c:pt>
                <c:pt idx="2410">
                  <c:v>1480.38</c:v>
                </c:pt>
                <c:pt idx="2411">
                  <c:v>1480.88</c:v>
                </c:pt>
                <c:pt idx="2412">
                  <c:v>1481.39</c:v>
                </c:pt>
                <c:pt idx="2413">
                  <c:v>1481.89</c:v>
                </c:pt>
                <c:pt idx="2414">
                  <c:v>1482.4</c:v>
                </c:pt>
                <c:pt idx="2415">
                  <c:v>1482.9</c:v>
                </c:pt>
                <c:pt idx="2416">
                  <c:v>1483.41</c:v>
                </c:pt>
                <c:pt idx="2417">
                  <c:v>1483.91</c:v>
                </c:pt>
                <c:pt idx="2418">
                  <c:v>1484.42</c:v>
                </c:pt>
                <c:pt idx="2419">
                  <c:v>1484.92</c:v>
                </c:pt>
                <c:pt idx="2420">
                  <c:v>1485.42</c:v>
                </c:pt>
                <c:pt idx="2421">
                  <c:v>1485.93</c:v>
                </c:pt>
                <c:pt idx="2422">
                  <c:v>1486.43</c:v>
                </c:pt>
                <c:pt idx="2423">
                  <c:v>1486.94</c:v>
                </c:pt>
                <c:pt idx="2424">
                  <c:v>1487.44</c:v>
                </c:pt>
                <c:pt idx="2425">
                  <c:v>1487.95</c:v>
                </c:pt>
                <c:pt idx="2426">
                  <c:v>1488.45</c:v>
                </c:pt>
                <c:pt idx="2427">
                  <c:v>1488.95</c:v>
                </c:pt>
                <c:pt idx="2428">
                  <c:v>1489.46</c:v>
                </c:pt>
                <c:pt idx="2429">
                  <c:v>1489.96</c:v>
                </c:pt>
                <c:pt idx="2430">
                  <c:v>1490.47</c:v>
                </c:pt>
                <c:pt idx="2431">
                  <c:v>1490.97</c:v>
                </c:pt>
                <c:pt idx="2432">
                  <c:v>1491.47</c:v>
                </c:pt>
                <c:pt idx="2433">
                  <c:v>1491.97</c:v>
                </c:pt>
                <c:pt idx="2434">
                  <c:v>1492.48</c:v>
                </c:pt>
                <c:pt idx="2435">
                  <c:v>1492.98</c:v>
                </c:pt>
                <c:pt idx="2436">
                  <c:v>1493.48</c:v>
                </c:pt>
                <c:pt idx="2437">
                  <c:v>1493.99</c:v>
                </c:pt>
                <c:pt idx="2438">
                  <c:v>1494.49</c:v>
                </c:pt>
                <c:pt idx="2439">
                  <c:v>1494.99</c:v>
                </c:pt>
                <c:pt idx="2440">
                  <c:v>1495.5</c:v>
                </c:pt>
                <c:pt idx="2441">
                  <c:v>1496</c:v>
                </c:pt>
                <c:pt idx="2442">
                  <c:v>1496.5</c:v>
                </c:pt>
                <c:pt idx="2443">
                  <c:v>1497</c:v>
                </c:pt>
                <c:pt idx="2444">
                  <c:v>1497.51</c:v>
                </c:pt>
                <c:pt idx="2445">
                  <c:v>1498.01</c:v>
                </c:pt>
                <c:pt idx="2446">
                  <c:v>1498.51</c:v>
                </c:pt>
                <c:pt idx="2447">
                  <c:v>1499.01</c:v>
                </c:pt>
                <c:pt idx="2448">
                  <c:v>1499.51</c:v>
                </c:pt>
                <c:pt idx="2449">
                  <c:v>1500.02</c:v>
                </c:pt>
                <c:pt idx="2450">
                  <c:v>1500.52</c:v>
                </c:pt>
                <c:pt idx="2451">
                  <c:v>1501.02</c:v>
                </c:pt>
                <c:pt idx="2452">
                  <c:v>1501.52</c:v>
                </c:pt>
                <c:pt idx="2453">
                  <c:v>1502.02</c:v>
                </c:pt>
                <c:pt idx="2454">
                  <c:v>1502.52</c:v>
                </c:pt>
                <c:pt idx="2455">
                  <c:v>1503.03</c:v>
                </c:pt>
                <c:pt idx="2456">
                  <c:v>1503.53</c:v>
                </c:pt>
                <c:pt idx="2457">
                  <c:v>1504.03</c:v>
                </c:pt>
                <c:pt idx="2458">
                  <c:v>1504.53</c:v>
                </c:pt>
                <c:pt idx="2459">
                  <c:v>1505.03</c:v>
                </c:pt>
                <c:pt idx="2460">
                  <c:v>1505.53</c:v>
                </c:pt>
                <c:pt idx="2461">
                  <c:v>1506.03</c:v>
                </c:pt>
                <c:pt idx="2462">
                  <c:v>1506.53</c:v>
                </c:pt>
                <c:pt idx="2463">
                  <c:v>1507.03</c:v>
                </c:pt>
                <c:pt idx="2464">
                  <c:v>1507.54</c:v>
                </c:pt>
                <c:pt idx="2465">
                  <c:v>1508.03</c:v>
                </c:pt>
                <c:pt idx="2466">
                  <c:v>1508.54</c:v>
                </c:pt>
                <c:pt idx="2467">
                  <c:v>1509.04</c:v>
                </c:pt>
                <c:pt idx="2468">
                  <c:v>1509.54</c:v>
                </c:pt>
                <c:pt idx="2469">
                  <c:v>1510.04</c:v>
                </c:pt>
                <c:pt idx="2470">
                  <c:v>1510.54</c:v>
                </c:pt>
                <c:pt idx="2471">
                  <c:v>1511.04</c:v>
                </c:pt>
                <c:pt idx="2472">
                  <c:v>1511.54</c:v>
                </c:pt>
                <c:pt idx="2473">
                  <c:v>1512.04</c:v>
                </c:pt>
                <c:pt idx="2474">
                  <c:v>1512.54</c:v>
                </c:pt>
                <c:pt idx="2475">
                  <c:v>1513.04</c:v>
                </c:pt>
                <c:pt idx="2476">
                  <c:v>1513.54</c:v>
                </c:pt>
                <c:pt idx="2477">
                  <c:v>1514.04</c:v>
                </c:pt>
                <c:pt idx="2478">
                  <c:v>1514.53</c:v>
                </c:pt>
                <c:pt idx="2479">
                  <c:v>1515.03</c:v>
                </c:pt>
                <c:pt idx="2480">
                  <c:v>1515.53</c:v>
                </c:pt>
                <c:pt idx="2481">
                  <c:v>1516.03</c:v>
                </c:pt>
                <c:pt idx="2482">
                  <c:v>1516.53</c:v>
                </c:pt>
                <c:pt idx="2483">
                  <c:v>1517.03</c:v>
                </c:pt>
                <c:pt idx="2484">
                  <c:v>1517.53</c:v>
                </c:pt>
                <c:pt idx="2485">
                  <c:v>1518.03</c:v>
                </c:pt>
                <c:pt idx="2486">
                  <c:v>1518.53</c:v>
                </c:pt>
                <c:pt idx="2487">
                  <c:v>1519.03</c:v>
                </c:pt>
                <c:pt idx="2488">
                  <c:v>1519.52</c:v>
                </c:pt>
                <c:pt idx="2489">
                  <c:v>1520.02</c:v>
                </c:pt>
                <c:pt idx="2490">
                  <c:v>1520.52</c:v>
                </c:pt>
                <c:pt idx="2491">
                  <c:v>1521.02</c:v>
                </c:pt>
                <c:pt idx="2492">
                  <c:v>1521.52</c:v>
                </c:pt>
                <c:pt idx="2493">
                  <c:v>1522.01</c:v>
                </c:pt>
                <c:pt idx="2494">
                  <c:v>1522.51</c:v>
                </c:pt>
                <c:pt idx="2495">
                  <c:v>1523.01</c:v>
                </c:pt>
                <c:pt idx="2496">
                  <c:v>1523.51</c:v>
                </c:pt>
                <c:pt idx="2497">
                  <c:v>1524.01</c:v>
                </c:pt>
                <c:pt idx="2498">
                  <c:v>1524.5</c:v>
                </c:pt>
                <c:pt idx="2499">
                  <c:v>1525</c:v>
                </c:pt>
                <c:pt idx="2500">
                  <c:v>1525.5</c:v>
                </c:pt>
                <c:pt idx="2501">
                  <c:v>1526</c:v>
                </c:pt>
                <c:pt idx="2502">
                  <c:v>1526.5</c:v>
                </c:pt>
                <c:pt idx="2503">
                  <c:v>1526.99</c:v>
                </c:pt>
                <c:pt idx="2504">
                  <c:v>1527.49</c:v>
                </c:pt>
                <c:pt idx="2505">
                  <c:v>1527.99</c:v>
                </c:pt>
                <c:pt idx="2506">
                  <c:v>1528.48</c:v>
                </c:pt>
                <c:pt idx="2507">
                  <c:v>1528.98</c:v>
                </c:pt>
                <c:pt idx="2508">
                  <c:v>1529.48</c:v>
                </c:pt>
                <c:pt idx="2509">
                  <c:v>1529.97</c:v>
                </c:pt>
                <c:pt idx="2510">
                  <c:v>1530.47</c:v>
                </c:pt>
                <c:pt idx="2511">
                  <c:v>1530.97</c:v>
                </c:pt>
                <c:pt idx="2512">
                  <c:v>1531.46</c:v>
                </c:pt>
                <c:pt idx="2513">
                  <c:v>1531.96</c:v>
                </c:pt>
                <c:pt idx="2514">
                  <c:v>1532.46</c:v>
                </c:pt>
                <c:pt idx="2515">
                  <c:v>1532.95</c:v>
                </c:pt>
                <c:pt idx="2516">
                  <c:v>1533.45</c:v>
                </c:pt>
                <c:pt idx="2517">
                  <c:v>1533.94</c:v>
                </c:pt>
                <c:pt idx="2518">
                  <c:v>1534.44</c:v>
                </c:pt>
                <c:pt idx="2519">
                  <c:v>1534.94</c:v>
                </c:pt>
                <c:pt idx="2520">
                  <c:v>1535.43</c:v>
                </c:pt>
                <c:pt idx="2521">
                  <c:v>1535.93</c:v>
                </c:pt>
                <c:pt idx="2522">
                  <c:v>1536.42</c:v>
                </c:pt>
                <c:pt idx="2523">
                  <c:v>1536.92</c:v>
                </c:pt>
                <c:pt idx="2524">
                  <c:v>1537.41</c:v>
                </c:pt>
                <c:pt idx="2525">
                  <c:v>1537.91</c:v>
                </c:pt>
                <c:pt idx="2526">
                  <c:v>1538.4</c:v>
                </c:pt>
                <c:pt idx="2527">
                  <c:v>1538.9</c:v>
                </c:pt>
                <c:pt idx="2528">
                  <c:v>1539.39</c:v>
                </c:pt>
                <c:pt idx="2529">
                  <c:v>1539.89</c:v>
                </c:pt>
                <c:pt idx="2530">
                  <c:v>1540.38</c:v>
                </c:pt>
                <c:pt idx="2531">
                  <c:v>1540.88</c:v>
                </c:pt>
                <c:pt idx="2532">
                  <c:v>1541.37</c:v>
                </c:pt>
                <c:pt idx="2533">
                  <c:v>1541.87</c:v>
                </c:pt>
                <c:pt idx="2534">
                  <c:v>1542.36</c:v>
                </c:pt>
                <c:pt idx="2535">
                  <c:v>1542.86</c:v>
                </c:pt>
                <c:pt idx="2536">
                  <c:v>1543.35</c:v>
                </c:pt>
                <c:pt idx="2537">
                  <c:v>1543.85</c:v>
                </c:pt>
                <c:pt idx="2538">
                  <c:v>1544.34</c:v>
                </c:pt>
                <c:pt idx="2539">
                  <c:v>1544.83</c:v>
                </c:pt>
                <c:pt idx="2540">
                  <c:v>1545.33</c:v>
                </c:pt>
                <c:pt idx="2541">
                  <c:v>1545.82</c:v>
                </c:pt>
                <c:pt idx="2542">
                  <c:v>1546.32</c:v>
                </c:pt>
                <c:pt idx="2543">
                  <c:v>1546.81</c:v>
                </c:pt>
                <c:pt idx="2544">
                  <c:v>1547.3</c:v>
                </c:pt>
                <c:pt idx="2545">
                  <c:v>1547.8</c:v>
                </c:pt>
                <c:pt idx="2546">
                  <c:v>1548.29</c:v>
                </c:pt>
                <c:pt idx="2547">
                  <c:v>1548.78</c:v>
                </c:pt>
                <c:pt idx="2548">
                  <c:v>1549.28</c:v>
                </c:pt>
                <c:pt idx="2549">
                  <c:v>1549.77</c:v>
                </c:pt>
                <c:pt idx="2550">
                  <c:v>1550.26</c:v>
                </c:pt>
                <c:pt idx="2551">
                  <c:v>1550.76</c:v>
                </c:pt>
                <c:pt idx="2552">
                  <c:v>1551.25</c:v>
                </c:pt>
                <c:pt idx="2553">
                  <c:v>1551.74</c:v>
                </c:pt>
                <c:pt idx="2554">
                  <c:v>1552.24</c:v>
                </c:pt>
                <c:pt idx="2555">
                  <c:v>1552.73</c:v>
                </c:pt>
                <c:pt idx="2556">
                  <c:v>1553.22</c:v>
                </c:pt>
                <c:pt idx="2557">
                  <c:v>1553.71</c:v>
                </c:pt>
                <c:pt idx="2558">
                  <c:v>1554.2</c:v>
                </c:pt>
                <c:pt idx="2559">
                  <c:v>1554.7</c:v>
                </c:pt>
                <c:pt idx="2560">
                  <c:v>1555.19</c:v>
                </c:pt>
                <c:pt idx="2561">
                  <c:v>1555.68</c:v>
                </c:pt>
                <c:pt idx="2562">
                  <c:v>1556.17</c:v>
                </c:pt>
                <c:pt idx="2563">
                  <c:v>1556.67</c:v>
                </c:pt>
                <c:pt idx="2564">
                  <c:v>1557.16</c:v>
                </c:pt>
                <c:pt idx="2565">
                  <c:v>1557.65</c:v>
                </c:pt>
                <c:pt idx="2566">
                  <c:v>1558.14</c:v>
                </c:pt>
                <c:pt idx="2567">
                  <c:v>1558.63</c:v>
                </c:pt>
                <c:pt idx="2568">
                  <c:v>1559.13</c:v>
                </c:pt>
                <c:pt idx="2569">
                  <c:v>1559.62</c:v>
                </c:pt>
                <c:pt idx="2570">
                  <c:v>1560.11</c:v>
                </c:pt>
                <c:pt idx="2571">
                  <c:v>1560.6</c:v>
                </c:pt>
                <c:pt idx="2572">
                  <c:v>1561.09</c:v>
                </c:pt>
                <c:pt idx="2573">
                  <c:v>1561.58</c:v>
                </c:pt>
                <c:pt idx="2574">
                  <c:v>1562.07</c:v>
                </c:pt>
                <c:pt idx="2575">
                  <c:v>1562.56</c:v>
                </c:pt>
                <c:pt idx="2576">
                  <c:v>1563.06</c:v>
                </c:pt>
                <c:pt idx="2577">
                  <c:v>1563.54</c:v>
                </c:pt>
                <c:pt idx="2578">
                  <c:v>1564.04</c:v>
                </c:pt>
                <c:pt idx="2579">
                  <c:v>1564.53</c:v>
                </c:pt>
                <c:pt idx="2580">
                  <c:v>1565.02</c:v>
                </c:pt>
                <c:pt idx="2581">
                  <c:v>1565.51</c:v>
                </c:pt>
                <c:pt idx="2582">
                  <c:v>1566</c:v>
                </c:pt>
                <c:pt idx="2583">
                  <c:v>1566.49</c:v>
                </c:pt>
                <c:pt idx="2584">
                  <c:v>1566.98</c:v>
                </c:pt>
                <c:pt idx="2585">
                  <c:v>1567.47</c:v>
                </c:pt>
                <c:pt idx="2586">
                  <c:v>1567.96</c:v>
                </c:pt>
                <c:pt idx="2587">
                  <c:v>1568.45</c:v>
                </c:pt>
                <c:pt idx="2588">
                  <c:v>1568.94</c:v>
                </c:pt>
                <c:pt idx="2589">
                  <c:v>1569.43</c:v>
                </c:pt>
                <c:pt idx="2590">
                  <c:v>1569.92</c:v>
                </c:pt>
                <c:pt idx="2591">
                  <c:v>1570.41</c:v>
                </c:pt>
                <c:pt idx="2592">
                  <c:v>1570.9</c:v>
                </c:pt>
                <c:pt idx="2593">
                  <c:v>1571.39</c:v>
                </c:pt>
                <c:pt idx="2594">
                  <c:v>1571.88</c:v>
                </c:pt>
                <c:pt idx="2595">
                  <c:v>1572.36</c:v>
                </c:pt>
                <c:pt idx="2596">
                  <c:v>1572.85</c:v>
                </c:pt>
                <c:pt idx="2597">
                  <c:v>1573.34</c:v>
                </c:pt>
                <c:pt idx="2598">
                  <c:v>1573.83</c:v>
                </c:pt>
                <c:pt idx="2599">
                  <c:v>1574.32</c:v>
                </c:pt>
                <c:pt idx="2600">
                  <c:v>1574.81</c:v>
                </c:pt>
                <c:pt idx="2601">
                  <c:v>1575.3</c:v>
                </c:pt>
                <c:pt idx="2602">
                  <c:v>1575.79</c:v>
                </c:pt>
                <c:pt idx="2603">
                  <c:v>1576.28</c:v>
                </c:pt>
                <c:pt idx="2604">
                  <c:v>1576.76</c:v>
                </c:pt>
                <c:pt idx="2605">
                  <c:v>1577.25</c:v>
                </c:pt>
                <c:pt idx="2606">
                  <c:v>1577.74</c:v>
                </c:pt>
                <c:pt idx="2607">
                  <c:v>1578.23</c:v>
                </c:pt>
                <c:pt idx="2608">
                  <c:v>1578.72</c:v>
                </c:pt>
                <c:pt idx="2609">
                  <c:v>1579.2</c:v>
                </c:pt>
                <c:pt idx="2610">
                  <c:v>1579.69</c:v>
                </c:pt>
                <c:pt idx="2611">
                  <c:v>1580.18</c:v>
                </c:pt>
                <c:pt idx="2612">
                  <c:v>1580.67</c:v>
                </c:pt>
                <c:pt idx="2613">
                  <c:v>1581.16</c:v>
                </c:pt>
                <c:pt idx="2614">
                  <c:v>1581.64</c:v>
                </c:pt>
                <c:pt idx="2615">
                  <c:v>1582.13</c:v>
                </c:pt>
                <c:pt idx="2616">
                  <c:v>1582.62</c:v>
                </c:pt>
                <c:pt idx="2617">
                  <c:v>1583.11</c:v>
                </c:pt>
                <c:pt idx="2618">
                  <c:v>1583.59</c:v>
                </c:pt>
                <c:pt idx="2619">
                  <c:v>1584.08</c:v>
                </c:pt>
                <c:pt idx="2620">
                  <c:v>1584.57</c:v>
                </c:pt>
                <c:pt idx="2621">
                  <c:v>1585.05</c:v>
                </c:pt>
                <c:pt idx="2622">
                  <c:v>1585.54</c:v>
                </c:pt>
                <c:pt idx="2623">
                  <c:v>1586.03</c:v>
                </c:pt>
                <c:pt idx="2624">
                  <c:v>1586.51</c:v>
                </c:pt>
                <c:pt idx="2625">
                  <c:v>1587</c:v>
                </c:pt>
                <c:pt idx="2626">
                  <c:v>1587.49</c:v>
                </c:pt>
                <c:pt idx="2627">
                  <c:v>1587.97</c:v>
                </c:pt>
                <c:pt idx="2628">
                  <c:v>1588.46</c:v>
                </c:pt>
                <c:pt idx="2629">
                  <c:v>1588.95</c:v>
                </c:pt>
                <c:pt idx="2630">
                  <c:v>1589.43</c:v>
                </c:pt>
                <c:pt idx="2631">
                  <c:v>1589.92</c:v>
                </c:pt>
                <c:pt idx="2632">
                  <c:v>1590.4</c:v>
                </c:pt>
                <c:pt idx="2633">
                  <c:v>1590.89</c:v>
                </c:pt>
                <c:pt idx="2634">
                  <c:v>1591.38</c:v>
                </c:pt>
                <c:pt idx="2635">
                  <c:v>1591.86</c:v>
                </c:pt>
                <c:pt idx="2636">
                  <c:v>1592.35</c:v>
                </c:pt>
                <c:pt idx="2637">
                  <c:v>1592.83</c:v>
                </c:pt>
                <c:pt idx="2638">
                  <c:v>1593.32</c:v>
                </c:pt>
                <c:pt idx="2639">
                  <c:v>1593.8</c:v>
                </c:pt>
                <c:pt idx="2640">
                  <c:v>1594.29</c:v>
                </c:pt>
                <c:pt idx="2641">
                  <c:v>1594.77</c:v>
                </c:pt>
                <c:pt idx="2642">
                  <c:v>1595.26</c:v>
                </c:pt>
                <c:pt idx="2643">
                  <c:v>1595.74</c:v>
                </c:pt>
                <c:pt idx="2644">
                  <c:v>1596.23</c:v>
                </c:pt>
                <c:pt idx="2645">
                  <c:v>1596.71</c:v>
                </c:pt>
                <c:pt idx="2646">
                  <c:v>1597.2</c:v>
                </c:pt>
                <c:pt idx="2647">
                  <c:v>1597.68</c:v>
                </c:pt>
                <c:pt idx="2648">
                  <c:v>1598.17</c:v>
                </c:pt>
                <c:pt idx="2649">
                  <c:v>1598.65</c:v>
                </c:pt>
                <c:pt idx="2650">
                  <c:v>1599.14</c:v>
                </c:pt>
                <c:pt idx="2651">
                  <c:v>1599.62</c:v>
                </c:pt>
                <c:pt idx="2652">
                  <c:v>1600.11</c:v>
                </c:pt>
                <c:pt idx="2653">
                  <c:v>1600.59</c:v>
                </c:pt>
                <c:pt idx="2654">
                  <c:v>1601.07</c:v>
                </c:pt>
                <c:pt idx="2655">
                  <c:v>1601.56</c:v>
                </c:pt>
                <c:pt idx="2656">
                  <c:v>1602.04</c:v>
                </c:pt>
                <c:pt idx="2657">
                  <c:v>1602.53</c:v>
                </c:pt>
                <c:pt idx="2658">
                  <c:v>1603.01</c:v>
                </c:pt>
                <c:pt idx="2659">
                  <c:v>1603.49</c:v>
                </c:pt>
                <c:pt idx="2660">
                  <c:v>1603.98</c:v>
                </c:pt>
                <c:pt idx="2661">
                  <c:v>1604.46</c:v>
                </c:pt>
                <c:pt idx="2662">
                  <c:v>1604.94</c:v>
                </c:pt>
                <c:pt idx="2663">
                  <c:v>1605.43</c:v>
                </c:pt>
                <c:pt idx="2664">
                  <c:v>1605.91</c:v>
                </c:pt>
                <c:pt idx="2665">
                  <c:v>1606.39</c:v>
                </c:pt>
                <c:pt idx="2666">
                  <c:v>1606.88</c:v>
                </c:pt>
                <c:pt idx="2667">
                  <c:v>1607.36</c:v>
                </c:pt>
                <c:pt idx="2668">
                  <c:v>1607.84</c:v>
                </c:pt>
                <c:pt idx="2669">
                  <c:v>1608.32</c:v>
                </c:pt>
                <c:pt idx="2670">
                  <c:v>1608.81</c:v>
                </c:pt>
                <c:pt idx="2671">
                  <c:v>1609.29</c:v>
                </c:pt>
                <c:pt idx="2672">
                  <c:v>1609.77</c:v>
                </c:pt>
                <c:pt idx="2673">
                  <c:v>1610.26</c:v>
                </c:pt>
                <c:pt idx="2674">
                  <c:v>1610.74</c:v>
                </c:pt>
                <c:pt idx="2675">
                  <c:v>1611.22</c:v>
                </c:pt>
                <c:pt idx="2676">
                  <c:v>1611.7</c:v>
                </c:pt>
                <c:pt idx="2677">
                  <c:v>1612.18</c:v>
                </c:pt>
                <c:pt idx="2678">
                  <c:v>1612.67</c:v>
                </c:pt>
                <c:pt idx="2679">
                  <c:v>1613.15</c:v>
                </c:pt>
                <c:pt idx="2680">
                  <c:v>1613.63</c:v>
                </c:pt>
                <c:pt idx="2681">
                  <c:v>1614.11</c:v>
                </c:pt>
                <c:pt idx="2682">
                  <c:v>1614.59</c:v>
                </c:pt>
                <c:pt idx="2683">
                  <c:v>1615.08</c:v>
                </c:pt>
                <c:pt idx="2684">
                  <c:v>1615.56</c:v>
                </c:pt>
                <c:pt idx="2685">
                  <c:v>1616.04</c:v>
                </c:pt>
                <c:pt idx="2686">
                  <c:v>1616.52</c:v>
                </c:pt>
                <c:pt idx="2687">
                  <c:v>1617</c:v>
                </c:pt>
                <c:pt idx="2688">
                  <c:v>1617.48</c:v>
                </c:pt>
                <c:pt idx="2689">
                  <c:v>1617.96</c:v>
                </c:pt>
                <c:pt idx="2690">
                  <c:v>1618.44</c:v>
                </c:pt>
                <c:pt idx="2691">
                  <c:v>1618.92</c:v>
                </c:pt>
                <c:pt idx="2692">
                  <c:v>1619.4</c:v>
                </c:pt>
                <c:pt idx="2693">
                  <c:v>1619.89</c:v>
                </c:pt>
                <c:pt idx="2694">
                  <c:v>1620.37</c:v>
                </c:pt>
                <c:pt idx="2695">
                  <c:v>1620.85</c:v>
                </c:pt>
                <c:pt idx="2696">
                  <c:v>1621.33</c:v>
                </c:pt>
                <c:pt idx="2697">
                  <c:v>1621.81</c:v>
                </c:pt>
                <c:pt idx="2698">
                  <c:v>1622.29</c:v>
                </c:pt>
                <c:pt idx="2699">
                  <c:v>1622.77</c:v>
                </c:pt>
                <c:pt idx="2700">
                  <c:v>1623.25</c:v>
                </c:pt>
                <c:pt idx="2701">
                  <c:v>1623.73</c:v>
                </c:pt>
                <c:pt idx="2702">
                  <c:v>1624.21</c:v>
                </c:pt>
                <c:pt idx="2703">
                  <c:v>1624.69</c:v>
                </c:pt>
                <c:pt idx="2704">
                  <c:v>1625.17</c:v>
                </c:pt>
                <c:pt idx="2705">
                  <c:v>1625.65</c:v>
                </c:pt>
                <c:pt idx="2706">
                  <c:v>1626.13</c:v>
                </c:pt>
                <c:pt idx="2707">
                  <c:v>1626.61</c:v>
                </c:pt>
                <c:pt idx="2708">
                  <c:v>1627.08</c:v>
                </c:pt>
                <c:pt idx="2709">
                  <c:v>1627.56</c:v>
                </c:pt>
                <c:pt idx="2710">
                  <c:v>1628.04</c:v>
                </c:pt>
                <c:pt idx="2711">
                  <c:v>1628.14</c:v>
                </c:pt>
                <c:pt idx="2712">
                  <c:v>1628.63</c:v>
                </c:pt>
                <c:pt idx="2713">
                  <c:v>1629.13</c:v>
                </c:pt>
                <c:pt idx="2714">
                  <c:v>1629.61</c:v>
                </c:pt>
                <c:pt idx="2715">
                  <c:v>1630.11</c:v>
                </c:pt>
                <c:pt idx="2716">
                  <c:v>1630.59</c:v>
                </c:pt>
                <c:pt idx="2717">
                  <c:v>1631.09</c:v>
                </c:pt>
                <c:pt idx="2718">
                  <c:v>1631.58</c:v>
                </c:pt>
                <c:pt idx="2719">
                  <c:v>1632.07</c:v>
                </c:pt>
                <c:pt idx="2720">
                  <c:v>1632.56</c:v>
                </c:pt>
                <c:pt idx="2721">
                  <c:v>1633.05</c:v>
                </c:pt>
                <c:pt idx="2722">
                  <c:v>1633.53</c:v>
                </c:pt>
                <c:pt idx="2723">
                  <c:v>1634.03</c:v>
                </c:pt>
                <c:pt idx="2724">
                  <c:v>1634.51</c:v>
                </c:pt>
                <c:pt idx="2725">
                  <c:v>1635</c:v>
                </c:pt>
                <c:pt idx="2726">
                  <c:v>1635.49</c:v>
                </c:pt>
                <c:pt idx="2727">
                  <c:v>1635.98</c:v>
                </c:pt>
                <c:pt idx="2728">
                  <c:v>1636.47</c:v>
                </c:pt>
                <c:pt idx="2729">
                  <c:v>1636.96</c:v>
                </c:pt>
                <c:pt idx="2730">
                  <c:v>1637.45</c:v>
                </c:pt>
                <c:pt idx="2731">
                  <c:v>1637.94</c:v>
                </c:pt>
                <c:pt idx="2732">
                  <c:v>1638.43</c:v>
                </c:pt>
                <c:pt idx="2733">
                  <c:v>1638.92</c:v>
                </c:pt>
                <c:pt idx="2734">
                  <c:v>1639.41</c:v>
                </c:pt>
                <c:pt idx="2735">
                  <c:v>1639.89</c:v>
                </c:pt>
                <c:pt idx="2736">
                  <c:v>1640.38</c:v>
                </c:pt>
                <c:pt idx="2737">
                  <c:v>1640.87</c:v>
                </c:pt>
                <c:pt idx="2738">
                  <c:v>1641.36</c:v>
                </c:pt>
                <c:pt idx="2739">
                  <c:v>1641.85</c:v>
                </c:pt>
                <c:pt idx="2740">
                  <c:v>1642.33</c:v>
                </c:pt>
                <c:pt idx="2741">
                  <c:v>1642.82</c:v>
                </c:pt>
                <c:pt idx="2742">
                  <c:v>1643.31</c:v>
                </c:pt>
                <c:pt idx="2743">
                  <c:v>1643.8</c:v>
                </c:pt>
                <c:pt idx="2744">
                  <c:v>1644.29</c:v>
                </c:pt>
                <c:pt idx="2745">
                  <c:v>1644.77</c:v>
                </c:pt>
                <c:pt idx="2746">
                  <c:v>1645.26</c:v>
                </c:pt>
                <c:pt idx="2747">
                  <c:v>1645.75</c:v>
                </c:pt>
                <c:pt idx="2748">
                  <c:v>1646.24</c:v>
                </c:pt>
                <c:pt idx="2749">
                  <c:v>1646.72</c:v>
                </c:pt>
                <c:pt idx="2750">
                  <c:v>1647.21</c:v>
                </c:pt>
                <c:pt idx="2751">
                  <c:v>1647.7</c:v>
                </c:pt>
                <c:pt idx="2752">
                  <c:v>1648.19</c:v>
                </c:pt>
                <c:pt idx="2753">
                  <c:v>1648.67</c:v>
                </c:pt>
                <c:pt idx="2754">
                  <c:v>1649.16</c:v>
                </c:pt>
                <c:pt idx="2755">
                  <c:v>1649.65</c:v>
                </c:pt>
                <c:pt idx="2756">
                  <c:v>1650.13</c:v>
                </c:pt>
                <c:pt idx="2757">
                  <c:v>1650.62</c:v>
                </c:pt>
                <c:pt idx="2758">
                  <c:v>1651.11</c:v>
                </c:pt>
                <c:pt idx="2759">
                  <c:v>1651.59</c:v>
                </c:pt>
                <c:pt idx="2760">
                  <c:v>1652.08</c:v>
                </c:pt>
                <c:pt idx="2761">
                  <c:v>1652.57</c:v>
                </c:pt>
                <c:pt idx="2762">
                  <c:v>1653.05</c:v>
                </c:pt>
                <c:pt idx="2763">
                  <c:v>1653.54</c:v>
                </c:pt>
                <c:pt idx="2764">
                  <c:v>1654.03</c:v>
                </c:pt>
                <c:pt idx="2765">
                  <c:v>1654.51</c:v>
                </c:pt>
                <c:pt idx="2766">
                  <c:v>1655</c:v>
                </c:pt>
                <c:pt idx="2767">
                  <c:v>1655.48</c:v>
                </c:pt>
                <c:pt idx="2768">
                  <c:v>1655.97</c:v>
                </c:pt>
                <c:pt idx="2769">
                  <c:v>1656.46</c:v>
                </c:pt>
                <c:pt idx="2770">
                  <c:v>1656.94</c:v>
                </c:pt>
                <c:pt idx="2771">
                  <c:v>1657.42</c:v>
                </c:pt>
                <c:pt idx="2772">
                  <c:v>1657.91</c:v>
                </c:pt>
                <c:pt idx="2773">
                  <c:v>1658.4</c:v>
                </c:pt>
                <c:pt idx="2774">
                  <c:v>1658.88</c:v>
                </c:pt>
                <c:pt idx="2775">
                  <c:v>1659.37</c:v>
                </c:pt>
                <c:pt idx="2776">
                  <c:v>1659.85</c:v>
                </c:pt>
                <c:pt idx="2777">
                  <c:v>1660.34</c:v>
                </c:pt>
                <c:pt idx="2778">
                  <c:v>1660.82</c:v>
                </c:pt>
                <c:pt idx="2779">
                  <c:v>1661.31</c:v>
                </c:pt>
                <c:pt idx="2780">
                  <c:v>1661.79</c:v>
                </c:pt>
                <c:pt idx="2781">
                  <c:v>1662.28</c:v>
                </c:pt>
                <c:pt idx="2782">
                  <c:v>1662.76</c:v>
                </c:pt>
                <c:pt idx="2783">
                  <c:v>1663.25</c:v>
                </c:pt>
                <c:pt idx="2784">
                  <c:v>1663.73</c:v>
                </c:pt>
                <c:pt idx="2785">
                  <c:v>1664.21</c:v>
                </c:pt>
                <c:pt idx="2786">
                  <c:v>1664.7</c:v>
                </c:pt>
                <c:pt idx="2787">
                  <c:v>1665.18</c:v>
                </c:pt>
                <c:pt idx="2788">
                  <c:v>1665.67</c:v>
                </c:pt>
                <c:pt idx="2789">
                  <c:v>1666.15</c:v>
                </c:pt>
                <c:pt idx="2790">
                  <c:v>1666.63</c:v>
                </c:pt>
                <c:pt idx="2791">
                  <c:v>1667.12</c:v>
                </c:pt>
                <c:pt idx="2792">
                  <c:v>1667.6</c:v>
                </c:pt>
                <c:pt idx="2793">
                  <c:v>1668.09</c:v>
                </c:pt>
                <c:pt idx="2794">
                  <c:v>1668.57</c:v>
                </c:pt>
                <c:pt idx="2795">
                  <c:v>1669.05</c:v>
                </c:pt>
                <c:pt idx="2796">
                  <c:v>1669.54</c:v>
                </c:pt>
                <c:pt idx="2797">
                  <c:v>1670.02</c:v>
                </c:pt>
                <c:pt idx="2798">
                  <c:v>1670.5</c:v>
                </c:pt>
                <c:pt idx="2799">
                  <c:v>1670.99</c:v>
                </c:pt>
                <c:pt idx="2800">
                  <c:v>1671.47</c:v>
                </c:pt>
                <c:pt idx="2801">
                  <c:v>1671.95</c:v>
                </c:pt>
                <c:pt idx="2802">
                  <c:v>1672.44</c:v>
                </c:pt>
                <c:pt idx="2803">
                  <c:v>1672.92</c:v>
                </c:pt>
                <c:pt idx="2804">
                  <c:v>1673.4</c:v>
                </c:pt>
                <c:pt idx="2805">
                  <c:v>1673.88</c:v>
                </c:pt>
                <c:pt idx="2806">
                  <c:v>1674.37</c:v>
                </c:pt>
                <c:pt idx="2807">
                  <c:v>1674.85</c:v>
                </c:pt>
                <c:pt idx="2808">
                  <c:v>1675.33</c:v>
                </c:pt>
                <c:pt idx="2809">
                  <c:v>1675.81</c:v>
                </c:pt>
                <c:pt idx="2810">
                  <c:v>1676.29</c:v>
                </c:pt>
                <c:pt idx="2811">
                  <c:v>1676.78</c:v>
                </c:pt>
                <c:pt idx="2812">
                  <c:v>1677.26</c:v>
                </c:pt>
                <c:pt idx="2813">
                  <c:v>1677.74</c:v>
                </c:pt>
                <c:pt idx="2814">
                  <c:v>1678.22</c:v>
                </c:pt>
                <c:pt idx="2815">
                  <c:v>1678.7</c:v>
                </c:pt>
                <c:pt idx="2816">
                  <c:v>1679.19</c:v>
                </c:pt>
                <c:pt idx="2817">
                  <c:v>1679.67</c:v>
                </c:pt>
                <c:pt idx="2818">
                  <c:v>1680.15</c:v>
                </c:pt>
                <c:pt idx="2819">
                  <c:v>1680.63</c:v>
                </c:pt>
                <c:pt idx="2820">
                  <c:v>1681.11</c:v>
                </c:pt>
                <c:pt idx="2821">
                  <c:v>1681.59</c:v>
                </c:pt>
                <c:pt idx="2822">
                  <c:v>1682.07</c:v>
                </c:pt>
                <c:pt idx="2823">
                  <c:v>1682.56</c:v>
                </c:pt>
                <c:pt idx="2824">
                  <c:v>1683.04</c:v>
                </c:pt>
                <c:pt idx="2825">
                  <c:v>1683.52</c:v>
                </c:pt>
                <c:pt idx="2826">
                  <c:v>1684</c:v>
                </c:pt>
                <c:pt idx="2827">
                  <c:v>1684.48</c:v>
                </c:pt>
                <c:pt idx="2828">
                  <c:v>1684.96</c:v>
                </c:pt>
                <c:pt idx="2829">
                  <c:v>1685.44</c:v>
                </c:pt>
                <c:pt idx="2830">
                  <c:v>1685.92</c:v>
                </c:pt>
                <c:pt idx="2831">
                  <c:v>1686.4</c:v>
                </c:pt>
                <c:pt idx="2832">
                  <c:v>1686.88</c:v>
                </c:pt>
                <c:pt idx="2833">
                  <c:v>1687.36</c:v>
                </c:pt>
                <c:pt idx="2834">
                  <c:v>1687.84</c:v>
                </c:pt>
                <c:pt idx="2835">
                  <c:v>1688.32</c:v>
                </c:pt>
                <c:pt idx="2836">
                  <c:v>1688.8</c:v>
                </c:pt>
                <c:pt idx="2837">
                  <c:v>1689.28</c:v>
                </c:pt>
                <c:pt idx="2838">
                  <c:v>1689.76</c:v>
                </c:pt>
                <c:pt idx="2839">
                  <c:v>1690.24</c:v>
                </c:pt>
                <c:pt idx="2840">
                  <c:v>1690.72</c:v>
                </c:pt>
                <c:pt idx="2841">
                  <c:v>1691.2</c:v>
                </c:pt>
                <c:pt idx="2842">
                  <c:v>1691.68</c:v>
                </c:pt>
                <c:pt idx="2843">
                  <c:v>1692.16</c:v>
                </c:pt>
                <c:pt idx="2844">
                  <c:v>1692.64</c:v>
                </c:pt>
                <c:pt idx="2845">
                  <c:v>1693.12</c:v>
                </c:pt>
                <c:pt idx="2846">
                  <c:v>1693.6</c:v>
                </c:pt>
                <c:pt idx="2847">
                  <c:v>1694.08</c:v>
                </c:pt>
                <c:pt idx="2848">
                  <c:v>1694.56</c:v>
                </c:pt>
                <c:pt idx="2849">
                  <c:v>1695.03</c:v>
                </c:pt>
                <c:pt idx="2850">
                  <c:v>1695.51</c:v>
                </c:pt>
                <c:pt idx="2851">
                  <c:v>1695.99</c:v>
                </c:pt>
                <c:pt idx="2852">
                  <c:v>1696.47</c:v>
                </c:pt>
                <c:pt idx="2853">
                  <c:v>1696.95</c:v>
                </c:pt>
                <c:pt idx="2854">
                  <c:v>1697.43</c:v>
                </c:pt>
                <c:pt idx="2855">
                  <c:v>1697.91</c:v>
                </c:pt>
                <c:pt idx="2856">
                  <c:v>1698.39</c:v>
                </c:pt>
                <c:pt idx="2857">
                  <c:v>1698.86</c:v>
                </c:pt>
                <c:pt idx="2858">
                  <c:v>1699.34</c:v>
                </c:pt>
                <c:pt idx="2859">
                  <c:v>1699.82</c:v>
                </c:pt>
                <c:pt idx="2860">
                  <c:v>1700.3</c:v>
                </c:pt>
                <c:pt idx="2861">
                  <c:v>1700.78</c:v>
                </c:pt>
                <c:pt idx="2862">
                  <c:v>1701.25</c:v>
                </c:pt>
                <c:pt idx="2863">
                  <c:v>1701.73</c:v>
                </c:pt>
                <c:pt idx="2864">
                  <c:v>1702.21</c:v>
                </c:pt>
                <c:pt idx="2865">
                  <c:v>1702.69</c:v>
                </c:pt>
                <c:pt idx="2866">
                  <c:v>1703.16</c:v>
                </c:pt>
                <c:pt idx="2867">
                  <c:v>1703.64</c:v>
                </c:pt>
                <c:pt idx="2868">
                  <c:v>1704.12</c:v>
                </c:pt>
                <c:pt idx="2869">
                  <c:v>1704.59</c:v>
                </c:pt>
                <c:pt idx="2870">
                  <c:v>1705.07</c:v>
                </c:pt>
                <c:pt idx="2871">
                  <c:v>1705.55</c:v>
                </c:pt>
                <c:pt idx="2872">
                  <c:v>1706.03</c:v>
                </c:pt>
                <c:pt idx="2873">
                  <c:v>1706.5</c:v>
                </c:pt>
                <c:pt idx="2874">
                  <c:v>1706.98</c:v>
                </c:pt>
                <c:pt idx="2875">
                  <c:v>1707.46</c:v>
                </c:pt>
                <c:pt idx="2876">
                  <c:v>1707.93</c:v>
                </c:pt>
                <c:pt idx="2877">
                  <c:v>1708.41</c:v>
                </c:pt>
                <c:pt idx="2878">
                  <c:v>1708.89</c:v>
                </c:pt>
                <c:pt idx="2879">
                  <c:v>1709.36</c:v>
                </c:pt>
                <c:pt idx="2880">
                  <c:v>1709.84</c:v>
                </c:pt>
                <c:pt idx="2881">
                  <c:v>1710.32</c:v>
                </c:pt>
                <c:pt idx="2882">
                  <c:v>1710.79</c:v>
                </c:pt>
                <c:pt idx="2883">
                  <c:v>1711.27</c:v>
                </c:pt>
                <c:pt idx="2884">
                  <c:v>1711.74</c:v>
                </c:pt>
                <c:pt idx="2885">
                  <c:v>1712.22</c:v>
                </c:pt>
                <c:pt idx="2886">
                  <c:v>1712.7</c:v>
                </c:pt>
                <c:pt idx="2887">
                  <c:v>1713.17</c:v>
                </c:pt>
                <c:pt idx="2888">
                  <c:v>1713.65</c:v>
                </c:pt>
                <c:pt idx="2889">
                  <c:v>1714.12</c:v>
                </c:pt>
                <c:pt idx="2890">
                  <c:v>1714.6</c:v>
                </c:pt>
                <c:pt idx="2891">
                  <c:v>1715.07</c:v>
                </c:pt>
                <c:pt idx="2892">
                  <c:v>1715.55</c:v>
                </c:pt>
                <c:pt idx="2893">
                  <c:v>1716.02</c:v>
                </c:pt>
                <c:pt idx="2894">
                  <c:v>1716.5</c:v>
                </c:pt>
                <c:pt idx="2895">
                  <c:v>1716.97</c:v>
                </c:pt>
                <c:pt idx="2896">
                  <c:v>1717.45</c:v>
                </c:pt>
                <c:pt idx="2897">
                  <c:v>1717.92</c:v>
                </c:pt>
                <c:pt idx="2898">
                  <c:v>1718.4</c:v>
                </c:pt>
                <c:pt idx="2899">
                  <c:v>1718.87</c:v>
                </c:pt>
                <c:pt idx="2900">
                  <c:v>1719.35</c:v>
                </c:pt>
                <c:pt idx="2901">
                  <c:v>1719.82</c:v>
                </c:pt>
                <c:pt idx="2902">
                  <c:v>1720.29</c:v>
                </c:pt>
                <c:pt idx="2903">
                  <c:v>1720.77</c:v>
                </c:pt>
                <c:pt idx="2904">
                  <c:v>1721.24</c:v>
                </c:pt>
                <c:pt idx="2905">
                  <c:v>1721.72</c:v>
                </c:pt>
                <c:pt idx="2906">
                  <c:v>1722.19</c:v>
                </c:pt>
                <c:pt idx="2907">
                  <c:v>1722.67</c:v>
                </c:pt>
                <c:pt idx="2908">
                  <c:v>1723.14</c:v>
                </c:pt>
                <c:pt idx="2909">
                  <c:v>1723.61</c:v>
                </c:pt>
                <c:pt idx="2910">
                  <c:v>1724.09</c:v>
                </c:pt>
                <c:pt idx="2911">
                  <c:v>1724.56</c:v>
                </c:pt>
                <c:pt idx="2912">
                  <c:v>1725.04</c:v>
                </c:pt>
                <c:pt idx="2913">
                  <c:v>1725.51</c:v>
                </c:pt>
                <c:pt idx="2914">
                  <c:v>1725.98</c:v>
                </c:pt>
                <c:pt idx="2915">
                  <c:v>1726.45</c:v>
                </c:pt>
                <c:pt idx="2916">
                  <c:v>1726.93</c:v>
                </c:pt>
                <c:pt idx="2917">
                  <c:v>1727.4</c:v>
                </c:pt>
                <c:pt idx="2918">
                  <c:v>1727.88</c:v>
                </c:pt>
                <c:pt idx="2919">
                  <c:v>1728.35</c:v>
                </c:pt>
                <c:pt idx="2920">
                  <c:v>1728.82</c:v>
                </c:pt>
                <c:pt idx="2921">
                  <c:v>1729.29</c:v>
                </c:pt>
                <c:pt idx="2922">
                  <c:v>1729.77</c:v>
                </c:pt>
                <c:pt idx="2923">
                  <c:v>1730.24</c:v>
                </c:pt>
                <c:pt idx="2924">
                  <c:v>1730.71</c:v>
                </c:pt>
                <c:pt idx="2925">
                  <c:v>1731.18</c:v>
                </c:pt>
                <c:pt idx="2926">
                  <c:v>1731.66</c:v>
                </c:pt>
                <c:pt idx="2927">
                  <c:v>1732.13</c:v>
                </c:pt>
                <c:pt idx="2928">
                  <c:v>1732.6</c:v>
                </c:pt>
                <c:pt idx="2929">
                  <c:v>1733.07</c:v>
                </c:pt>
                <c:pt idx="2930">
                  <c:v>1733.54</c:v>
                </c:pt>
                <c:pt idx="2931">
                  <c:v>1734.02</c:v>
                </c:pt>
                <c:pt idx="2932">
                  <c:v>1734.49</c:v>
                </c:pt>
                <c:pt idx="2933">
                  <c:v>1734.96</c:v>
                </c:pt>
                <c:pt idx="2934">
                  <c:v>1735.43</c:v>
                </c:pt>
                <c:pt idx="2935">
                  <c:v>1735.9</c:v>
                </c:pt>
                <c:pt idx="2936">
                  <c:v>1736.37</c:v>
                </c:pt>
                <c:pt idx="2937">
                  <c:v>1736.85</c:v>
                </c:pt>
                <c:pt idx="2938">
                  <c:v>1737.32</c:v>
                </c:pt>
                <c:pt idx="2939">
                  <c:v>1737.79</c:v>
                </c:pt>
                <c:pt idx="2940">
                  <c:v>1738.26</c:v>
                </c:pt>
                <c:pt idx="2941">
                  <c:v>1738.73</c:v>
                </c:pt>
                <c:pt idx="2942">
                  <c:v>1739.2</c:v>
                </c:pt>
                <c:pt idx="2943">
                  <c:v>1739.67</c:v>
                </c:pt>
                <c:pt idx="2944">
                  <c:v>1740.14</c:v>
                </c:pt>
                <c:pt idx="2945">
                  <c:v>1740.61</c:v>
                </c:pt>
                <c:pt idx="2946">
                  <c:v>1741.09</c:v>
                </c:pt>
                <c:pt idx="2947">
                  <c:v>1741.56</c:v>
                </c:pt>
                <c:pt idx="2948">
                  <c:v>1742.03</c:v>
                </c:pt>
                <c:pt idx="2949">
                  <c:v>1742.5</c:v>
                </c:pt>
                <c:pt idx="2950">
                  <c:v>1742.97</c:v>
                </c:pt>
                <c:pt idx="2951">
                  <c:v>1743.44</c:v>
                </c:pt>
                <c:pt idx="2952">
                  <c:v>1743.91</c:v>
                </c:pt>
                <c:pt idx="2953">
                  <c:v>1744.38</c:v>
                </c:pt>
                <c:pt idx="2954">
                  <c:v>1744.85</c:v>
                </c:pt>
                <c:pt idx="2955">
                  <c:v>1745.32</c:v>
                </c:pt>
                <c:pt idx="2956">
                  <c:v>1745.79</c:v>
                </c:pt>
                <c:pt idx="2957">
                  <c:v>1746.26</c:v>
                </c:pt>
                <c:pt idx="2958">
                  <c:v>1746.73</c:v>
                </c:pt>
                <c:pt idx="2959">
                  <c:v>1747.2</c:v>
                </c:pt>
                <c:pt idx="2960">
                  <c:v>1747.67</c:v>
                </c:pt>
                <c:pt idx="2961">
                  <c:v>1748.13</c:v>
                </c:pt>
                <c:pt idx="2962">
                  <c:v>1748.6</c:v>
                </c:pt>
                <c:pt idx="2963">
                  <c:v>1749.07</c:v>
                </c:pt>
                <c:pt idx="2964">
                  <c:v>1749.54</c:v>
                </c:pt>
                <c:pt idx="2965">
                  <c:v>1750.01</c:v>
                </c:pt>
                <c:pt idx="2966">
                  <c:v>1750.48</c:v>
                </c:pt>
                <c:pt idx="2967">
                  <c:v>1750.95</c:v>
                </c:pt>
                <c:pt idx="2968">
                  <c:v>1751.42</c:v>
                </c:pt>
                <c:pt idx="2969">
                  <c:v>1751.89</c:v>
                </c:pt>
                <c:pt idx="2970">
                  <c:v>1752.36</c:v>
                </c:pt>
                <c:pt idx="2971">
                  <c:v>1752.82</c:v>
                </c:pt>
                <c:pt idx="2972">
                  <c:v>1753.29</c:v>
                </c:pt>
                <c:pt idx="2973">
                  <c:v>1753.76</c:v>
                </c:pt>
                <c:pt idx="2974">
                  <c:v>1754.23</c:v>
                </c:pt>
                <c:pt idx="2975">
                  <c:v>1754.7</c:v>
                </c:pt>
                <c:pt idx="2976">
                  <c:v>1755.17</c:v>
                </c:pt>
                <c:pt idx="2977">
                  <c:v>1755.63</c:v>
                </c:pt>
                <c:pt idx="2978">
                  <c:v>1756.1</c:v>
                </c:pt>
                <c:pt idx="2979">
                  <c:v>1756.57</c:v>
                </c:pt>
                <c:pt idx="2980">
                  <c:v>1757.04</c:v>
                </c:pt>
                <c:pt idx="2981">
                  <c:v>1757.51</c:v>
                </c:pt>
                <c:pt idx="2982">
                  <c:v>1757.97</c:v>
                </c:pt>
                <c:pt idx="2983">
                  <c:v>1758.44</c:v>
                </c:pt>
                <c:pt idx="2984">
                  <c:v>1758.91</c:v>
                </c:pt>
                <c:pt idx="2985">
                  <c:v>1759.38</c:v>
                </c:pt>
                <c:pt idx="2986">
                  <c:v>1759.84</c:v>
                </c:pt>
                <c:pt idx="2987">
                  <c:v>1760.31</c:v>
                </c:pt>
                <c:pt idx="2988">
                  <c:v>1760.78</c:v>
                </c:pt>
                <c:pt idx="2989">
                  <c:v>1761.24</c:v>
                </c:pt>
                <c:pt idx="2990">
                  <c:v>1761.71</c:v>
                </c:pt>
                <c:pt idx="2991">
                  <c:v>1762.18</c:v>
                </c:pt>
                <c:pt idx="2992">
                  <c:v>1762.64</c:v>
                </c:pt>
                <c:pt idx="2993">
                  <c:v>1763.11</c:v>
                </c:pt>
                <c:pt idx="2994">
                  <c:v>1763.58</c:v>
                </c:pt>
                <c:pt idx="2995">
                  <c:v>1764.05</c:v>
                </c:pt>
                <c:pt idx="2996">
                  <c:v>1764.51</c:v>
                </c:pt>
                <c:pt idx="2997">
                  <c:v>1764.98</c:v>
                </c:pt>
                <c:pt idx="2998">
                  <c:v>1765.44</c:v>
                </c:pt>
                <c:pt idx="2999">
                  <c:v>1765.91</c:v>
                </c:pt>
                <c:pt idx="3000">
                  <c:v>1766.38</c:v>
                </c:pt>
                <c:pt idx="3001">
                  <c:v>1766.84</c:v>
                </c:pt>
                <c:pt idx="3002">
                  <c:v>1767.31</c:v>
                </c:pt>
                <c:pt idx="3003">
                  <c:v>1767.77</c:v>
                </c:pt>
                <c:pt idx="3004">
                  <c:v>1768.24</c:v>
                </c:pt>
                <c:pt idx="3005">
                  <c:v>1768.71</c:v>
                </c:pt>
                <c:pt idx="3006">
                  <c:v>1769.17</c:v>
                </c:pt>
                <c:pt idx="3007">
                  <c:v>1769.64</c:v>
                </c:pt>
                <c:pt idx="3008">
                  <c:v>1770.1</c:v>
                </c:pt>
                <c:pt idx="3009">
                  <c:v>1770.57</c:v>
                </c:pt>
                <c:pt idx="3010">
                  <c:v>1771.03</c:v>
                </c:pt>
                <c:pt idx="3011">
                  <c:v>1771.5</c:v>
                </c:pt>
                <c:pt idx="3012">
                  <c:v>1771.96</c:v>
                </c:pt>
                <c:pt idx="3013">
                  <c:v>1772.43</c:v>
                </c:pt>
                <c:pt idx="3014">
                  <c:v>1772.89</c:v>
                </c:pt>
                <c:pt idx="3015">
                  <c:v>1773.36</c:v>
                </c:pt>
                <c:pt idx="3016">
                  <c:v>1773.82</c:v>
                </c:pt>
                <c:pt idx="3017">
                  <c:v>1774.29</c:v>
                </c:pt>
                <c:pt idx="3018">
                  <c:v>1774.75</c:v>
                </c:pt>
                <c:pt idx="3019">
                  <c:v>1775.22</c:v>
                </c:pt>
                <c:pt idx="3020">
                  <c:v>1775.68</c:v>
                </c:pt>
                <c:pt idx="3021">
                  <c:v>1776.14</c:v>
                </c:pt>
                <c:pt idx="3022">
                  <c:v>1776.61</c:v>
                </c:pt>
                <c:pt idx="3023">
                  <c:v>1777.07</c:v>
                </c:pt>
                <c:pt idx="3024">
                  <c:v>1777.54</c:v>
                </c:pt>
                <c:pt idx="3025">
                  <c:v>1778</c:v>
                </c:pt>
                <c:pt idx="3026">
                  <c:v>1778.46</c:v>
                </c:pt>
                <c:pt idx="3027">
                  <c:v>1778.93</c:v>
                </c:pt>
                <c:pt idx="3028">
                  <c:v>1779.39</c:v>
                </c:pt>
                <c:pt idx="3029">
                  <c:v>1779.86</c:v>
                </c:pt>
                <c:pt idx="3030">
                  <c:v>1780.32</c:v>
                </c:pt>
                <c:pt idx="3031">
                  <c:v>1780.78</c:v>
                </c:pt>
                <c:pt idx="3032">
                  <c:v>1781.25</c:v>
                </c:pt>
                <c:pt idx="3033">
                  <c:v>1781.71</c:v>
                </c:pt>
                <c:pt idx="3034">
                  <c:v>1782.17</c:v>
                </c:pt>
                <c:pt idx="3035">
                  <c:v>1782.64</c:v>
                </c:pt>
                <c:pt idx="3036">
                  <c:v>1783.1</c:v>
                </c:pt>
                <c:pt idx="3037">
                  <c:v>1783.56</c:v>
                </c:pt>
                <c:pt idx="3038">
                  <c:v>1784.02</c:v>
                </c:pt>
                <c:pt idx="3039">
                  <c:v>1784.49</c:v>
                </c:pt>
                <c:pt idx="3040">
                  <c:v>1784.95</c:v>
                </c:pt>
                <c:pt idx="3041">
                  <c:v>1785.41</c:v>
                </c:pt>
                <c:pt idx="3042">
                  <c:v>1785.88</c:v>
                </c:pt>
                <c:pt idx="3043">
                  <c:v>1786.34</c:v>
                </c:pt>
                <c:pt idx="3044">
                  <c:v>1786.8</c:v>
                </c:pt>
                <c:pt idx="3045">
                  <c:v>1787.26</c:v>
                </c:pt>
                <c:pt idx="3046">
                  <c:v>1787.72</c:v>
                </c:pt>
                <c:pt idx="3047">
                  <c:v>1788.19</c:v>
                </c:pt>
                <c:pt idx="3048">
                  <c:v>1788.65</c:v>
                </c:pt>
                <c:pt idx="3049">
                  <c:v>1788.88</c:v>
                </c:pt>
                <c:pt idx="3050">
                  <c:v>1789.35</c:v>
                </c:pt>
                <c:pt idx="3051">
                  <c:v>1789.82</c:v>
                </c:pt>
                <c:pt idx="3052">
                  <c:v>1790.29</c:v>
                </c:pt>
                <c:pt idx="3053">
                  <c:v>1790.77</c:v>
                </c:pt>
                <c:pt idx="3054">
                  <c:v>1791.24</c:v>
                </c:pt>
                <c:pt idx="3055">
                  <c:v>1791.71</c:v>
                </c:pt>
                <c:pt idx="3056">
                  <c:v>1792.18</c:v>
                </c:pt>
                <c:pt idx="3057">
                  <c:v>1792.66</c:v>
                </c:pt>
                <c:pt idx="3058">
                  <c:v>1793.13</c:v>
                </c:pt>
                <c:pt idx="3059">
                  <c:v>1793.6</c:v>
                </c:pt>
                <c:pt idx="3060">
                  <c:v>1794.07</c:v>
                </c:pt>
                <c:pt idx="3061">
                  <c:v>1794.54</c:v>
                </c:pt>
                <c:pt idx="3062">
                  <c:v>1795.02</c:v>
                </c:pt>
                <c:pt idx="3063">
                  <c:v>1795.49</c:v>
                </c:pt>
                <c:pt idx="3064">
                  <c:v>1795.96</c:v>
                </c:pt>
                <c:pt idx="3065">
                  <c:v>1796.43</c:v>
                </c:pt>
                <c:pt idx="3066">
                  <c:v>1796.9</c:v>
                </c:pt>
                <c:pt idx="3067">
                  <c:v>1797.38</c:v>
                </c:pt>
                <c:pt idx="3068">
                  <c:v>1797.85</c:v>
                </c:pt>
                <c:pt idx="3069">
                  <c:v>1798.32</c:v>
                </c:pt>
                <c:pt idx="3070">
                  <c:v>1798.79</c:v>
                </c:pt>
                <c:pt idx="3071">
                  <c:v>1799.26</c:v>
                </c:pt>
                <c:pt idx="3072">
                  <c:v>1799.73</c:v>
                </c:pt>
                <c:pt idx="3073">
                  <c:v>1800.2</c:v>
                </c:pt>
                <c:pt idx="3074">
                  <c:v>1800.68</c:v>
                </c:pt>
                <c:pt idx="3075">
                  <c:v>1801.15</c:v>
                </c:pt>
                <c:pt idx="3076">
                  <c:v>1801.62</c:v>
                </c:pt>
                <c:pt idx="3077">
                  <c:v>1802.09</c:v>
                </c:pt>
                <c:pt idx="3078">
                  <c:v>1802.56</c:v>
                </c:pt>
                <c:pt idx="3079">
                  <c:v>1803.03</c:v>
                </c:pt>
                <c:pt idx="3080">
                  <c:v>1803.5</c:v>
                </c:pt>
                <c:pt idx="3081">
                  <c:v>1803.97</c:v>
                </c:pt>
                <c:pt idx="3082">
                  <c:v>1804.44</c:v>
                </c:pt>
                <c:pt idx="3083">
                  <c:v>1804.91</c:v>
                </c:pt>
                <c:pt idx="3084">
                  <c:v>1805.38</c:v>
                </c:pt>
                <c:pt idx="3085">
                  <c:v>1805.85</c:v>
                </c:pt>
                <c:pt idx="3086">
                  <c:v>1806.32</c:v>
                </c:pt>
                <c:pt idx="3087">
                  <c:v>1806.79</c:v>
                </c:pt>
                <c:pt idx="3088">
                  <c:v>1807.26</c:v>
                </c:pt>
                <c:pt idx="3089">
                  <c:v>1807.73</c:v>
                </c:pt>
                <c:pt idx="3090">
                  <c:v>1808.2</c:v>
                </c:pt>
                <c:pt idx="3091">
                  <c:v>1808.67</c:v>
                </c:pt>
                <c:pt idx="3092">
                  <c:v>1809.14</c:v>
                </c:pt>
                <c:pt idx="3093">
                  <c:v>1809.61</c:v>
                </c:pt>
                <c:pt idx="3094">
                  <c:v>1810.08</c:v>
                </c:pt>
                <c:pt idx="3095">
                  <c:v>1810.55</c:v>
                </c:pt>
                <c:pt idx="3096">
                  <c:v>1811.02</c:v>
                </c:pt>
                <c:pt idx="3097">
                  <c:v>1811.49</c:v>
                </c:pt>
                <c:pt idx="3098">
                  <c:v>1811.95</c:v>
                </c:pt>
                <c:pt idx="3099">
                  <c:v>1812.42</c:v>
                </c:pt>
                <c:pt idx="3100">
                  <c:v>1812.89</c:v>
                </c:pt>
                <c:pt idx="3101">
                  <c:v>1813.36</c:v>
                </c:pt>
                <c:pt idx="3102">
                  <c:v>1813.83</c:v>
                </c:pt>
                <c:pt idx="3103">
                  <c:v>1814.3</c:v>
                </c:pt>
                <c:pt idx="3104">
                  <c:v>1814.77</c:v>
                </c:pt>
                <c:pt idx="3105">
                  <c:v>1815.24</c:v>
                </c:pt>
                <c:pt idx="3106">
                  <c:v>1815.71</c:v>
                </c:pt>
                <c:pt idx="3107">
                  <c:v>1816.17</c:v>
                </c:pt>
                <c:pt idx="3108">
                  <c:v>1816.64</c:v>
                </c:pt>
                <c:pt idx="3109">
                  <c:v>1817.11</c:v>
                </c:pt>
                <c:pt idx="3110">
                  <c:v>1817.58</c:v>
                </c:pt>
                <c:pt idx="3111">
                  <c:v>1818.05</c:v>
                </c:pt>
                <c:pt idx="3112">
                  <c:v>1818.51</c:v>
                </c:pt>
                <c:pt idx="3113">
                  <c:v>1818.98</c:v>
                </c:pt>
                <c:pt idx="3114">
                  <c:v>1819.45</c:v>
                </c:pt>
                <c:pt idx="3115">
                  <c:v>1819.92</c:v>
                </c:pt>
                <c:pt idx="3116">
                  <c:v>1820.38</c:v>
                </c:pt>
                <c:pt idx="3117">
                  <c:v>1820.85</c:v>
                </c:pt>
                <c:pt idx="3118">
                  <c:v>1821.32</c:v>
                </c:pt>
                <c:pt idx="3119">
                  <c:v>1821.79</c:v>
                </c:pt>
                <c:pt idx="3120">
                  <c:v>1822.25</c:v>
                </c:pt>
                <c:pt idx="3121">
                  <c:v>1822.72</c:v>
                </c:pt>
                <c:pt idx="3122">
                  <c:v>1823.19</c:v>
                </c:pt>
                <c:pt idx="3123">
                  <c:v>1823.66</c:v>
                </c:pt>
                <c:pt idx="3124">
                  <c:v>1824.12</c:v>
                </c:pt>
                <c:pt idx="3125">
                  <c:v>1824.59</c:v>
                </c:pt>
                <c:pt idx="3126">
                  <c:v>1825.05</c:v>
                </c:pt>
                <c:pt idx="3127">
                  <c:v>1825.52</c:v>
                </c:pt>
                <c:pt idx="3128">
                  <c:v>1825.99</c:v>
                </c:pt>
                <c:pt idx="3129">
                  <c:v>1826.45</c:v>
                </c:pt>
                <c:pt idx="3130">
                  <c:v>1826.92</c:v>
                </c:pt>
                <c:pt idx="3131">
                  <c:v>1827.39</c:v>
                </c:pt>
                <c:pt idx="3132">
                  <c:v>1827.85</c:v>
                </c:pt>
                <c:pt idx="3133">
                  <c:v>1828.32</c:v>
                </c:pt>
                <c:pt idx="3134">
                  <c:v>1828.79</c:v>
                </c:pt>
                <c:pt idx="3135">
                  <c:v>1829.25</c:v>
                </c:pt>
                <c:pt idx="3136">
                  <c:v>1829.72</c:v>
                </c:pt>
                <c:pt idx="3137">
                  <c:v>1830.18</c:v>
                </c:pt>
                <c:pt idx="3138">
                  <c:v>1830.65</c:v>
                </c:pt>
                <c:pt idx="3139">
                  <c:v>1831.11</c:v>
                </c:pt>
                <c:pt idx="3140">
                  <c:v>1831.58</c:v>
                </c:pt>
                <c:pt idx="3141">
                  <c:v>1832.05</c:v>
                </c:pt>
                <c:pt idx="3142">
                  <c:v>1832.51</c:v>
                </c:pt>
                <c:pt idx="3143">
                  <c:v>1832.98</c:v>
                </c:pt>
                <c:pt idx="3144">
                  <c:v>1833.44</c:v>
                </c:pt>
                <c:pt idx="3145">
                  <c:v>1833.91</c:v>
                </c:pt>
                <c:pt idx="3146">
                  <c:v>1834.37</c:v>
                </c:pt>
                <c:pt idx="3147">
                  <c:v>1834.84</c:v>
                </c:pt>
                <c:pt idx="3148">
                  <c:v>1835.3</c:v>
                </c:pt>
                <c:pt idx="3149">
                  <c:v>1835.77</c:v>
                </c:pt>
                <c:pt idx="3150">
                  <c:v>1836.23</c:v>
                </c:pt>
                <c:pt idx="3151">
                  <c:v>1836.7</c:v>
                </c:pt>
                <c:pt idx="3152">
                  <c:v>1837.16</c:v>
                </c:pt>
                <c:pt idx="3153">
                  <c:v>1837.63</c:v>
                </c:pt>
                <c:pt idx="3154">
                  <c:v>1838.09</c:v>
                </c:pt>
                <c:pt idx="3155">
                  <c:v>1838.55</c:v>
                </c:pt>
                <c:pt idx="3156">
                  <c:v>1839.02</c:v>
                </c:pt>
                <c:pt idx="3157">
                  <c:v>1839.48</c:v>
                </c:pt>
                <c:pt idx="3158">
                  <c:v>1839.95</c:v>
                </c:pt>
                <c:pt idx="3159">
                  <c:v>1840.41</c:v>
                </c:pt>
                <c:pt idx="3160">
                  <c:v>1840.87</c:v>
                </c:pt>
                <c:pt idx="3161">
                  <c:v>1841.34</c:v>
                </c:pt>
                <c:pt idx="3162">
                  <c:v>1841.8</c:v>
                </c:pt>
                <c:pt idx="3163">
                  <c:v>1842.27</c:v>
                </c:pt>
                <c:pt idx="3164">
                  <c:v>1842.73</c:v>
                </c:pt>
                <c:pt idx="3165">
                  <c:v>1843.19</c:v>
                </c:pt>
                <c:pt idx="3166">
                  <c:v>1843.66</c:v>
                </c:pt>
                <c:pt idx="3167">
                  <c:v>1844.12</c:v>
                </c:pt>
                <c:pt idx="3168">
                  <c:v>1844.58</c:v>
                </c:pt>
                <c:pt idx="3169">
                  <c:v>1845.05</c:v>
                </c:pt>
                <c:pt idx="3170">
                  <c:v>1845.51</c:v>
                </c:pt>
                <c:pt idx="3171">
                  <c:v>1845.97</c:v>
                </c:pt>
                <c:pt idx="3172">
                  <c:v>1846.44</c:v>
                </c:pt>
                <c:pt idx="3173">
                  <c:v>1846.9</c:v>
                </c:pt>
                <c:pt idx="3174">
                  <c:v>1847.36</c:v>
                </c:pt>
                <c:pt idx="3175">
                  <c:v>1847.82</c:v>
                </c:pt>
                <c:pt idx="3176">
                  <c:v>1848.29</c:v>
                </c:pt>
                <c:pt idx="3177">
                  <c:v>1848.75</c:v>
                </c:pt>
                <c:pt idx="3178">
                  <c:v>1849.21</c:v>
                </c:pt>
                <c:pt idx="3179">
                  <c:v>1849.67</c:v>
                </c:pt>
                <c:pt idx="3180">
                  <c:v>1850.14</c:v>
                </c:pt>
                <c:pt idx="3181">
                  <c:v>1850.6</c:v>
                </c:pt>
                <c:pt idx="3182">
                  <c:v>1851.06</c:v>
                </c:pt>
                <c:pt idx="3183">
                  <c:v>1851.52</c:v>
                </c:pt>
                <c:pt idx="3184">
                  <c:v>1851.98</c:v>
                </c:pt>
                <c:pt idx="3185">
                  <c:v>1852.45</c:v>
                </c:pt>
                <c:pt idx="3186">
                  <c:v>1852.91</c:v>
                </c:pt>
                <c:pt idx="3187">
                  <c:v>1853.37</c:v>
                </c:pt>
                <c:pt idx="3188">
                  <c:v>1853.83</c:v>
                </c:pt>
                <c:pt idx="3189">
                  <c:v>1854.29</c:v>
                </c:pt>
                <c:pt idx="3190">
                  <c:v>1854.75</c:v>
                </c:pt>
                <c:pt idx="3191">
                  <c:v>1855.21</c:v>
                </c:pt>
                <c:pt idx="3192">
                  <c:v>1855.68</c:v>
                </c:pt>
                <c:pt idx="3193">
                  <c:v>1856.14</c:v>
                </c:pt>
                <c:pt idx="3194">
                  <c:v>1856.6</c:v>
                </c:pt>
                <c:pt idx="3195">
                  <c:v>1857.06</c:v>
                </c:pt>
                <c:pt idx="3196">
                  <c:v>1857.52</c:v>
                </c:pt>
                <c:pt idx="3197">
                  <c:v>1857.98</c:v>
                </c:pt>
                <c:pt idx="3198">
                  <c:v>1858.44</c:v>
                </c:pt>
                <c:pt idx="3199">
                  <c:v>1858.9</c:v>
                </c:pt>
                <c:pt idx="3200">
                  <c:v>1859.36</c:v>
                </c:pt>
                <c:pt idx="3201">
                  <c:v>1859.82</c:v>
                </c:pt>
                <c:pt idx="3202">
                  <c:v>1860.29</c:v>
                </c:pt>
                <c:pt idx="3203">
                  <c:v>1860.75</c:v>
                </c:pt>
                <c:pt idx="3204">
                  <c:v>1861.21</c:v>
                </c:pt>
                <c:pt idx="3205">
                  <c:v>1861.67</c:v>
                </c:pt>
                <c:pt idx="3206">
                  <c:v>1862.13</c:v>
                </c:pt>
                <c:pt idx="3207">
                  <c:v>1862.59</c:v>
                </c:pt>
                <c:pt idx="3208">
                  <c:v>1863.05</c:v>
                </c:pt>
                <c:pt idx="3209">
                  <c:v>1863.51</c:v>
                </c:pt>
                <c:pt idx="3210">
                  <c:v>1863.97</c:v>
                </c:pt>
                <c:pt idx="3211">
                  <c:v>1864.43</c:v>
                </c:pt>
                <c:pt idx="3212">
                  <c:v>1864.89</c:v>
                </c:pt>
                <c:pt idx="3213">
                  <c:v>1865.34</c:v>
                </c:pt>
                <c:pt idx="3214">
                  <c:v>1865.8</c:v>
                </c:pt>
                <c:pt idx="3215">
                  <c:v>1866.26</c:v>
                </c:pt>
                <c:pt idx="3216">
                  <c:v>1866.72</c:v>
                </c:pt>
                <c:pt idx="3217">
                  <c:v>1867.18</c:v>
                </c:pt>
                <c:pt idx="3218">
                  <c:v>1867.64</c:v>
                </c:pt>
                <c:pt idx="3219">
                  <c:v>1868.1</c:v>
                </c:pt>
                <c:pt idx="3220">
                  <c:v>1868.56</c:v>
                </c:pt>
                <c:pt idx="3221">
                  <c:v>1869.02</c:v>
                </c:pt>
                <c:pt idx="3222">
                  <c:v>1869.48</c:v>
                </c:pt>
                <c:pt idx="3223">
                  <c:v>1869.93</c:v>
                </c:pt>
                <c:pt idx="3224">
                  <c:v>1870.39</c:v>
                </c:pt>
                <c:pt idx="3225">
                  <c:v>1870.85</c:v>
                </c:pt>
                <c:pt idx="3226">
                  <c:v>1871.31</c:v>
                </c:pt>
                <c:pt idx="3227">
                  <c:v>1871.77</c:v>
                </c:pt>
                <c:pt idx="3228">
                  <c:v>1872.23</c:v>
                </c:pt>
                <c:pt idx="3229">
                  <c:v>1872.69</c:v>
                </c:pt>
                <c:pt idx="3230">
                  <c:v>1873.14</c:v>
                </c:pt>
                <c:pt idx="3231">
                  <c:v>1873.6</c:v>
                </c:pt>
                <c:pt idx="3232">
                  <c:v>1874.06</c:v>
                </c:pt>
                <c:pt idx="3233">
                  <c:v>1874.52</c:v>
                </c:pt>
                <c:pt idx="3234">
                  <c:v>1874.98</c:v>
                </c:pt>
                <c:pt idx="3235">
                  <c:v>1875.43</c:v>
                </c:pt>
                <c:pt idx="3236">
                  <c:v>1875.89</c:v>
                </c:pt>
                <c:pt idx="3237">
                  <c:v>1876.35</c:v>
                </c:pt>
                <c:pt idx="3238">
                  <c:v>1876.81</c:v>
                </c:pt>
                <c:pt idx="3239">
                  <c:v>1877.26</c:v>
                </c:pt>
                <c:pt idx="3240">
                  <c:v>1877.72</c:v>
                </c:pt>
                <c:pt idx="3241">
                  <c:v>1878.18</c:v>
                </c:pt>
                <c:pt idx="3242">
                  <c:v>1878.64</c:v>
                </c:pt>
                <c:pt idx="3243">
                  <c:v>1879.09</c:v>
                </c:pt>
                <c:pt idx="3244">
                  <c:v>1879.55</c:v>
                </c:pt>
                <c:pt idx="3245">
                  <c:v>1880.01</c:v>
                </c:pt>
                <c:pt idx="3246">
                  <c:v>1880.46</c:v>
                </c:pt>
                <c:pt idx="3247">
                  <c:v>1880.92</c:v>
                </c:pt>
                <c:pt idx="3248">
                  <c:v>1881.38</c:v>
                </c:pt>
                <c:pt idx="3249">
                  <c:v>1881.83</c:v>
                </c:pt>
                <c:pt idx="3250">
                  <c:v>1882.29</c:v>
                </c:pt>
                <c:pt idx="3251">
                  <c:v>1882.75</c:v>
                </c:pt>
                <c:pt idx="3252">
                  <c:v>1883.2</c:v>
                </c:pt>
                <c:pt idx="3253">
                  <c:v>1883.66</c:v>
                </c:pt>
                <c:pt idx="3254">
                  <c:v>1884.11</c:v>
                </c:pt>
                <c:pt idx="3255">
                  <c:v>1884.57</c:v>
                </c:pt>
                <c:pt idx="3256">
                  <c:v>1885.03</c:v>
                </c:pt>
                <c:pt idx="3257">
                  <c:v>1885.48</c:v>
                </c:pt>
                <c:pt idx="3258">
                  <c:v>1885.94</c:v>
                </c:pt>
                <c:pt idx="3259">
                  <c:v>1886.39</c:v>
                </c:pt>
                <c:pt idx="3260">
                  <c:v>1886.85</c:v>
                </c:pt>
                <c:pt idx="3261">
                  <c:v>1887.3</c:v>
                </c:pt>
                <c:pt idx="3262">
                  <c:v>1887.76</c:v>
                </c:pt>
                <c:pt idx="3263">
                  <c:v>1888.22</c:v>
                </c:pt>
                <c:pt idx="3264">
                  <c:v>1888.67</c:v>
                </c:pt>
                <c:pt idx="3265">
                  <c:v>1889.13</c:v>
                </c:pt>
                <c:pt idx="3266">
                  <c:v>1889.58</c:v>
                </c:pt>
                <c:pt idx="3267">
                  <c:v>1890.04</c:v>
                </c:pt>
                <c:pt idx="3268">
                  <c:v>1890.49</c:v>
                </c:pt>
                <c:pt idx="3269">
                  <c:v>1890.95</c:v>
                </c:pt>
                <c:pt idx="3270">
                  <c:v>1891.4</c:v>
                </c:pt>
                <c:pt idx="3271">
                  <c:v>1891.86</c:v>
                </c:pt>
                <c:pt idx="3272">
                  <c:v>1892.31</c:v>
                </c:pt>
                <c:pt idx="3273">
                  <c:v>1892.77</c:v>
                </c:pt>
                <c:pt idx="3274">
                  <c:v>1893.22</c:v>
                </c:pt>
                <c:pt idx="3275">
                  <c:v>1893.67</c:v>
                </c:pt>
                <c:pt idx="3276">
                  <c:v>1894.13</c:v>
                </c:pt>
                <c:pt idx="3277">
                  <c:v>1894.58</c:v>
                </c:pt>
                <c:pt idx="3278">
                  <c:v>1895.04</c:v>
                </c:pt>
                <c:pt idx="3279">
                  <c:v>1895.49</c:v>
                </c:pt>
                <c:pt idx="3280">
                  <c:v>1895.95</c:v>
                </c:pt>
                <c:pt idx="3281">
                  <c:v>1896.4</c:v>
                </c:pt>
                <c:pt idx="3282">
                  <c:v>1896.85</c:v>
                </c:pt>
                <c:pt idx="3283">
                  <c:v>1897.31</c:v>
                </c:pt>
                <c:pt idx="3284">
                  <c:v>1897.76</c:v>
                </c:pt>
                <c:pt idx="3285">
                  <c:v>1898.21</c:v>
                </c:pt>
                <c:pt idx="3286">
                  <c:v>1898.67</c:v>
                </c:pt>
                <c:pt idx="3287">
                  <c:v>1899.12</c:v>
                </c:pt>
                <c:pt idx="3288">
                  <c:v>1899.57</c:v>
                </c:pt>
                <c:pt idx="3289">
                  <c:v>1900.03</c:v>
                </c:pt>
                <c:pt idx="3290">
                  <c:v>1900.48</c:v>
                </c:pt>
                <c:pt idx="3291">
                  <c:v>1900.93</c:v>
                </c:pt>
                <c:pt idx="3292">
                  <c:v>1901.39</c:v>
                </c:pt>
                <c:pt idx="3293">
                  <c:v>1901.84</c:v>
                </c:pt>
                <c:pt idx="3294">
                  <c:v>1902.29</c:v>
                </c:pt>
                <c:pt idx="3295">
                  <c:v>1902.75</c:v>
                </c:pt>
                <c:pt idx="3296">
                  <c:v>1903.2</c:v>
                </c:pt>
                <c:pt idx="3297">
                  <c:v>1903.65</c:v>
                </c:pt>
                <c:pt idx="3298">
                  <c:v>1904.1</c:v>
                </c:pt>
                <c:pt idx="3299">
                  <c:v>1904.56</c:v>
                </c:pt>
                <c:pt idx="3300">
                  <c:v>1905.01</c:v>
                </c:pt>
                <c:pt idx="3301">
                  <c:v>1905.46</c:v>
                </c:pt>
                <c:pt idx="3302">
                  <c:v>1905.91</c:v>
                </c:pt>
                <c:pt idx="3303">
                  <c:v>1906.36</c:v>
                </c:pt>
                <c:pt idx="3304">
                  <c:v>1906.82</c:v>
                </c:pt>
                <c:pt idx="3305">
                  <c:v>1907.27</c:v>
                </c:pt>
                <c:pt idx="3306">
                  <c:v>1907.72</c:v>
                </c:pt>
                <c:pt idx="3307">
                  <c:v>1908.17</c:v>
                </c:pt>
                <c:pt idx="3308">
                  <c:v>1908.62</c:v>
                </c:pt>
                <c:pt idx="3309">
                  <c:v>1909.08</c:v>
                </c:pt>
                <c:pt idx="3310">
                  <c:v>1909.53</c:v>
                </c:pt>
                <c:pt idx="3311">
                  <c:v>1909.98</c:v>
                </c:pt>
                <c:pt idx="3312">
                  <c:v>1910.43</c:v>
                </c:pt>
                <c:pt idx="3313">
                  <c:v>1910.88</c:v>
                </c:pt>
                <c:pt idx="3314">
                  <c:v>1911.33</c:v>
                </c:pt>
                <c:pt idx="3315">
                  <c:v>1911.78</c:v>
                </c:pt>
                <c:pt idx="3316">
                  <c:v>1912.23</c:v>
                </c:pt>
                <c:pt idx="3317">
                  <c:v>1912.69</c:v>
                </c:pt>
                <c:pt idx="3318">
                  <c:v>1913.14</c:v>
                </c:pt>
                <c:pt idx="3319">
                  <c:v>1913.59</c:v>
                </c:pt>
                <c:pt idx="3320">
                  <c:v>1914.04</c:v>
                </c:pt>
                <c:pt idx="3321">
                  <c:v>1914.49</c:v>
                </c:pt>
                <c:pt idx="3322">
                  <c:v>1914.94</c:v>
                </c:pt>
                <c:pt idx="3323">
                  <c:v>1915.39</c:v>
                </c:pt>
                <c:pt idx="3324">
                  <c:v>1915.84</c:v>
                </c:pt>
                <c:pt idx="3325">
                  <c:v>1916.29</c:v>
                </c:pt>
                <c:pt idx="3326">
                  <c:v>1916.74</c:v>
                </c:pt>
                <c:pt idx="3327">
                  <c:v>1917.19</c:v>
                </c:pt>
                <c:pt idx="3328">
                  <c:v>1917.64</c:v>
                </c:pt>
                <c:pt idx="3329">
                  <c:v>1918.09</c:v>
                </c:pt>
                <c:pt idx="3330">
                  <c:v>1918.54</c:v>
                </c:pt>
                <c:pt idx="3331">
                  <c:v>1918.99</c:v>
                </c:pt>
                <c:pt idx="3332">
                  <c:v>1919.44</c:v>
                </c:pt>
                <c:pt idx="3333">
                  <c:v>1919.89</c:v>
                </c:pt>
                <c:pt idx="3334">
                  <c:v>1920.34</c:v>
                </c:pt>
                <c:pt idx="3335">
                  <c:v>1920.79</c:v>
                </c:pt>
                <c:pt idx="3336">
                  <c:v>1921.24</c:v>
                </c:pt>
                <c:pt idx="3337">
                  <c:v>1921.69</c:v>
                </c:pt>
                <c:pt idx="3338">
                  <c:v>1922.14</c:v>
                </c:pt>
                <c:pt idx="3339">
                  <c:v>1922.59</c:v>
                </c:pt>
                <c:pt idx="3340">
                  <c:v>1923.03</c:v>
                </c:pt>
                <c:pt idx="3341">
                  <c:v>1923.48</c:v>
                </c:pt>
                <c:pt idx="3342">
                  <c:v>1923.93</c:v>
                </c:pt>
                <c:pt idx="3343">
                  <c:v>1924.38</c:v>
                </c:pt>
                <c:pt idx="3344">
                  <c:v>1924.83</c:v>
                </c:pt>
                <c:pt idx="3345">
                  <c:v>1925.28</c:v>
                </c:pt>
                <c:pt idx="3346">
                  <c:v>1925.73</c:v>
                </c:pt>
                <c:pt idx="3347">
                  <c:v>1926.17</c:v>
                </c:pt>
                <c:pt idx="3348">
                  <c:v>1926.62</c:v>
                </c:pt>
                <c:pt idx="3349">
                  <c:v>1927.07</c:v>
                </c:pt>
                <c:pt idx="3350">
                  <c:v>1927.52</c:v>
                </c:pt>
                <c:pt idx="3351">
                  <c:v>1927.97</c:v>
                </c:pt>
                <c:pt idx="3352">
                  <c:v>1928.42</c:v>
                </c:pt>
                <c:pt idx="3353">
                  <c:v>1928.86</c:v>
                </c:pt>
                <c:pt idx="3354">
                  <c:v>1929.31</c:v>
                </c:pt>
                <c:pt idx="3355">
                  <c:v>1929.76</c:v>
                </c:pt>
                <c:pt idx="3356">
                  <c:v>1930.21</c:v>
                </c:pt>
                <c:pt idx="3357">
                  <c:v>1930.66</c:v>
                </c:pt>
                <c:pt idx="3358">
                  <c:v>1931.1</c:v>
                </c:pt>
                <c:pt idx="3359">
                  <c:v>1931.55</c:v>
                </c:pt>
                <c:pt idx="3360">
                  <c:v>1932</c:v>
                </c:pt>
                <c:pt idx="3361">
                  <c:v>1932.45</c:v>
                </c:pt>
                <c:pt idx="3362">
                  <c:v>1932.89</c:v>
                </c:pt>
                <c:pt idx="3363">
                  <c:v>1933.34</c:v>
                </c:pt>
                <c:pt idx="3364">
                  <c:v>1933.79</c:v>
                </c:pt>
                <c:pt idx="3365">
                  <c:v>1934.23</c:v>
                </c:pt>
                <c:pt idx="3366">
                  <c:v>1934.68</c:v>
                </c:pt>
                <c:pt idx="3367">
                  <c:v>1935.13</c:v>
                </c:pt>
                <c:pt idx="3368">
                  <c:v>1935.57</c:v>
                </c:pt>
                <c:pt idx="3369">
                  <c:v>1936.02</c:v>
                </c:pt>
                <c:pt idx="3370">
                  <c:v>1936.47</c:v>
                </c:pt>
                <c:pt idx="3371">
                  <c:v>1936.91</c:v>
                </c:pt>
                <c:pt idx="3372">
                  <c:v>1937.36</c:v>
                </c:pt>
                <c:pt idx="3373">
                  <c:v>1937.81</c:v>
                </c:pt>
                <c:pt idx="3374">
                  <c:v>1938.25</c:v>
                </c:pt>
                <c:pt idx="3375">
                  <c:v>1938.7</c:v>
                </c:pt>
                <c:pt idx="3376">
                  <c:v>1939.15</c:v>
                </c:pt>
                <c:pt idx="3377">
                  <c:v>1939.59</c:v>
                </c:pt>
                <c:pt idx="3378">
                  <c:v>1940.01</c:v>
                </c:pt>
                <c:pt idx="3379">
                  <c:v>1940.46</c:v>
                </c:pt>
                <c:pt idx="3380">
                  <c:v>1940.92</c:v>
                </c:pt>
                <c:pt idx="3381">
                  <c:v>1941.38</c:v>
                </c:pt>
                <c:pt idx="3382">
                  <c:v>1941.83</c:v>
                </c:pt>
                <c:pt idx="3383">
                  <c:v>1942.29</c:v>
                </c:pt>
                <c:pt idx="3384">
                  <c:v>1942.75</c:v>
                </c:pt>
                <c:pt idx="3385">
                  <c:v>1943.2</c:v>
                </c:pt>
                <c:pt idx="3386">
                  <c:v>1943.66</c:v>
                </c:pt>
                <c:pt idx="3387">
                  <c:v>1944.12</c:v>
                </c:pt>
                <c:pt idx="3388">
                  <c:v>1944.57</c:v>
                </c:pt>
                <c:pt idx="3389">
                  <c:v>1945.03</c:v>
                </c:pt>
                <c:pt idx="3390">
                  <c:v>1945.48</c:v>
                </c:pt>
                <c:pt idx="3391">
                  <c:v>1945.94</c:v>
                </c:pt>
                <c:pt idx="3392">
                  <c:v>1946.4</c:v>
                </c:pt>
                <c:pt idx="3393">
                  <c:v>1946.85</c:v>
                </c:pt>
                <c:pt idx="3394">
                  <c:v>1947.31</c:v>
                </c:pt>
                <c:pt idx="3395">
                  <c:v>1947.76</c:v>
                </c:pt>
                <c:pt idx="3396">
                  <c:v>1948.22</c:v>
                </c:pt>
                <c:pt idx="3397">
                  <c:v>1948.67</c:v>
                </c:pt>
                <c:pt idx="3398">
                  <c:v>1949.13</c:v>
                </c:pt>
                <c:pt idx="3399">
                  <c:v>1949.58</c:v>
                </c:pt>
                <c:pt idx="3400">
                  <c:v>1950.04</c:v>
                </c:pt>
                <c:pt idx="3401">
                  <c:v>1950.5</c:v>
                </c:pt>
                <c:pt idx="3402">
                  <c:v>1950.95</c:v>
                </c:pt>
                <c:pt idx="3403">
                  <c:v>1951.41</c:v>
                </c:pt>
                <c:pt idx="3404">
                  <c:v>1951.86</c:v>
                </c:pt>
                <c:pt idx="3405">
                  <c:v>1952.32</c:v>
                </c:pt>
                <c:pt idx="3406">
                  <c:v>1952.77</c:v>
                </c:pt>
                <c:pt idx="3407">
                  <c:v>1953.22</c:v>
                </c:pt>
                <c:pt idx="3408">
                  <c:v>1953.68</c:v>
                </c:pt>
                <c:pt idx="3409">
                  <c:v>1954.13</c:v>
                </c:pt>
                <c:pt idx="3410">
                  <c:v>1954.59</c:v>
                </c:pt>
                <c:pt idx="3411">
                  <c:v>1955.04</c:v>
                </c:pt>
                <c:pt idx="3412">
                  <c:v>1955.5</c:v>
                </c:pt>
                <c:pt idx="3413">
                  <c:v>1955.95</c:v>
                </c:pt>
                <c:pt idx="3414">
                  <c:v>1956.41</c:v>
                </c:pt>
                <c:pt idx="3415">
                  <c:v>1956.86</c:v>
                </c:pt>
                <c:pt idx="3416">
                  <c:v>1957.31</c:v>
                </c:pt>
                <c:pt idx="3417">
                  <c:v>1957.77</c:v>
                </c:pt>
                <c:pt idx="3418">
                  <c:v>1958.22</c:v>
                </c:pt>
                <c:pt idx="3419">
                  <c:v>1958.67</c:v>
                </c:pt>
                <c:pt idx="3420">
                  <c:v>1959.13</c:v>
                </c:pt>
                <c:pt idx="3421">
                  <c:v>1959.58</c:v>
                </c:pt>
                <c:pt idx="3422">
                  <c:v>1960.04</c:v>
                </c:pt>
                <c:pt idx="3423">
                  <c:v>1960.49</c:v>
                </c:pt>
                <c:pt idx="3424">
                  <c:v>1960.94</c:v>
                </c:pt>
                <c:pt idx="3425">
                  <c:v>1961.4</c:v>
                </c:pt>
                <c:pt idx="3426">
                  <c:v>1961.85</c:v>
                </c:pt>
                <c:pt idx="3427">
                  <c:v>1962.3</c:v>
                </c:pt>
                <c:pt idx="3428">
                  <c:v>1962.75</c:v>
                </c:pt>
                <c:pt idx="3429">
                  <c:v>1963.21</c:v>
                </c:pt>
                <c:pt idx="3430">
                  <c:v>1963.66</c:v>
                </c:pt>
                <c:pt idx="3431">
                  <c:v>1964.11</c:v>
                </c:pt>
                <c:pt idx="3432">
                  <c:v>1964.57</c:v>
                </c:pt>
                <c:pt idx="3433">
                  <c:v>1965.02</c:v>
                </c:pt>
                <c:pt idx="3434">
                  <c:v>1965.47</c:v>
                </c:pt>
                <c:pt idx="3435">
                  <c:v>1965.92</c:v>
                </c:pt>
                <c:pt idx="3436">
                  <c:v>1966.38</c:v>
                </c:pt>
                <c:pt idx="3437">
                  <c:v>1966.83</c:v>
                </c:pt>
                <c:pt idx="3438">
                  <c:v>1967.28</c:v>
                </c:pt>
                <c:pt idx="3439">
                  <c:v>1967.73</c:v>
                </c:pt>
                <c:pt idx="3440">
                  <c:v>1968.18</c:v>
                </c:pt>
                <c:pt idx="3441">
                  <c:v>1968.64</c:v>
                </c:pt>
                <c:pt idx="3442">
                  <c:v>1969.09</c:v>
                </c:pt>
                <c:pt idx="3443">
                  <c:v>1969.54</c:v>
                </c:pt>
                <c:pt idx="3444">
                  <c:v>1969.99</c:v>
                </c:pt>
                <c:pt idx="3445">
                  <c:v>1970.44</c:v>
                </c:pt>
                <c:pt idx="3446">
                  <c:v>1970.9</c:v>
                </c:pt>
                <c:pt idx="3447">
                  <c:v>1971.35</c:v>
                </c:pt>
                <c:pt idx="3448">
                  <c:v>1971.8</c:v>
                </c:pt>
                <c:pt idx="3449">
                  <c:v>1972.25</c:v>
                </c:pt>
                <c:pt idx="3450">
                  <c:v>1972.7</c:v>
                </c:pt>
                <c:pt idx="3451">
                  <c:v>1973.15</c:v>
                </c:pt>
                <c:pt idx="3452">
                  <c:v>1973.6</c:v>
                </c:pt>
                <c:pt idx="3453">
                  <c:v>1974.05</c:v>
                </c:pt>
                <c:pt idx="3454">
                  <c:v>1974.51</c:v>
                </c:pt>
                <c:pt idx="3455">
                  <c:v>1974.96</c:v>
                </c:pt>
                <c:pt idx="3456">
                  <c:v>1975.41</c:v>
                </c:pt>
                <c:pt idx="3457">
                  <c:v>1975.86</c:v>
                </c:pt>
                <c:pt idx="3458">
                  <c:v>1976.31</c:v>
                </c:pt>
                <c:pt idx="3459">
                  <c:v>1976.76</c:v>
                </c:pt>
                <c:pt idx="3460">
                  <c:v>1977.21</c:v>
                </c:pt>
                <c:pt idx="3461">
                  <c:v>1977.66</c:v>
                </c:pt>
                <c:pt idx="3462">
                  <c:v>1978.11</c:v>
                </c:pt>
                <c:pt idx="3463">
                  <c:v>1978.56</c:v>
                </c:pt>
                <c:pt idx="3464">
                  <c:v>1979.01</c:v>
                </c:pt>
                <c:pt idx="3465">
                  <c:v>1979.46</c:v>
                </c:pt>
                <c:pt idx="3466">
                  <c:v>1979.91</c:v>
                </c:pt>
                <c:pt idx="3467">
                  <c:v>1980.36</c:v>
                </c:pt>
                <c:pt idx="3468">
                  <c:v>1980.81</c:v>
                </c:pt>
                <c:pt idx="3469">
                  <c:v>1981.26</c:v>
                </c:pt>
                <c:pt idx="3470">
                  <c:v>1981.71</c:v>
                </c:pt>
                <c:pt idx="3471">
                  <c:v>1982.16</c:v>
                </c:pt>
                <c:pt idx="3472">
                  <c:v>1982.61</c:v>
                </c:pt>
                <c:pt idx="3473">
                  <c:v>1983.06</c:v>
                </c:pt>
                <c:pt idx="3474">
                  <c:v>1983.51</c:v>
                </c:pt>
                <c:pt idx="3475">
                  <c:v>1983.96</c:v>
                </c:pt>
                <c:pt idx="3476">
                  <c:v>1984.4</c:v>
                </c:pt>
                <c:pt idx="3477">
                  <c:v>1984.85</c:v>
                </c:pt>
                <c:pt idx="3478">
                  <c:v>1985.3</c:v>
                </c:pt>
                <c:pt idx="3479">
                  <c:v>1985.75</c:v>
                </c:pt>
                <c:pt idx="3480">
                  <c:v>1986.2</c:v>
                </c:pt>
                <c:pt idx="3481">
                  <c:v>1986.65</c:v>
                </c:pt>
                <c:pt idx="3482">
                  <c:v>1987.1</c:v>
                </c:pt>
                <c:pt idx="3483">
                  <c:v>1987.55</c:v>
                </c:pt>
                <c:pt idx="3484">
                  <c:v>1987.99</c:v>
                </c:pt>
                <c:pt idx="3485">
                  <c:v>1988.44</c:v>
                </c:pt>
                <c:pt idx="3486">
                  <c:v>1988.89</c:v>
                </c:pt>
                <c:pt idx="3487">
                  <c:v>1989.34</c:v>
                </c:pt>
                <c:pt idx="3488">
                  <c:v>1989.79</c:v>
                </c:pt>
                <c:pt idx="3489">
                  <c:v>1990.24</c:v>
                </c:pt>
                <c:pt idx="3490">
                  <c:v>1990.68</c:v>
                </c:pt>
                <c:pt idx="3491">
                  <c:v>1991.13</c:v>
                </c:pt>
                <c:pt idx="3492">
                  <c:v>1991.58</c:v>
                </c:pt>
                <c:pt idx="3493">
                  <c:v>1992.03</c:v>
                </c:pt>
                <c:pt idx="3494">
                  <c:v>1992.48</c:v>
                </c:pt>
                <c:pt idx="3495">
                  <c:v>1992.92</c:v>
                </c:pt>
                <c:pt idx="3496">
                  <c:v>1993.37</c:v>
                </c:pt>
                <c:pt idx="3497">
                  <c:v>1993.82</c:v>
                </c:pt>
                <c:pt idx="3498">
                  <c:v>1994.26</c:v>
                </c:pt>
                <c:pt idx="3499">
                  <c:v>1994.71</c:v>
                </c:pt>
                <c:pt idx="3500">
                  <c:v>1995.16</c:v>
                </c:pt>
                <c:pt idx="3501">
                  <c:v>1995.61</c:v>
                </c:pt>
                <c:pt idx="3502">
                  <c:v>1996.05</c:v>
                </c:pt>
                <c:pt idx="3503">
                  <c:v>1996.5</c:v>
                </c:pt>
                <c:pt idx="3504">
                  <c:v>1996.95</c:v>
                </c:pt>
                <c:pt idx="3505">
                  <c:v>1997.39</c:v>
                </c:pt>
                <c:pt idx="3506">
                  <c:v>1997.84</c:v>
                </c:pt>
                <c:pt idx="3507">
                  <c:v>1998.29</c:v>
                </c:pt>
                <c:pt idx="3508">
                  <c:v>1998.73</c:v>
                </c:pt>
                <c:pt idx="3509">
                  <c:v>1999.18</c:v>
                </c:pt>
                <c:pt idx="3510">
                  <c:v>1999.63</c:v>
                </c:pt>
                <c:pt idx="3511">
                  <c:v>2000.07</c:v>
                </c:pt>
                <c:pt idx="3512">
                  <c:v>2000.52</c:v>
                </c:pt>
                <c:pt idx="3513">
                  <c:v>2000.97</c:v>
                </c:pt>
                <c:pt idx="3514">
                  <c:v>2001.41</c:v>
                </c:pt>
                <c:pt idx="3515">
                  <c:v>2001.86</c:v>
                </c:pt>
                <c:pt idx="3516">
                  <c:v>2002.3</c:v>
                </c:pt>
                <c:pt idx="3517">
                  <c:v>2002.75</c:v>
                </c:pt>
                <c:pt idx="3518">
                  <c:v>2003.2</c:v>
                </c:pt>
                <c:pt idx="3519">
                  <c:v>2003.64</c:v>
                </c:pt>
                <c:pt idx="3520">
                  <c:v>2004.09</c:v>
                </c:pt>
                <c:pt idx="3521">
                  <c:v>2004.53</c:v>
                </c:pt>
                <c:pt idx="3522">
                  <c:v>2004.98</c:v>
                </c:pt>
                <c:pt idx="3523">
                  <c:v>2005.42</c:v>
                </c:pt>
                <c:pt idx="3524">
                  <c:v>2005.87</c:v>
                </c:pt>
                <c:pt idx="3525">
                  <c:v>2006.31</c:v>
                </c:pt>
                <c:pt idx="3526">
                  <c:v>2006.76</c:v>
                </c:pt>
                <c:pt idx="3527">
                  <c:v>2007.2</c:v>
                </c:pt>
                <c:pt idx="3528">
                  <c:v>2007.65</c:v>
                </c:pt>
                <c:pt idx="3529">
                  <c:v>2008.09</c:v>
                </c:pt>
                <c:pt idx="3530">
                  <c:v>2008.54</c:v>
                </c:pt>
                <c:pt idx="3531">
                  <c:v>2008.98</c:v>
                </c:pt>
                <c:pt idx="3532">
                  <c:v>2009.43</c:v>
                </c:pt>
                <c:pt idx="3533">
                  <c:v>2009.87</c:v>
                </c:pt>
                <c:pt idx="3534">
                  <c:v>2010.32</c:v>
                </c:pt>
                <c:pt idx="3535">
                  <c:v>2010.76</c:v>
                </c:pt>
                <c:pt idx="3536">
                  <c:v>2011.2</c:v>
                </c:pt>
                <c:pt idx="3537">
                  <c:v>2011.65</c:v>
                </c:pt>
                <c:pt idx="3538">
                  <c:v>2012.09</c:v>
                </c:pt>
                <c:pt idx="3539">
                  <c:v>2012.54</c:v>
                </c:pt>
                <c:pt idx="3540">
                  <c:v>2012.98</c:v>
                </c:pt>
                <c:pt idx="3541">
                  <c:v>2013.43</c:v>
                </c:pt>
                <c:pt idx="3542">
                  <c:v>2013.87</c:v>
                </c:pt>
                <c:pt idx="3543">
                  <c:v>2014.31</c:v>
                </c:pt>
                <c:pt idx="3544">
                  <c:v>2014.76</c:v>
                </c:pt>
                <c:pt idx="3545">
                  <c:v>2015.2</c:v>
                </c:pt>
                <c:pt idx="3546">
                  <c:v>2015.64</c:v>
                </c:pt>
                <c:pt idx="3547">
                  <c:v>2016.09</c:v>
                </c:pt>
                <c:pt idx="3548">
                  <c:v>2016.53</c:v>
                </c:pt>
                <c:pt idx="3549">
                  <c:v>2016.97</c:v>
                </c:pt>
                <c:pt idx="3550">
                  <c:v>2017.42</c:v>
                </c:pt>
                <c:pt idx="3551">
                  <c:v>2017.86</c:v>
                </c:pt>
                <c:pt idx="3552">
                  <c:v>2018.3</c:v>
                </c:pt>
                <c:pt idx="3553">
                  <c:v>2018.75</c:v>
                </c:pt>
                <c:pt idx="3554">
                  <c:v>2019.19</c:v>
                </c:pt>
                <c:pt idx="3555">
                  <c:v>2019.63</c:v>
                </c:pt>
                <c:pt idx="3556">
                  <c:v>2020.08</c:v>
                </c:pt>
                <c:pt idx="3557">
                  <c:v>2020.52</c:v>
                </c:pt>
                <c:pt idx="3558">
                  <c:v>2020.96</c:v>
                </c:pt>
                <c:pt idx="3559">
                  <c:v>2021.4</c:v>
                </c:pt>
                <c:pt idx="3560">
                  <c:v>2021.84</c:v>
                </c:pt>
                <c:pt idx="3561">
                  <c:v>2022.29</c:v>
                </c:pt>
                <c:pt idx="3562">
                  <c:v>2022.73</c:v>
                </c:pt>
                <c:pt idx="3563">
                  <c:v>2023.17</c:v>
                </c:pt>
                <c:pt idx="3564">
                  <c:v>2023.61</c:v>
                </c:pt>
                <c:pt idx="3565">
                  <c:v>2024.06</c:v>
                </c:pt>
                <c:pt idx="3566">
                  <c:v>2024.5</c:v>
                </c:pt>
                <c:pt idx="3567">
                  <c:v>2024.94</c:v>
                </c:pt>
                <c:pt idx="3568">
                  <c:v>2025.38</c:v>
                </c:pt>
                <c:pt idx="3569">
                  <c:v>2025.82</c:v>
                </c:pt>
                <c:pt idx="3570">
                  <c:v>2026.26</c:v>
                </c:pt>
                <c:pt idx="3571">
                  <c:v>2026.71</c:v>
                </c:pt>
                <c:pt idx="3572">
                  <c:v>2027.15</c:v>
                </c:pt>
                <c:pt idx="3573">
                  <c:v>2027.59</c:v>
                </c:pt>
                <c:pt idx="3574">
                  <c:v>2028.03</c:v>
                </c:pt>
                <c:pt idx="3575">
                  <c:v>2028.47</c:v>
                </c:pt>
                <c:pt idx="3576">
                  <c:v>2028.91</c:v>
                </c:pt>
                <c:pt idx="3577">
                  <c:v>2029.35</c:v>
                </c:pt>
                <c:pt idx="3578">
                  <c:v>2029.79</c:v>
                </c:pt>
                <c:pt idx="3579">
                  <c:v>2030.23</c:v>
                </c:pt>
                <c:pt idx="3580">
                  <c:v>2030.67</c:v>
                </c:pt>
                <c:pt idx="3581">
                  <c:v>2031.11</c:v>
                </c:pt>
                <c:pt idx="3582">
                  <c:v>2031.56</c:v>
                </c:pt>
                <c:pt idx="3583">
                  <c:v>2032</c:v>
                </c:pt>
                <c:pt idx="3584">
                  <c:v>2032.44</c:v>
                </c:pt>
                <c:pt idx="3585">
                  <c:v>2032.88</c:v>
                </c:pt>
                <c:pt idx="3586">
                  <c:v>2033.32</c:v>
                </c:pt>
                <c:pt idx="3587">
                  <c:v>2033.76</c:v>
                </c:pt>
                <c:pt idx="3588">
                  <c:v>2034.2</c:v>
                </c:pt>
                <c:pt idx="3589">
                  <c:v>2034.64</c:v>
                </c:pt>
                <c:pt idx="3590">
                  <c:v>2035.08</c:v>
                </c:pt>
                <c:pt idx="3591">
                  <c:v>2035.52</c:v>
                </c:pt>
                <c:pt idx="3592">
                  <c:v>2035.96</c:v>
                </c:pt>
                <c:pt idx="3593">
                  <c:v>2036.4</c:v>
                </c:pt>
                <c:pt idx="3594">
                  <c:v>2036.84</c:v>
                </c:pt>
                <c:pt idx="3595">
                  <c:v>2037.28</c:v>
                </c:pt>
                <c:pt idx="3596">
                  <c:v>2037.72</c:v>
                </c:pt>
                <c:pt idx="3597">
                  <c:v>2038.15</c:v>
                </c:pt>
                <c:pt idx="3598">
                  <c:v>2038.6</c:v>
                </c:pt>
                <c:pt idx="3599">
                  <c:v>2039.03</c:v>
                </c:pt>
                <c:pt idx="3600">
                  <c:v>2039.47</c:v>
                </c:pt>
                <c:pt idx="3601">
                  <c:v>2039.91</c:v>
                </c:pt>
                <c:pt idx="3602">
                  <c:v>2040.35</c:v>
                </c:pt>
                <c:pt idx="3603">
                  <c:v>2040.79</c:v>
                </c:pt>
                <c:pt idx="3604">
                  <c:v>2041.23</c:v>
                </c:pt>
                <c:pt idx="3605">
                  <c:v>2041.67</c:v>
                </c:pt>
                <c:pt idx="3606">
                  <c:v>2042.11</c:v>
                </c:pt>
                <c:pt idx="3607">
                  <c:v>2042.54</c:v>
                </c:pt>
                <c:pt idx="3608">
                  <c:v>2042.98</c:v>
                </c:pt>
                <c:pt idx="3609">
                  <c:v>2043.42</c:v>
                </c:pt>
                <c:pt idx="3610">
                  <c:v>2043.86</c:v>
                </c:pt>
                <c:pt idx="3611">
                  <c:v>2044.3</c:v>
                </c:pt>
                <c:pt idx="3612">
                  <c:v>2044.74</c:v>
                </c:pt>
                <c:pt idx="3613">
                  <c:v>2045.17</c:v>
                </c:pt>
                <c:pt idx="3614">
                  <c:v>2045.61</c:v>
                </c:pt>
                <c:pt idx="3615">
                  <c:v>2046.05</c:v>
                </c:pt>
                <c:pt idx="3616">
                  <c:v>2046.49</c:v>
                </c:pt>
                <c:pt idx="3617">
                  <c:v>2046.93</c:v>
                </c:pt>
                <c:pt idx="3618">
                  <c:v>2047.36</c:v>
                </c:pt>
                <c:pt idx="3619">
                  <c:v>2047.8</c:v>
                </c:pt>
                <c:pt idx="3620">
                  <c:v>2048.2399999999998</c:v>
                </c:pt>
                <c:pt idx="3621">
                  <c:v>2048.6799999999998</c:v>
                </c:pt>
                <c:pt idx="3622">
                  <c:v>2049.11</c:v>
                </c:pt>
                <c:pt idx="3623">
                  <c:v>2049.5500000000002</c:v>
                </c:pt>
                <c:pt idx="3624">
                  <c:v>2049.9899999999998</c:v>
                </c:pt>
                <c:pt idx="3625">
                  <c:v>2050.4299999999998</c:v>
                </c:pt>
                <c:pt idx="3626">
                  <c:v>2050.86</c:v>
                </c:pt>
                <c:pt idx="3627">
                  <c:v>2051.3000000000002</c:v>
                </c:pt>
                <c:pt idx="3628">
                  <c:v>2051.7399999999998</c:v>
                </c:pt>
                <c:pt idx="3629">
                  <c:v>2052.17</c:v>
                </c:pt>
                <c:pt idx="3630">
                  <c:v>2052.61</c:v>
                </c:pt>
                <c:pt idx="3631">
                  <c:v>2053.0500000000002</c:v>
                </c:pt>
                <c:pt idx="3632">
                  <c:v>2053.48</c:v>
                </c:pt>
                <c:pt idx="3633">
                  <c:v>2053.92</c:v>
                </c:pt>
                <c:pt idx="3634">
                  <c:v>2054.35</c:v>
                </c:pt>
                <c:pt idx="3635">
                  <c:v>2054.79</c:v>
                </c:pt>
                <c:pt idx="3636">
                  <c:v>2055.23</c:v>
                </c:pt>
                <c:pt idx="3637">
                  <c:v>2055.66</c:v>
                </c:pt>
                <c:pt idx="3638">
                  <c:v>2056.1</c:v>
                </c:pt>
                <c:pt idx="3639">
                  <c:v>2056.54</c:v>
                </c:pt>
                <c:pt idx="3640">
                  <c:v>2056.9699999999998</c:v>
                </c:pt>
                <c:pt idx="3641">
                  <c:v>2057.41</c:v>
                </c:pt>
                <c:pt idx="3642">
                  <c:v>2057.84</c:v>
                </c:pt>
                <c:pt idx="3643">
                  <c:v>2058.2800000000002</c:v>
                </c:pt>
                <c:pt idx="3644">
                  <c:v>2058.7199999999998</c:v>
                </c:pt>
                <c:pt idx="3645">
                  <c:v>2059.15</c:v>
                </c:pt>
                <c:pt idx="3646">
                  <c:v>2059.59</c:v>
                </c:pt>
                <c:pt idx="3647">
                  <c:v>2060.02</c:v>
                </c:pt>
                <c:pt idx="3648">
                  <c:v>2060.46</c:v>
                </c:pt>
                <c:pt idx="3649">
                  <c:v>2060.89</c:v>
                </c:pt>
                <c:pt idx="3650">
                  <c:v>2061.33</c:v>
                </c:pt>
                <c:pt idx="3651">
                  <c:v>2061.7600000000002</c:v>
                </c:pt>
                <c:pt idx="3652">
                  <c:v>2062.1999999999998</c:v>
                </c:pt>
                <c:pt idx="3653">
                  <c:v>2062.63</c:v>
                </c:pt>
                <c:pt idx="3654">
                  <c:v>2063.0700000000002</c:v>
                </c:pt>
                <c:pt idx="3655">
                  <c:v>2063.5</c:v>
                </c:pt>
                <c:pt idx="3656">
                  <c:v>2063.94</c:v>
                </c:pt>
                <c:pt idx="3657">
                  <c:v>2064.37</c:v>
                </c:pt>
                <c:pt idx="3658">
                  <c:v>2064.8000000000002</c:v>
                </c:pt>
                <c:pt idx="3659">
                  <c:v>2065.2399999999998</c:v>
                </c:pt>
                <c:pt idx="3660">
                  <c:v>2065.67</c:v>
                </c:pt>
                <c:pt idx="3661">
                  <c:v>2066.11</c:v>
                </c:pt>
                <c:pt idx="3662">
                  <c:v>2066.54</c:v>
                </c:pt>
                <c:pt idx="3663">
                  <c:v>2066.98</c:v>
                </c:pt>
                <c:pt idx="3664">
                  <c:v>2067.41</c:v>
                </c:pt>
                <c:pt idx="3665">
                  <c:v>2067.84</c:v>
                </c:pt>
                <c:pt idx="3666">
                  <c:v>2068.2800000000002</c:v>
                </c:pt>
                <c:pt idx="3667">
                  <c:v>2068.71</c:v>
                </c:pt>
                <c:pt idx="3668">
                  <c:v>2069.14</c:v>
                </c:pt>
                <c:pt idx="3669">
                  <c:v>2069.58</c:v>
                </c:pt>
                <c:pt idx="3670">
                  <c:v>2070.0100000000002</c:v>
                </c:pt>
                <c:pt idx="3671">
                  <c:v>2070.4499999999998</c:v>
                </c:pt>
                <c:pt idx="3672">
                  <c:v>2070.88</c:v>
                </c:pt>
                <c:pt idx="3673">
                  <c:v>2071.31</c:v>
                </c:pt>
                <c:pt idx="3674">
                  <c:v>2071.7399999999998</c:v>
                </c:pt>
                <c:pt idx="3675">
                  <c:v>2072.1799999999998</c:v>
                </c:pt>
                <c:pt idx="3676">
                  <c:v>2072.61</c:v>
                </c:pt>
                <c:pt idx="3677">
                  <c:v>2073.04</c:v>
                </c:pt>
                <c:pt idx="3678">
                  <c:v>2073.48</c:v>
                </c:pt>
                <c:pt idx="3679">
                  <c:v>2073.91</c:v>
                </c:pt>
                <c:pt idx="3680">
                  <c:v>2074.34</c:v>
                </c:pt>
                <c:pt idx="3681">
                  <c:v>2074.7800000000002</c:v>
                </c:pt>
                <c:pt idx="3682">
                  <c:v>2075.21</c:v>
                </c:pt>
                <c:pt idx="3683">
                  <c:v>2075.64</c:v>
                </c:pt>
                <c:pt idx="3684">
                  <c:v>2076.0700000000002</c:v>
                </c:pt>
                <c:pt idx="3685">
                  <c:v>2076.5</c:v>
                </c:pt>
                <c:pt idx="3686">
                  <c:v>2076.94</c:v>
                </c:pt>
                <c:pt idx="3687">
                  <c:v>2077.37</c:v>
                </c:pt>
                <c:pt idx="3688">
                  <c:v>2077.8000000000002</c:v>
                </c:pt>
                <c:pt idx="3689">
                  <c:v>2078.23</c:v>
                </c:pt>
                <c:pt idx="3690">
                  <c:v>2078.66</c:v>
                </c:pt>
                <c:pt idx="3691">
                  <c:v>2079.1</c:v>
                </c:pt>
                <c:pt idx="3692">
                  <c:v>2079.5300000000002</c:v>
                </c:pt>
                <c:pt idx="3693">
                  <c:v>2079.96</c:v>
                </c:pt>
                <c:pt idx="3694">
                  <c:v>2080.39</c:v>
                </c:pt>
                <c:pt idx="3695">
                  <c:v>2080.8200000000002</c:v>
                </c:pt>
                <c:pt idx="3696">
                  <c:v>2081.25</c:v>
                </c:pt>
                <c:pt idx="3697">
                  <c:v>2081.6799999999998</c:v>
                </c:pt>
                <c:pt idx="3698">
                  <c:v>2082.12</c:v>
                </c:pt>
                <c:pt idx="3699">
                  <c:v>2082.5500000000002</c:v>
                </c:pt>
                <c:pt idx="3700">
                  <c:v>2082.98</c:v>
                </c:pt>
                <c:pt idx="3701">
                  <c:v>2083.41</c:v>
                </c:pt>
                <c:pt idx="3702">
                  <c:v>2083.84</c:v>
                </c:pt>
                <c:pt idx="3703">
                  <c:v>2084.27</c:v>
                </c:pt>
                <c:pt idx="3704">
                  <c:v>2084.6999999999998</c:v>
                </c:pt>
                <c:pt idx="3705">
                  <c:v>2085.13</c:v>
                </c:pt>
                <c:pt idx="3706">
                  <c:v>2085.56</c:v>
                </c:pt>
                <c:pt idx="3707">
                  <c:v>2085.9899999999998</c:v>
                </c:pt>
                <c:pt idx="3708">
                  <c:v>2086.4299999999998</c:v>
                </c:pt>
                <c:pt idx="3709">
                  <c:v>2086.87</c:v>
                </c:pt>
                <c:pt idx="3710">
                  <c:v>2087.3200000000002</c:v>
                </c:pt>
                <c:pt idx="3711">
                  <c:v>2087.7600000000002</c:v>
                </c:pt>
                <c:pt idx="3712">
                  <c:v>2088.1999999999998</c:v>
                </c:pt>
                <c:pt idx="3713">
                  <c:v>2088.64</c:v>
                </c:pt>
                <c:pt idx="3714">
                  <c:v>2089.08</c:v>
                </c:pt>
                <c:pt idx="3715">
                  <c:v>2089.52</c:v>
                </c:pt>
                <c:pt idx="3716">
                  <c:v>2089.96</c:v>
                </c:pt>
                <c:pt idx="3717">
                  <c:v>2090.4</c:v>
                </c:pt>
                <c:pt idx="3718">
                  <c:v>2090.84</c:v>
                </c:pt>
                <c:pt idx="3719">
                  <c:v>2091.2800000000002</c:v>
                </c:pt>
                <c:pt idx="3720">
                  <c:v>2091.73</c:v>
                </c:pt>
                <c:pt idx="3721">
                  <c:v>2092.17</c:v>
                </c:pt>
                <c:pt idx="3722">
                  <c:v>2092.61</c:v>
                </c:pt>
                <c:pt idx="3723">
                  <c:v>2093.0500000000002</c:v>
                </c:pt>
                <c:pt idx="3724">
                  <c:v>2093.4899999999998</c:v>
                </c:pt>
                <c:pt idx="3725">
                  <c:v>2093.9299999999998</c:v>
                </c:pt>
                <c:pt idx="3726">
                  <c:v>2094.37</c:v>
                </c:pt>
                <c:pt idx="3727">
                  <c:v>2094.81</c:v>
                </c:pt>
                <c:pt idx="3728">
                  <c:v>2095.25</c:v>
                </c:pt>
                <c:pt idx="3729">
                  <c:v>2095.69</c:v>
                </c:pt>
                <c:pt idx="3730">
                  <c:v>2096.13</c:v>
                </c:pt>
                <c:pt idx="3731">
                  <c:v>2096.5700000000002</c:v>
                </c:pt>
                <c:pt idx="3732">
                  <c:v>2097</c:v>
                </c:pt>
                <c:pt idx="3733">
                  <c:v>2097.4499999999998</c:v>
                </c:pt>
                <c:pt idx="3734">
                  <c:v>2097.88</c:v>
                </c:pt>
                <c:pt idx="3735">
                  <c:v>2098.3200000000002</c:v>
                </c:pt>
                <c:pt idx="3736">
                  <c:v>2098.7600000000002</c:v>
                </c:pt>
                <c:pt idx="3737">
                  <c:v>2099.1999999999998</c:v>
                </c:pt>
                <c:pt idx="3738">
                  <c:v>2099.64</c:v>
                </c:pt>
                <c:pt idx="3739">
                  <c:v>2100.08</c:v>
                </c:pt>
                <c:pt idx="3740">
                  <c:v>2100.52</c:v>
                </c:pt>
                <c:pt idx="3741">
                  <c:v>2100.96</c:v>
                </c:pt>
                <c:pt idx="3742">
                  <c:v>2101.4</c:v>
                </c:pt>
                <c:pt idx="3743">
                  <c:v>2101.84</c:v>
                </c:pt>
                <c:pt idx="3744">
                  <c:v>2102.2800000000002</c:v>
                </c:pt>
                <c:pt idx="3745">
                  <c:v>2102.71</c:v>
                </c:pt>
                <c:pt idx="3746">
                  <c:v>2103.15</c:v>
                </c:pt>
                <c:pt idx="3747">
                  <c:v>2103.59</c:v>
                </c:pt>
                <c:pt idx="3748">
                  <c:v>2104.0300000000002</c:v>
                </c:pt>
                <c:pt idx="3749">
                  <c:v>2104.4699999999998</c:v>
                </c:pt>
                <c:pt idx="3750">
                  <c:v>2104.9</c:v>
                </c:pt>
                <c:pt idx="3751">
                  <c:v>2105.34</c:v>
                </c:pt>
                <c:pt idx="3752">
                  <c:v>2105.7800000000002</c:v>
                </c:pt>
                <c:pt idx="3753">
                  <c:v>2106.2199999999998</c:v>
                </c:pt>
                <c:pt idx="3754">
                  <c:v>2106.66</c:v>
                </c:pt>
                <c:pt idx="3755">
                  <c:v>2107.09</c:v>
                </c:pt>
                <c:pt idx="3756">
                  <c:v>2107.5300000000002</c:v>
                </c:pt>
                <c:pt idx="3757">
                  <c:v>2107.9699999999998</c:v>
                </c:pt>
                <c:pt idx="3758">
                  <c:v>2108.41</c:v>
                </c:pt>
                <c:pt idx="3759">
                  <c:v>2108.84</c:v>
                </c:pt>
                <c:pt idx="3760">
                  <c:v>2109.2800000000002</c:v>
                </c:pt>
                <c:pt idx="3761">
                  <c:v>2109.7199999999998</c:v>
                </c:pt>
                <c:pt idx="3762">
                  <c:v>2110.16</c:v>
                </c:pt>
                <c:pt idx="3763">
                  <c:v>2110.59</c:v>
                </c:pt>
                <c:pt idx="3764">
                  <c:v>2111.0300000000002</c:v>
                </c:pt>
                <c:pt idx="3765">
                  <c:v>2111.4699999999998</c:v>
                </c:pt>
                <c:pt idx="3766">
                  <c:v>2111.9</c:v>
                </c:pt>
                <c:pt idx="3767">
                  <c:v>2112.34</c:v>
                </c:pt>
                <c:pt idx="3768">
                  <c:v>2112.7800000000002</c:v>
                </c:pt>
                <c:pt idx="3769">
                  <c:v>2113.2199999999998</c:v>
                </c:pt>
                <c:pt idx="3770">
                  <c:v>2113.65</c:v>
                </c:pt>
                <c:pt idx="3771">
                  <c:v>2114.09</c:v>
                </c:pt>
                <c:pt idx="3772">
                  <c:v>2114.52</c:v>
                </c:pt>
                <c:pt idx="3773">
                  <c:v>2114.96</c:v>
                </c:pt>
                <c:pt idx="3774">
                  <c:v>2115.4</c:v>
                </c:pt>
                <c:pt idx="3775">
                  <c:v>2115.83</c:v>
                </c:pt>
                <c:pt idx="3776">
                  <c:v>2116.27</c:v>
                </c:pt>
                <c:pt idx="3777">
                  <c:v>2116.6999999999998</c:v>
                </c:pt>
                <c:pt idx="3778">
                  <c:v>2117.14</c:v>
                </c:pt>
                <c:pt idx="3779">
                  <c:v>2117.58</c:v>
                </c:pt>
                <c:pt idx="3780">
                  <c:v>2118.0100000000002</c:v>
                </c:pt>
                <c:pt idx="3781">
                  <c:v>2118.4499999999998</c:v>
                </c:pt>
                <c:pt idx="3782">
                  <c:v>2118.88</c:v>
                </c:pt>
                <c:pt idx="3783">
                  <c:v>2119.3200000000002</c:v>
                </c:pt>
                <c:pt idx="3784">
                  <c:v>2119.7600000000002</c:v>
                </c:pt>
                <c:pt idx="3785">
                  <c:v>2120.19</c:v>
                </c:pt>
                <c:pt idx="3786">
                  <c:v>2120.63</c:v>
                </c:pt>
                <c:pt idx="3787">
                  <c:v>2121.06</c:v>
                </c:pt>
                <c:pt idx="3788">
                  <c:v>2121.5</c:v>
                </c:pt>
                <c:pt idx="3789">
                  <c:v>2121.9299999999998</c:v>
                </c:pt>
                <c:pt idx="3790">
                  <c:v>2122.37</c:v>
                </c:pt>
                <c:pt idx="3791">
                  <c:v>2122.8000000000002</c:v>
                </c:pt>
                <c:pt idx="3792">
                  <c:v>2123.2399999999998</c:v>
                </c:pt>
                <c:pt idx="3793">
                  <c:v>2123.67</c:v>
                </c:pt>
                <c:pt idx="3794">
                  <c:v>2124.11</c:v>
                </c:pt>
                <c:pt idx="3795">
                  <c:v>2124.54</c:v>
                </c:pt>
                <c:pt idx="3796">
                  <c:v>2124.9699999999998</c:v>
                </c:pt>
                <c:pt idx="3797">
                  <c:v>2125.41</c:v>
                </c:pt>
                <c:pt idx="3798">
                  <c:v>2125.84</c:v>
                </c:pt>
                <c:pt idx="3799">
                  <c:v>2126.2800000000002</c:v>
                </c:pt>
                <c:pt idx="3800">
                  <c:v>2126.71</c:v>
                </c:pt>
                <c:pt idx="3801">
                  <c:v>2127.15</c:v>
                </c:pt>
                <c:pt idx="3802">
                  <c:v>2127.58</c:v>
                </c:pt>
                <c:pt idx="3803">
                  <c:v>2128.0100000000002</c:v>
                </c:pt>
                <c:pt idx="3804">
                  <c:v>2128.4499999999998</c:v>
                </c:pt>
                <c:pt idx="3805">
                  <c:v>2128.88</c:v>
                </c:pt>
                <c:pt idx="3806">
                  <c:v>2129.3200000000002</c:v>
                </c:pt>
                <c:pt idx="3807">
                  <c:v>2129.75</c:v>
                </c:pt>
                <c:pt idx="3808">
                  <c:v>2130.1799999999998</c:v>
                </c:pt>
                <c:pt idx="3809">
                  <c:v>2130.62</c:v>
                </c:pt>
                <c:pt idx="3810">
                  <c:v>2131.0500000000002</c:v>
                </c:pt>
                <c:pt idx="3811">
                  <c:v>2131.48</c:v>
                </c:pt>
                <c:pt idx="3812">
                  <c:v>2131.92</c:v>
                </c:pt>
                <c:pt idx="3813">
                  <c:v>2132.35</c:v>
                </c:pt>
                <c:pt idx="3814">
                  <c:v>2132.7800000000002</c:v>
                </c:pt>
                <c:pt idx="3815">
                  <c:v>2133.2199999999998</c:v>
                </c:pt>
                <c:pt idx="3816">
                  <c:v>2133.65</c:v>
                </c:pt>
                <c:pt idx="3817">
                  <c:v>2134.08</c:v>
                </c:pt>
                <c:pt idx="3818">
                  <c:v>2134.5100000000002</c:v>
                </c:pt>
                <c:pt idx="3819">
                  <c:v>2134.9499999999998</c:v>
                </c:pt>
                <c:pt idx="3820">
                  <c:v>2135.38</c:v>
                </c:pt>
                <c:pt idx="3821">
                  <c:v>2135.81</c:v>
                </c:pt>
                <c:pt idx="3822">
                  <c:v>2136.25</c:v>
                </c:pt>
                <c:pt idx="3823">
                  <c:v>2136.6799999999998</c:v>
                </c:pt>
                <c:pt idx="3824">
                  <c:v>2137.11</c:v>
                </c:pt>
                <c:pt idx="3825">
                  <c:v>2137.54</c:v>
                </c:pt>
                <c:pt idx="3826">
                  <c:v>2137.9699999999998</c:v>
                </c:pt>
                <c:pt idx="3827">
                  <c:v>2138.41</c:v>
                </c:pt>
                <c:pt idx="3828">
                  <c:v>2138.84</c:v>
                </c:pt>
                <c:pt idx="3829">
                  <c:v>2139.27</c:v>
                </c:pt>
                <c:pt idx="3830">
                  <c:v>2139.6999999999998</c:v>
                </c:pt>
                <c:pt idx="3831">
                  <c:v>2140.13</c:v>
                </c:pt>
                <c:pt idx="3832">
                  <c:v>2140.5700000000002</c:v>
                </c:pt>
                <c:pt idx="3833">
                  <c:v>2141</c:v>
                </c:pt>
                <c:pt idx="3834">
                  <c:v>2141.4299999999998</c:v>
                </c:pt>
                <c:pt idx="3835">
                  <c:v>2141.86</c:v>
                </c:pt>
                <c:pt idx="3836">
                  <c:v>2142.29</c:v>
                </c:pt>
                <c:pt idx="3837">
                  <c:v>2142.7199999999998</c:v>
                </c:pt>
                <c:pt idx="3838">
                  <c:v>2143.15</c:v>
                </c:pt>
                <c:pt idx="3839">
                  <c:v>2143.59</c:v>
                </c:pt>
                <c:pt idx="3840">
                  <c:v>2144.02</c:v>
                </c:pt>
                <c:pt idx="3841">
                  <c:v>2144.4499999999998</c:v>
                </c:pt>
                <c:pt idx="3842">
                  <c:v>2144.88</c:v>
                </c:pt>
                <c:pt idx="3843">
                  <c:v>2145.31</c:v>
                </c:pt>
                <c:pt idx="3844">
                  <c:v>2145.7399999999998</c:v>
                </c:pt>
                <c:pt idx="3845">
                  <c:v>2146.17</c:v>
                </c:pt>
                <c:pt idx="3846">
                  <c:v>2146.6</c:v>
                </c:pt>
                <c:pt idx="3847">
                  <c:v>2147.0300000000002</c:v>
                </c:pt>
                <c:pt idx="3848">
                  <c:v>2147.46</c:v>
                </c:pt>
                <c:pt idx="3849">
                  <c:v>2147.89</c:v>
                </c:pt>
                <c:pt idx="3850">
                  <c:v>2148.3200000000002</c:v>
                </c:pt>
                <c:pt idx="3851">
                  <c:v>2148.75</c:v>
                </c:pt>
                <c:pt idx="3852">
                  <c:v>2149.1799999999998</c:v>
                </c:pt>
                <c:pt idx="3853">
                  <c:v>2149.61</c:v>
                </c:pt>
                <c:pt idx="3854">
                  <c:v>2150.04</c:v>
                </c:pt>
                <c:pt idx="3855">
                  <c:v>2150.4699999999998</c:v>
                </c:pt>
                <c:pt idx="3856">
                  <c:v>2150.9</c:v>
                </c:pt>
                <c:pt idx="3857">
                  <c:v>2151.33</c:v>
                </c:pt>
                <c:pt idx="3858">
                  <c:v>2151.7600000000002</c:v>
                </c:pt>
                <c:pt idx="3859">
                  <c:v>2152.19</c:v>
                </c:pt>
                <c:pt idx="3860">
                  <c:v>2152.62</c:v>
                </c:pt>
                <c:pt idx="3861">
                  <c:v>2153.0500000000002</c:v>
                </c:pt>
                <c:pt idx="3862">
                  <c:v>2153.48</c:v>
                </c:pt>
                <c:pt idx="3863">
                  <c:v>2153.91</c:v>
                </c:pt>
                <c:pt idx="3864">
                  <c:v>2154.34</c:v>
                </c:pt>
                <c:pt idx="3865">
                  <c:v>2154.77</c:v>
                </c:pt>
                <c:pt idx="3866">
                  <c:v>2155.1999999999998</c:v>
                </c:pt>
                <c:pt idx="3867">
                  <c:v>2155.63</c:v>
                </c:pt>
                <c:pt idx="3868">
                  <c:v>2156.0500000000002</c:v>
                </c:pt>
                <c:pt idx="3869">
                  <c:v>2156.48</c:v>
                </c:pt>
                <c:pt idx="3870">
                  <c:v>2156.91</c:v>
                </c:pt>
                <c:pt idx="3871">
                  <c:v>2157.34</c:v>
                </c:pt>
                <c:pt idx="3872">
                  <c:v>2157.77</c:v>
                </c:pt>
                <c:pt idx="3873">
                  <c:v>2158.1999999999998</c:v>
                </c:pt>
                <c:pt idx="3874">
                  <c:v>2158.63</c:v>
                </c:pt>
                <c:pt idx="3875">
                  <c:v>2159.0500000000002</c:v>
                </c:pt>
                <c:pt idx="3876">
                  <c:v>2159.48</c:v>
                </c:pt>
                <c:pt idx="3877">
                  <c:v>2159.91</c:v>
                </c:pt>
                <c:pt idx="3878">
                  <c:v>2160.34</c:v>
                </c:pt>
                <c:pt idx="3879">
                  <c:v>2160.77</c:v>
                </c:pt>
                <c:pt idx="3880">
                  <c:v>2161.19</c:v>
                </c:pt>
                <c:pt idx="3881">
                  <c:v>2161.62</c:v>
                </c:pt>
                <c:pt idx="3882">
                  <c:v>2162.0500000000002</c:v>
                </c:pt>
                <c:pt idx="3883">
                  <c:v>2162.48</c:v>
                </c:pt>
                <c:pt idx="3884">
                  <c:v>2162.91</c:v>
                </c:pt>
                <c:pt idx="3885">
                  <c:v>2163.33</c:v>
                </c:pt>
                <c:pt idx="3886">
                  <c:v>2163.7600000000002</c:v>
                </c:pt>
                <c:pt idx="3887">
                  <c:v>2164.19</c:v>
                </c:pt>
                <c:pt idx="3888">
                  <c:v>2164.62</c:v>
                </c:pt>
                <c:pt idx="3889">
                  <c:v>2165.04</c:v>
                </c:pt>
                <c:pt idx="3890">
                  <c:v>2165.4699999999998</c:v>
                </c:pt>
                <c:pt idx="3891">
                  <c:v>2165.9</c:v>
                </c:pt>
                <c:pt idx="3892">
                  <c:v>2166.3200000000002</c:v>
                </c:pt>
                <c:pt idx="3893">
                  <c:v>2166.75</c:v>
                </c:pt>
                <c:pt idx="3894">
                  <c:v>2167.1799999999998</c:v>
                </c:pt>
                <c:pt idx="3895">
                  <c:v>2167.6</c:v>
                </c:pt>
                <c:pt idx="3896">
                  <c:v>2168.0300000000002</c:v>
                </c:pt>
                <c:pt idx="3897">
                  <c:v>2168.46</c:v>
                </c:pt>
                <c:pt idx="3898">
                  <c:v>2168.88</c:v>
                </c:pt>
                <c:pt idx="3899">
                  <c:v>2169.31</c:v>
                </c:pt>
                <c:pt idx="3900">
                  <c:v>2169.7399999999998</c:v>
                </c:pt>
                <c:pt idx="3901">
                  <c:v>2170.16</c:v>
                </c:pt>
                <c:pt idx="3902">
                  <c:v>2170.59</c:v>
                </c:pt>
                <c:pt idx="3903">
                  <c:v>2171.02</c:v>
                </c:pt>
                <c:pt idx="3904">
                  <c:v>2171.44</c:v>
                </c:pt>
                <c:pt idx="3905">
                  <c:v>2171.87</c:v>
                </c:pt>
                <c:pt idx="3906">
                  <c:v>2172.29</c:v>
                </c:pt>
                <c:pt idx="3907">
                  <c:v>2172.7199999999998</c:v>
                </c:pt>
                <c:pt idx="3908">
                  <c:v>2173.15</c:v>
                </c:pt>
                <c:pt idx="3909">
                  <c:v>2173.5700000000002</c:v>
                </c:pt>
                <c:pt idx="3910">
                  <c:v>2174</c:v>
                </c:pt>
                <c:pt idx="3911">
                  <c:v>2174.42</c:v>
                </c:pt>
                <c:pt idx="3912">
                  <c:v>2174.85</c:v>
                </c:pt>
                <c:pt idx="3913">
                  <c:v>2175.27</c:v>
                </c:pt>
                <c:pt idx="3914">
                  <c:v>2175.6999999999998</c:v>
                </c:pt>
                <c:pt idx="3915">
                  <c:v>2176.12</c:v>
                </c:pt>
                <c:pt idx="3916">
                  <c:v>2176.5500000000002</c:v>
                </c:pt>
                <c:pt idx="3917">
                  <c:v>2176.9699999999998</c:v>
                </c:pt>
                <c:pt idx="3918">
                  <c:v>2177.4</c:v>
                </c:pt>
                <c:pt idx="3919">
                  <c:v>2177.8200000000002</c:v>
                </c:pt>
                <c:pt idx="3920">
                  <c:v>2178.25</c:v>
                </c:pt>
                <c:pt idx="3921">
                  <c:v>2178.67</c:v>
                </c:pt>
                <c:pt idx="3922">
                  <c:v>2179.1</c:v>
                </c:pt>
                <c:pt idx="3923">
                  <c:v>2179.52</c:v>
                </c:pt>
                <c:pt idx="3924">
                  <c:v>2179.9499999999998</c:v>
                </c:pt>
                <c:pt idx="3925">
                  <c:v>2180.37</c:v>
                </c:pt>
                <c:pt idx="3926">
                  <c:v>2180.79</c:v>
                </c:pt>
                <c:pt idx="3927">
                  <c:v>2181.2199999999998</c:v>
                </c:pt>
                <c:pt idx="3928">
                  <c:v>2181.64</c:v>
                </c:pt>
                <c:pt idx="3929">
                  <c:v>2182.0700000000002</c:v>
                </c:pt>
                <c:pt idx="3930">
                  <c:v>2182.4899999999998</c:v>
                </c:pt>
                <c:pt idx="3931">
                  <c:v>2182.92</c:v>
                </c:pt>
                <c:pt idx="3932">
                  <c:v>2183.34</c:v>
                </c:pt>
                <c:pt idx="3933">
                  <c:v>2183.7600000000002</c:v>
                </c:pt>
                <c:pt idx="3934">
                  <c:v>2184.19</c:v>
                </c:pt>
                <c:pt idx="3935">
                  <c:v>2184.61</c:v>
                </c:pt>
                <c:pt idx="3936">
                  <c:v>2185.0300000000002</c:v>
                </c:pt>
                <c:pt idx="3937">
                  <c:v>2185.46</c:v>
                </c:pt>
                <c:pt idx="3938">
                  <c:v>2185.88</c:v>
                </c:pt>
                <c:pt idx="3939">
                  <c:v>2186.3000000000002</c:v>
                </c:pt>
                <c:pt idx="3940">
                  <c:v>2186.73</c:v>
                </c:pt>
                <c:pt idx="3941">
                  <c:v>2187.15</c:v>
                </c:pt>
                <c:pt idx="3942">
                  <c:v>2187.5700000000002</c:v>
                </c:pt>
                <c:pt idx="3943">
                  <c:v>2188</c:v>
                </c:pt>
                <c:pt idx="3944">
                  <c:v>2188.42</c:v>
                </c:pt>
                <c:pt idx="3945">
                  <c:v>2188.84</c:v>
                </c:pt>
                <c:pt idx="3946">
                  <c:v>2189.2600000000002</c:v>
                </c:pt>
                <c:pt idx="3947">
                  <c:v>2189.69</c:v>
                </c:pt>
                <c:pt idx="3948">
                  <c:v>2190.11</c:v>
                </c:pt>
                <c:pt idx="3949">
                  <c:v>2190.5300000000002</c:v>
                </c:pt>
                <c:pt idx="3950">
                  <c:v>2190.9499999999998</c:v>
                </c:pt>
                <c:pt idx="3951">
                  <c:v>2191.38</c:v>
                </c:pt>
                <c:pt idx="3952">
                  <c:v>2191.8000000000002</c:v>
                </c:pt>
                <c:pt idx="3953">
                  <c:v>2192.2199999999998</c:v>
                </c:pt>
                <c:pt idx="3954">
                  <c:v>2192.64</c:v>
                </c:pt>
                <c:pt idx="3955">
                  <c:v>2193.0700000000002</c:v>
                </c:pt>
                <c:pt idx="3956">
                  <c:v>2193.4899999999998</c:v>
                </c:pt>
                <c:pt idx="3957">
                  <c:v>2193.91</c:v>
                </c:pt>
                <c:pt idx="3958">
                  <c:v>2194.33</c:v>
                </c:pt>
                <c:pt idx="3959">
                  <c:v>2194.75</c:v>
                </c:pt>
                <c:pt idx="3960">
                  <c:v>2195.17</c:v>
                </c:pt>
                <c:pt idx="3961">
                  <c:v>2195.59</c:v>
                </c:pt>
                <c:pt idx="3962">
                  <c:v>2196.02</c:v>
                </c:pt>
                <c:pt idx="3963">
                  <c:v>2196.44</c:v>
                </c:pt>
                <c:pt idx="3964">
                  <c:v>2196.86</c:v>
                </c:pt>
                <c:pt idx="3965">
                  <c:v>2197.2800000000002</c:v>
                </c:pt>
                <c:pt idx="3966">
                  <c:v>2197.6999999999998</c:v>
                </c:pt>
                <c:pt idx="3967">
                  <c:v>2198.12</c:v>
                </c:pt>
                <c:pt idx="3968">
                  <c:v>2198.54</c:v>
                </c:pt>
                <c:pt idx="3969">
                  <c:v>2198.96</c:v>
                </c:pt>
                <c:pt idx="3970">
                  <c:v>2199.39</c:v>
                </c:pt>
                <c:pt idx="3971">
                  <c:v>2199.81</c:v>
                </c:pt>
                <c:pt idx="3972">
                  <c:v>2200.23</c:v>
                </c:pt>
                <c:pt idx="3973">
                  <c:v>2200.65</c:v>
                </c:pt>
                <c:pt idx="3974">
                  <c:v>2201.0700000000002</c:v>
                </c:pt>
                <c:pt idx="3975">
                  <c:v>2201.4899999999998</c:v>
                </c:pt>
                <c:pt idx="3976">
                  <c:v>2201.91</c:v>
                </c:pt>
                <c:pt idx="3977">
                  <c:v>2202.33</c:v>
                </c:pt>
                <c:pt idx="3978">
                  <c:v>2202.75</c:v>
                </c:pt>
                <c:pt idx="3979">
                  <c:v>2203.17</c:v>
                </c:pt>
                <c:pt idx="3980">
                  <c:v>2203.59</c:v>
                </c:pt>
                <c:pt idx="3981">
                  <c:v>2204.0100000000002</c:v>
                </c:pt>
                <c:pt idx="3982">
                  <c:v>2204.4299999999998</c:v>
                </c:pt>
                <c:pt idx="3983">
                  <c:v>2204.85</c:v>
                </c:pt>
                <c:pt idx="3984">
                  <c:v>2205.27</c:v>
                </c:pt>
                <c:pt idx="3985">
                  <c:v>2205.69</c:v>
                </c:pt>
                <c:pt idx="3986">
                  <c:v>2206.11</c:v>
                </c:pt>
                <c:pt idx="3987">
                  <c:v>2206.5300000000002</c:v>
                </c:pt>
                <c:pt idx="3988">
                  <c:v>2206.9499999999998</c:v>
                </c:pt>
                <c:pt idx="3989">
                  <c:v>2207.37</c:v>
                </c:pt>
                <c:pt idx="3990">
                  <c:v>2207.79</c:v>
                </c:pt>
                <c:pt idx="3991">
                  <c:v>2208.21</c:v>
                </c:pt>
                <c:pt idx="3992">
                  <c:v>2208.63</c:v>
                </c:pt>
                <c:pt idx="3993">
                  <c:v>2209.04</c:v>
                </c:pt>
                <c:pt idx="3994">
                  <c:v>2209.46</c:v>
                </c:pt>
                <c:pt idx="3995">
                  <c:v>2209.88</c:v>
                </c:pt>
                <c:pt idx="3996">
                  <c:v>2210.3000000000002</c:v>
                </c:pt>
                <c:pt idx="3997">
                  <c:v>2210.7199999999998</c:v>
                </c:pt>
                <c:pt idx="3998">
                  <c:v>2211.14</c:v>
                </c:pt>
                <c:pt idx="3999">
                  <c:v>2211.56</c:v>
                </c:pt>
                <c:pt idx="4000">
                  <c:v>2211.9699999999998</c:v>
                </c:pt>
                <c:pt idx="4001">
                  <c:v>2212.39</c:v>
                </c:pt>
                <c:pt idx="4002">
                  <c:v>2212.81</c:v>
                </c:pt>
                <c:pt idx="4003">
                  <c:v>2213.23</c:v>
                </c:pt>
                <c:pt idx="4004">
                  <c:v>2213.65</c:v>
                </c:pt>
                <c:pt idx="4005">
                  <c:v>2214.0700000000002</c:v>
                </c:pt>
                <c:pt idx="4006">
                  <c:v>2214.48</c:v>
                </c:pt>
                <c:pt idx="4007">
                  <c:v>2214.9</c:v>
                </c:pt>
                <c:pt idx="4008">
                  <c:v>2215.3200000000002</c:v>
                </c:pt>
                <c:pt idx="4009">
                  <c:v>2215.7399999999998</c:v>
                </c:pt>
                <c:pt idx="4010">
                  <c:v>2216.15</c:v>
                </c:pt>
                <c:pt idx="4011">
                  <c:v>2216.5700000000002</c:v>
                </c:pt>
                <c:pt idx="4012">
                  <c:v>2216.9899999999998</c:v>
                </c:pt>
                <c:pt idx="4013">
                  <c:v>2217.41</c:v>
                </c:pt>
                <c:pt idx="4014">
                  <c:v>2217.8200000000002</c:v>
                </c:pt>
                <c:pt idx="4015">
                  <c:v>2218.2399999999998</c:v>
                </c:pt>
                <c:pt idx="4016">
                  <c:v>2218.66</c:v>
                </c:pt>
                <c:pt idx="4017">
                  <c:v>2219.08</c:v>
                </c:pt>
                <c:pt idx="4018">
                  <c:v>2219.4899999999998</c:v>
                </c:pt>
                <c:pt idx="4019">
                  <c:v>2219.91</c:v>
                </c:pt>
                <c:pt idx="4020">
                  <c:v>2220.33</c:v>
                </c:pt>
                <c:pt idx="4021">
                  <c:v>2220.7399999999998</c:v>
                </c:pt>
                <c:pt idx="4022">
                  <c:v>2221.16</c:v>
                </c:pt>
                <c:pt idx="4023">
                  <c:v>2221.58</c:v>
                </c:pt>
                <c:pt idx="4024">
                  <c:v>2221.9899999999998</c:v>
                </c:pt>
                <c:pt idx="4025">
                  <c:v>2222.41</c:v>
                </c:pt>
                <c:pt idx="4026">
                  <c:v>2222.83</c:v>
                </c:pt>
                <c:pt idx="4027">
                  <c:v>2223.2399999999998</c:v>
                </c:pt>
                <c:pt idx="4028">
                  <c:v>2223.66</c:v>
                </c:pt>
                <c:pt idx="4029">
                  <c:v>2224.08</c:v>
                </c:pt>
                <c:pt idx="4030">
                  <c:v>2224.4899999999998</c:v>
                </c:pt>
                <c:pt idx="4031">
                  <c:v>2224.91</c:v>
                </c:pt>
                <c:pt idx="4032">
                  <c:v>2225.3200000000002</c:v>
                </c:pt>
                <c:pt idx="4033">
                  <c:v>2225.7399999999998</c:v>
                </c:pt>
                <c:pt idx="4034">
                  <c:v>2226.16</c:v>
                </c:pt>
                <c:pt idx="4035">
                  <c:v>2226.5700000000002</c:v>
                </c:pt>
                <c:pt idx="4036">
                  <c:v>2226.7800000000002</c:v>
                </c:pt>
                <c:pt idx="4037">
                  <c:v>2227.21</c:v>
                </c:pt>
                <c:pt idx="4038">
                  <c:v>2227.63</c:v>
                </c:pt>
                <c:pt idx="4039">
                  <c:v>2228.06</c:v>
                </c:pt>
                <c:pt idx="4040">
                  <c:v>2228.4899999999998</c:v>
                </c:pt>
                <c:pt idx="4041">
                  <c:v>2228.91</c:v>
                </c:pt>
                <c:pt idx="4042">
                  <c:v>2229.34</c:v>
                </c:pt>
                <c:pt idx="4043">
                  <c:v>2229.77</c:v>
                </c:pt>
                <c:pt idx="4044">
                  <c:v>2230.19</c:v>
                </c:pt>
                <c:pt idx="4045">
                  <c:v>2230.62</c:v>
                </c:pt>
                <c:pt idx="4046">
                  <c:v>2231.04</c:v>
                </c:pt>
                <c:pt idx="4047">
                  <c:v>2231.4699999999998</c:v>
                </c:pt>
                <c:pt idx="4048">
                  <c:v>2231.9</c:v>
                </c:pt>
                <c:pt idx="4049">
                  <c:v>2232.3200000000002</c:v>
                </c:pt>
                <c:pt idx="4050">
                  <c:v>2232.75</c:v>
                </c:pt>
                <c:pt idx="4051">
                  <c:v>2233.17</c:v>
                </c:pt>
                <c:pt idx="4052">
                  <c:v>2233.6</c:v>
                </c:pt>
                <c:pt idx="4053">
                  <c:v>2234.0300000000002</c:v>
                </c:pt>
                <c:pt idx="4054">
                  <c:v>2234.4499999999998</c:v>
                </c:pt>
                <c:pt idx="4055">
                  <c:v>2234.88</c:v>
                </c:pt>
                <c:pt idx="4056">
                  <c:v>2235.3000000000002</c:v>
                </c:pt>
                <c:pt idx="4057">
                  <c:v>2235.73</c:v>
                </c:pt>
                <c:pt idx="4058">
                  <c:v>2236.15</c:v>
                </c:pt>
                <c:pt idx="4059">
                  <c:v>2236.58</c:v>
                </c:pt>
                <c:pt idx="4060">
                  <c:v>2237</c:v>
                </c:pt>
                <c:pt idx="4061">
                  <c:v>2237.4299999999998</c:v>
                </c:pt>
                <c:pt idx="4062">
                  <c:v>2237.85</c:v>
                </c:pt>
                <c:pt idx="4063">
                  <c:v>2238.2800000000002</c:v>
                </c:pt>
                <c:pt idx="4064">
                  <c:v>2238.6999999999998</c:v>
                </c:pt>
                <c:pt idx="4065">
                  <c:v>2239.13</c:v>
                </c:pt>
                <c:pt idx="4066">
                  <c:v>2239.5500000000002</c:v>
                </c:pt>
                <c:pt idx="4067">
                  <c:v>2239.98</c:v>
                </c:pt>
                <c:pt idx="4068">
                  <c:v>2240.4</c:v>
                </c:pt>
                <c:pt idx="4069">
                  <c:v>2240.8200000000002</c:v>
                </c:pt>
                <c:pt idx="4070">
                  <c:v>2241.25</c:v>
                </c:pt>
                <c:pt idx="4071">
                  <c:v>2241.67</c:v>
                </c:pt>
                <c:pt idx="4072">
                  <c:v>2242.1</c:v>
                </c:pt>
                <c:pt idx="4073">
                  <c:v>2242.52</c:v>
                </c:pt>
                <c:pt idx="4074">
                  <c:v>2242.9499999999998</c:v>
                </c:pt>
                <c:pt idx="4075">
                  <c:v>2243.37</c:v>
                </c:pt>
                <c:pt idx="4076">
                  <c:v>2243.79</c:v>
                </c:pt>
                <c:pt idx="4077">
                  <c:v>2244.2199999999998</c:v>
                </c:pt>
                <c:pt idx="4078">
                  <c:v>2244.64</c:v>
                </c:pt>
                <c:pt idx="4079">
                  <c:v>2245.06</c:v>
                </c:pt>
                <c:pt idx="4080">
                  <c:v>2245.4899999999998</c:v>
                </c:pt>
                <c:pt idx="4081">
                  <c:v>2245.91</c:v>
                </c:pt>
                <c:pt idx="4082">
                  <c:v>2246.33</c:v>
                </c:pt>
                <c:pt idx="4083">
                  <c:v>2246.7600000000002</c:v>
                </c:pt>
                <c:pt idx="4084">
                  <c:v>2247.1799999999998</c:v>
                </c:pt>
                <c:pt idx="4085">
                  <c:v>2247.6</c:v>
                </c:pt>
                <c:pt idx="4086">
                  <c:v>2248.0300000000002</c:v>
                </c:pt>
                <c:pt idx="4087">
                  <c:v>2248.4499999999998</c:v>
                </c:pt>
                <c:pt idx="4088">
                  <c:v>2248.87</c:v>
                </c:pt>
                <c:pt idx="4089">
                  <c:v>2249.3000000000002</c:v>
                </c:pt>
                <c:pt idx="4090">
                  <c:v>2249.7199999999998</c:v>
                </c:pt>
                <c:pt idx="4091">
                  <c:v>2250.14</c:v>
                </c:pt>
                <c:pt idx="4092">
                  <c:v>2250.56</c:v>
                </c:pt>
                <c:pt idx="4093">
                  <c:v>2250.9899999999998</c:v>
                </c:pt>
                <c:pt idx="4094">
                  <c:v>2251.41</c:v>
                </c:pt>
                <c:pt idx="4095">
                  <c:v>2251.83</c:v>
                </c:pt>
                <c:pt idx="4096">
                  <c:v>2252.25</c:v>
                </c:pt>
                <c:pt idx="4097">
                  <c:v>2252.6799999999998</c:v>
                </c:pt>
                <c:pt idx="4098">
                  <c:v>2253.1</c:v>
                </c:pt>
                <c:pt idx="4099">
                  <c:v>2253.52</c:v>
                </c:pt>
                <c:pt idx="4100">
                  <c:v>2253.94</c:v>
                </c:pt>
                <c:pt idx="4101">
                  <c:v>2254.36</c:v>
                </c:pt>
                <c:pt idx="4102">
                  <c:v>2254.79</c:v>
                </c:pt>
                <c:pt idx="4103">
                  <c:v>2255.21</c:v>
                </c:pt>
                <c:pt idx="4104">
                  <c:v>2255.63</c:v>
                </c:pt>
                <c:pt idx="4105">
                  <c:v>2256.0500000000002</c:v>
                </c:pt>
                <c:pt idx="4106">
                  <c:v>2256.4699999999998</c:v>
                </c:pt>
                <c:pt idx="4107">
                  <c:v>2256.89</c:v>
                </c:pt>
                <c:pt idx="4108">
                  <c:v>2257.31</c:v>
                </c:pt>
                <c:pt idx="4109">
                  <c:v>2257.7399999999998</c:v>
                </c:pt>
                <c:pt idx="4110">
                  <c:v>2258.16</c:v>
                </c:pt>
                <c:pt idx="4111">
                  <c:v>2258.58</c:v>
                </c:pt>
                <c:pt idx="4112">
                  <c:v>2259</c:v>
                </c:pt>
                <c:pt idx="4113">
                  <c:v>2259.42</c:v>
                </c:pt>
                <c:pt idx="4114">
                  <c:v>2259.84</c:v>
                </c:pt>
                <c:pt idx="4115">
                  <c:v>2260.2600000000002</c:v>
                </c:pt>
                <c:pt idx="4116">
                  <c:v>2260.6799999999998</c:v>
                </c:pt>
                <c:pt idx="4117">
                  <c:v>2261.1</c:v>
                </c:pt>
                <c:pt idx="4118">
                  <c:v>2261.5300000000002</c:v>
                </c:pt>
                <c:pt idx="4119">
                  <c:v>2261.9499999999998</c:v>
                </c:pt>
                <c:pt idx="4120">
                  <c:v>2262.37</c:v>
                </c:pt>
                <c:pt idx="4121">
                  <c:v>2262.79</c:v>
                </c:pt>
                <c:pt idx="4122">
                  <c:v>2263.21</c:v>
                </c:pt>
                <c:pt idx="4123">
                  <c:v>2263.63</c:v>
                </c:pt>
                <c:pt idx="4124">
                  <c:v>2264.0500000000002</c:v>
                </c:pt>
                <c:pt idx="4125">
                  <c:v>2264.4699999999998</c:v>
                </c:pt>
                <c:pt idx="4126">
                  <c:v>2264.89</c:v>
                </c:pt>
                <c:pt idx="4127">
                  <c:v>2265.31</c:v>
                </c:pt>
                <c:pt idx="4128">
                  <c:v>2265.73</c:v>
                </c:pt>
                <c:pt idx="4129">
                  <c:v>2266.15</c:v>
                </c:pt>
                <c:pt idx="4130">
                  <c:v>2266.5700000000002</c:v>
                </c:pt>
                <c:pt idx="4131">
                  <c:v>2266.9899999999998</c:v>
                </c:pt>
                <c:pt idx="4132">
                  <c:v>2267.4</c:v>
                </c:pt>
                <c:pt idx="4133">
                  <c:v>2267.8200000000002</c:v>
                </c:pt>
                <c:pt idx="4134">
                  <c:v>2268.2399999999998</c:v>
                </c:pt>
                <c:pt idx="4135">
                  <c:v>2268.66</c:v>
                </c:pt>
                <c:pt idx="4136">
                  <c:v>2269.08</c:v>
                </c:pt>
                <c:pt idx="4137">
                  <c:v>2269.5</c:v>
                </c:pt>
                <c:pt idx="4138">
                  <c:v>2269.92</c:v>
                </c:pt>
                <c:pt idx="4139">
                  <c:v>2270.34</c:v>
                </c:pt>
                <c:pt idx="4140">
                  <c:v>2270.7600000000002</c:v>
                </c:pt>
                <c:pt idx="4141">
                  <c:v>2271.1799999999998</c:v>
                </c:pt>
                <c:pt idx="4142">
                  <c:v>2271.6</c:v>
                </c:pt>
                <c:pt idx="4143">
                  <c:v>2272.0100000000002</c:v>
                </c:pt>
                <c:pt idx="4144">
                  <c:v>2272.4299999999998</c:v>
                </c:pt>
                <c:pt idx="4145">
                  <c:v>2272.85</c:v>
                </c:pt>
                <c:pt idx="4146">
                  <c:v>2273.27</c:v>
                </c:pt>
                <c:pt idx="4147">
                  <c:v>2273.69</c:v>
                </c:pt>
                <c:pt idx="4148">
                  <c:v>2274.11</c:v>
                </c:pt>
                <c:pt idx="4149">
                  <c:v>2274.5300000000002</c:v>
                </c:pt>
                <c:pt idx="4150">
                  <c:v>2274.94</c:v>
                </c:pt>
                <c:pt idx="4151">
                  <c:v>2275.36</c:v>
                </c:pt>
                <c:pt idx="4152">
                  <c:v>2275.7800000000002</c:v>
                </c:pt>
                <c:pt idx="4153">
                  <c:v>2276.1999999999998</c:v>
                </c:pt>
                <c:pt idx="4154">
                  <c:v>2276.62</c:v>
                </c:pt>
                <c:pt idx="4155">
                  <c:v>2277.0300000000002</c:v>
                </c:pt>
                <c:pt idx="4156">
                  <c:v>2277.4499999999998</c:v>
                </c:pt>
                <c:pt idx="4157">
                  <c:v>2277.87</c:v>
                </c:pt>
                <c:pt idx="4158">
                  <c:v>2278.29</c:v>
                </c:pt>
                <c:pt idx="4159">
                  <c:v>2278.6999999999998</c:v>
                </c:pt>
                <c:pt idx="4160">
                  <c:v>2279.12</c:v>
                </c:pt>
                <c:pt idx="4161">
                  <c:v>2279.54</c:v>
                </c:pt>
                <c:pt idx="4162">
                  <c:v>2279.96</c:v>
                </c:pt>
                <c:pt idx="4163">
                  <c:v>2280.37</c:v>
                </c:pt>
                <c:pt idx="4164">
                  <c:v>2280.79</c:v>
                </c:pt>
                <c:pt idx="4165">
                  <c:v>2281.21</c:v>
                </c:pt>
                <c:pt idx="4166">
                  <c:v>2281.62</c:v>
                </c:pt>
                <c:pt idx="4167">
                  <c:v>2282.04</c:v>
                </c:pt>
                <c:pt idx="4168">
                  <c:v>2282.46</c:v>
                </c:pt>
                <c:pt idx="4169">
                  <c:v>2282.87</c:v>
                </c:pt>
                <c:pt idx="4170">
                  <c:v>2283.29</c:v>
                </c:pt>
                <c:pt idx="4171">
                  <c:v>2283.71</c:v>
                </c:pt>
                <c:pt idx="4172">
                  <c:v>2284.12</c:v>
                </c:pt>
                <c:pt idx="4173">
                  <c:v>2284.54</c:v>
                </c:pt>
                <c:pt idx="4174">
                  <c:v>2284.96</c:v>
                </c:pt>
                <c:pt idx="4175">
                  <c:v>2285.37</c:v>
                </c:pt>
                <c:pt idx="4176">
                  <c:v>2285.79</c:v>
                </c:pt>
                <c:pt idx="4177">
                  <c:v>2286.1999999999998</c:v>
                </c:pt>
                <c:pt idx="4178">
                  <c:v>2286.62</c:v>
                </c:pt>
                <c:pt idx="4179">
                  <c:v>2287.04</c:v>
                </c:pt>
                <c:pt idx="4180">
                  <c:v>2287.4499999999998</c:v>
                </c:pt>
                <c:pt idx="4181">
                  <c:v>2287.87</c:v>
                </c:pt>
                <c:pt idx="4182">
                  <c:v>2288.2800000000002</c:v>
                </c:pt>
                <c:pt idx="4183">
                  <c:v>2288.6999999999998</c:v>
                </c:pt>
                <c:pt idx="4184">
                  <c:v>2289.11</c:v>
                </c:pt>
                <c:pt idx="4185">
                  <c:v>2289.5300000000002</c:v>
                </c:pt>
                <c:pt idx="4186">
                  <c:v>2289.9499999999998</c:v>
                </c:pt>
                <c:pt idx="4187">
                  <c:v>2290.36</c:v>
                </c:pt>
                <c:pt idx="4188">
                  <c:v>2290.7800000000002</c:v>
                </c:pt>
                <c:pt idx="4189">
                  <c:v>2291.19</c:v>
                </c:pt>
                <c:pt idx="4190">
                  <c:v>2291.61</c:v>
                </c:pt>
                <c:pt idx="4191">
                  <c:v>2292.02</c:v>
                </c:pt>
                <c:pt idx="4192">
                  <c:v>2292.44</c:v>
                </c:pt>
                <c:pt idx="4193">
                  <c:v>2292.85</c:v>
                </c:pt>
                <c:pt idx="4194">
                  <c:v>2293.27</c:v>
                </c:pt>
                <c:pt idx="4195">
                  <c:v>2293.6799999999998</c:v>
                </c:pt>
                <c:pt idx="4196">
                  <c:v>2294.1</c:v>
                </c:pt>
                <c:pt idx="4197">
                  <c:v>2294.5100000000002</c:v>
                </c:pt>
                <c:pt idx="4198">
                  <c:v>2294.92</c:v>
                </c:pt>
                <c:pt idx="4199">
                  <c:v>2295.34</c:v>
                </c:pt>
                <c:pt idx="4200">
                  <c:v>2295.75</c:v>
                </c:pt>
                <c:pt idx="4201">
                  <c:v>2296.17</c:v>
                </c:pt>
                <c:pt idx="4202">
                  <c:v>2296.58</c:v>
                </c:pt>
                <c:pt idx="4203">
                  <c:v>2296.9899999999998</c:v>
                </c:pt>
                <c:pt idx="4204">
                  <c:v>2297.41</c:v>
                </c:pt>
                <c:pt idx="4205">
                  <c:v>2297.8200000000002</c:v>
                </c:pt>
                <c:pt idx="4206">
                  <c:v>2298.2399999999998</c:v>
                </c:pt>
                <c:pt idx="4207">
                  <c:v>2298.65</c:v>
                </c:pt>
                <c:pt idx="4208">
                  <c:v>2299.06</c:v>
                </c:pt>
                <c:pt idx="4209">
                  <c:v>2299.48</c:v>
                </c:pt>
                <c:pt idx="4210">
                  <c:v>2299.89</c:v>
                </c:pt>
                <c:pt idx="4211">
                  <c:v>2300.3000000000002</c:v>
                </c:pt>
                <c:pt idx="4212">
                  <c:v>2300.7199999999998</c:v>
                </c:pt>
                <c:pt idx="4213">
                  <c:v>2301.13</c:v>
                </c:pt>
                <c:pt idx="4214">
                  <c:v>2301.5500000000002</c:v>
                </c:pt>
                <c:pt idx="4215">
                  <c:v>2301.96</c:v>
                </c:pt>
                <c:pt idx="4216">
                  <c:v>2302.37</c:v>
                </c:pt>
                <c:pt idx="4217">
                  <c:v>2302.7800000000002</c:v>
                </c:pt>
                <c:pt idx="4218">
                  <c:v>2303.1999999999998</c:v>
                </c:pt>
                <c:pt idx="4219">
                  <c:v>2303.61</c:v>
                </c:pt>
                <c:pt idx="4220">
                  <c:v>2304.02</c:v>
                </c:pt>
                <c:pt idx="4221">
                  <c:v>2304.44</c:v>
                </c:pt>
                <c:pt idx="4222">
                  <c:v>2304.85</c:v>
                </c:pt>
                <c:pt idx="4223">
                  <c:v>2305.2600000000002</c:v>
                </c:pt>
                <c:pt idx="4224">
                  <c:v>2305.67</c:v>
                </c:pt>
                <c:pt idx="4225">
                  <c:v>2306.08</c:v>
                </c:pt>
                <c:pt idx="4226">
                  <c:v>2306.5</c:v>
                </c:pt>
                <c:pt idx="4227">
                  <c:v>2306.91</c:v>
                </c:pt>
                <c:pt idx="4228">
                  <c:v>2307.3200000000002</c:v>
                </c:pt>
                <c:pt idx="4229">
                  <c:v>2307.73</c:v>
                </c:pt>
                <c:pt idx="4230">
                  <c:v>2308.15</c:v>
                </c:pt>
                <c:pt idx="4231">
                  <c:v>2308.56</c:v>
                </c:pt>
                <c:pt idx="4232">
                  <c:v>2308.9699999999998</c:v>
                </c:pt>
                <c:pt idx="4233">
                  <c:v>2309.38</c:v>
                </c:pt>
                <c:pt idx="4234">
                  <c:v>2309.79</c:v>
                </c:pt>
                <c:pt idx="4235">
                  <c:v>2310.1999999999998</c:v>
                </c:pt>
                <c:pt idx="4236">
                  <c:v>2310.62</c:v>
                </c:pt>
                <c:pt idx="4237">
                  <c:v>2311.0300000000002</c:v>
                </c:pt>
                <c:pt idx="4238">
                  <c:v>2311.44</c:v>
                </c:pt>
                <c:pt idx="4239">
                  <c:v>2311.85</c:v>
                </c:pt>
                <c:pt idx="4240">
                  <c:v>2312.2600000000002</c:v>
                </c:pt>
                <c:pt idx="4241">
                  <c:v>2312.67</c:v>
                </c:pt>
                <c:pt idx="4242">
                  <c:v>2313.08</c:v>
                </c:pt>
                <c:pt idx="4243">
                  <c:v>2313.4899999999998</c:v>
                </c:pt>
                <c:pt idx="4244">
                  <c:v>2313.91</c:v>
                </c:pt>
                <c:pt idx="4245">
                  <c:v>2314.3200000000002</c:v>
                </c:pt>
                <c:pt idx="4246">
                  <c:v>2314.73</c:v>
                </c:pt>
                <c:pt idx="4247">
                  <c:v>2315.14</c:v>
                </c:pt>
                <c:pt idx="4248">
                  <c:v>2315.5500000000002</c:v>
                </c:pt>
                <c:pt idx="4249">
                  <c:v>2315.96</c:v>
                </c:pt>
                <c:pt idx="4250">
                  <c:v>2316.37</c:v>
                </c:pt>
                <c:pt idx="4251">
                  <c:v>2316.7800000000002</c:v>
                </c:pt>
                <c:pt idx="4252">
                  <c:v>2317.19</c:v>
                </c:pt>
                <c:pt idx="4253">
                  <c:v>2317.6</c:v>
                </c:pt>
                <c:pt idx="4254">
                  <c:v>2318.0100000000002</c:v>
                </c:pt>
                <c:pt idx="4255">
                  <c:v>2318.42</c:v>
                </c:pt>
                <c:pt idx="4256">
                  <c:v>2318.83</c:v>
                </c:pt>
                <c:pt idx="4257">
                  <c:v>2319.2399999999998</c:v>
                </c:pt>
                <c:pt idx="4258">
                  <c:v>2319.65</c:v>
                </c:pt>
                <c:pt idx="4259">
                  <c:v>2320.06</c:v>
                </c:pt>
                <c:pt idx="4260">
                  <c:v>2320.4699999999998</c:v>
                </c:pt>
                <c:pt idx="4261">
                  <c:v>2320.88</c:v>
                </c:pt>
                <c:pt idx="4262">
                  <c:v>2321.29</c:v>
                </c:pt>
                <c:pt idx="4263">
                  <c:v>2321.6999999999998</c:v>
                </c:pt>
                <c:pt idx="4264">
                  <c:v>2322.11</c:v>
                </c:pt>
                <c:pt idx="4265">
                  <c:v>2322.52</c:v>
                </c:pt>
                <c:pt idx="4266">
                  <c:v>2322.9299999999998</c:v>
                </c:pt>
                <c:pt idx="4267">
                  <c:v>2323.33</c:v>
                </c:pt>
                <c:pt idx="4268">
                  <c:v>2323.7399999999998</c:v>
                </c:pt>
                <c:pt idx="4269">
                  <c:v>2324.15</c:v>
                </c:pt>
                <c:pt idx="4270">
                  <c:v>2324.56</c:v>
                </c:pt>
                <c:pt idx="4271">
                  <c:v>2324.9699999999998</c:v>
                </c:pt>
                <c:pt idx="4272">
                  <c:v>2325.38</c:v>
                </c:pt>
                <c:pt idx="4273">
                  <c:v>2325.79</c:v>
                </c:pt>
                <c:pt idx="4274">
                  <c:v>2326.1999999999998</c:v>
                </c:pt>
                <c:pt idx="4275">
                  <c:v>2326.61</c:v>
                </c:pt>
                <c:pt idx="4276">
                  <c:v>2327.0100000000002</c:v>
                </c:pt>
                <c:pt idx="4277">
                  <c:v>2327.42</c:v>
                </c:pt>
                <c:pt idx="4278">
                  <c:v>2327.83</c:v>
                </c:pt>
                <c:pt idx="4279">
                  <c:v>2328.2399999999998</c:v>
                </c:pt>
                <c:pt idx="4280">
                  <c:v>2328.65</c:v>
                </c:pt>
                <c:pt idx="4281">
                  <c:v>2329.06</c:v>
                </c:pt>
                <c:pt idx="4282">
                  <c:v>2329.46</c:v>
                </c:pt>
                <c:pt idx="4283">
                  <c:v>2329.87</c:v>
                </c:pt>
                <c:pt idx="4284">
                  <c:v>2330.2800000000002</c:v>
                </c:pt>
                <c:pt idx="4285">
                  <c:v>2330.69</c:v>
                </c:pt>
                <c:pt idx="4286">
                  <c:v>2331.09</c:v>
                </c:pt>
                <c:pt idx="4287">
                  <c:v>2331.5</c:v>
                </c:pt>
                <c:pt idx="4288">
                  <c:v>2331.91</c:v>
                </c:pt>
                <c:pt idx="4289">
                  <c:v>2332.3200000000002</c:v>
                </c:pt>
                <c:pt idx="4290">
                  <c:v>2332.7199999999998</c:v>
                </c:pt>
                <c:pt idx="4291">
                  <c:v>2333.13</c:v>
                </c:pt>
                <c:pt idx="4292">
                  <c:v>2333.54</c:v>
                </c:pt>
                <c:pt idx="4293">
                  <c:v>2333.9499999999998</c:v>
                </c:pt>
                <c:pt idx="4294">
                  <c:v>2334.35</c:v>
                </c:pt>
                <c:pt idx="4295">
                  <c:v>2334.7600000000002</c:v>
                </c:pt>
                <c:pt idx="4296">
                  <c:v>2335.17</c:v>
                </c:pt>
                <c:pt idx="4297">
                  <c:v>2335.5700000000002</c:v>
                </c:pt>
                <c:pt idx="4298">
                  <c:v>2335.98</c:v>
                </c:pt>
                <c:pt idx="4299">
                  <c:v>2336.39</c:v>
                </c:pt>
                <c:pt idx="4300">
                  <c:v>2336.79</c:v>
                </c:pt>
                <c:pt idx="4301">
                  <c:v>2337.1999999999998</c:v>
                </c:pt>
                <c:pt idx="4302">
                  <c:v>2337.61</c:v>
                </c:pt>
                <c:pt idx="4303">
                  <c:v>2338.0100000000002</c:v>
                </c:pt>
                <c:pt idx="4304">
                  <c:v>2338.42</c:v>
                </c:pt>
                <c:pt idx="4305">
                  <c:v>2338.83</c:v>
                </c:pt>
                <c:pt idx="4306">
                  <c:v>2339.23</c:v>
                </c:pt>
                <c:pt idx="4307">
                  <c:v>2339.64</c:v>
                </c:pt>
                <c:pt idx="4308">
                  <c:v>2340.04</c:v>
                </c:pt>
                <c:pt idx="4309">
                  <c:v>2340.4499999999998</c:v>
                </c:pt>
                <c:pt idx="4310">
                  <c:v>2340.86</c:v>
                </c:pt>
                <c:pt idx="4311">
                  <c:v>2341.2600000000002</c:v>
                </c:pt>
                <c:pt idx="4312">
                  <c:v>2341.67</c:v>
                </c:pt>
                <c:pt idx="4313">
                  <c:v>2342.0700000000002</c:v>
                </c:pt>
                <c:pt idx="4314">
                  <c:v>2342.48</c:v>
                </c:pt>
                <c:pt idx="4315">
                  <c:v>2342.88</c:v>
                </c:pt>
                <c:pt idx="4316">
                  <c:v>2343.29</c:v>
                </c:pt>
                <c:pt idx="4317">
                  <c:v>2343.69</c:v>
                </c:pt>
                <c:pt idx="4318">
                  <c:v>2344.1</c:v>
                </c:pt>
                <c:pt idx="4319">
                  <c:v>2344.5100000000002</c:v>
                </c:pt>
                <c:pt idx="4320">
                  <c:v>2344.91</c:v>
                </c:pt>
                <c:pt idx="4321">
                  <c:v>2345.31</c:v>
                </c:pt>
                <c:pt idx="4322">
                  <c:v>2345.7199999999998</c:v>
                </c:pt>
                <c:pt idx="4323">
                  <c:v>2346.12</c:v>
                </c:pt>
                <c:pt idx="4324">
                  <c:v>2346.5300000000002</c:v>
                </c:pt>
                <c:pt idx="4325">
                  <c:v>2346.9299999999998</c:v>
                </c:pt>
                <c:pt idx="4326">
                  <c:v>2347.34</c:v>
                </c:pt>
                <c:pt idx="4327">
                  <c:v>2347.7399999999998</c:v>
                </c:pt>
                <c:pt idx="4328">
                  <c:v>2348.15</c:v>
                </c:pt>
                <c:pt idx="4329">
                  <c:v>2348.5500000000002</c:v>
                </c:pt>
                <c:pt idx="4330">
                  <c:v>2348.96</c:v>
                </c:pt>
                <c:pt idx="4331">
                  <c:v>2349.36</c:v>
                </c:pt>
                <c:pt idx="4332">
                  <c:v>2349.7600000000002</c:v>
                </c:pt>
                <c:pt idx="4333">
                  <c:v>2350.17</c:v>
                </c:pt>
                <c:pt idx="4334">
                  <c:v>2350.5700000000002</c:v>
                </c:pt>
                <c:pt idx="4335">
                  <c:v>2350.98</c:v>
                </c:pt>
                <c:pt idx="4336">
                  <c:v>2351.38</c:v>
                </c:pt>
                <c:pt idx="4337">
                  <c:v>2351.7800000000002</c:v>
                </c:pt>
                <c:pt idx="4338">
                  <c:v>2352.19</c:v>
                </c:pt>
                <c:pt idx="4339">
                  <c:v>2352.59</c:v>
                </c:pt>
                <c:pt idx="4340">
                  <c:v>2352.9899999999998</c:v>
                </c:pt>
                <c:pt idx="4341">
                  <c:v>2353.4</c:v>
                </c:pt>
                <c:pt idx="4342">
                  <c:v>2353.8000000000002</c:v>
                </c:pt>
                <c:pt idx="4343">
                  <c:v>2354.21</c:v>
                </c:pt>
                <c:pt idx="4344">
                  <c:v>2354.61</c:v>
                </c:pt>
                <c:pt idx="4345">
                  <c:v>2355.0100000000002</c:v>
                </c:pt>
                <c:pt idx="4346">
                  <c:v>2355.41</c:v>
                </c:pt>
                <c:pt idx="4347">
                  <c:v>2355.8200000000002</c:v>
                </c:pt>
                <c:pt idx="4348">
                  <c:v>2356.2199999999998</c:v>
                </c:pt>
                <c:pt idx="4349">
                  <c:v>2356.62</c:v>
                </c:pt>
                <c:pt idx="4350">
                  <c:v>2357.0300000000002</c:v>
                </c:pt>
                <c:pt idx="4351">
                  <c:v>2357.4299999999998</c:v>
                </c:pt>
                <c:pt idx="4352">
                  <c:v>2357.83</c:v>
                </c:pt>
                <c:pt idx="4353">
                  <c:v>2358.23</c:v>
                </c:pt>
                <c:pt idx="4354">
                  <c:v>2358.64</c:v>
                </c:pt>
                <c:pt idx="4355">
                  <c:v>2359.04</c:v>
                </c:pt>
                <c:pt idx="4356">
                  <c:v>2359.44</c:v>
                </c:pt>
                <c:pt idx="4357">
                  <c:v>2359.84</c:v>
                </c:pt>
                <c:pt idx="4358">
                  <c:v>2360.25</c:v>
                </c:pt>
                <c:pt idx="4359">
                  <c:v>2360.65</c:v>
                </c:pt>
                <c:pt idx="4360">
                  <c:v>2361.0500000000002</c:v>
                </c:pt>
                <c:pt idx="4361">
                  <c:v>2361.4499999999998</c:v>
                </c:pt>
                <c:pt idx="4362">
                  <c:v>2361.85</c:v>
                </c:pt>
                <c:pt idx="4363">
                  <c:v>2362.2600000000002</c:v>
                </c:pt>
                <c:pt idx="4364">
                  <c:v>2362.66</c:v>
                </c:pt>
                <c:pt idx="4365">
                  <c:v>2363.06</c:v>
                </c:pt>
                <c:pt idx="4366">
                  <c:v>2363.46</c:v>
                </c:pt>
                <c:pt idx="4367">
                  <c:v>2363.86</c:v>
                </c:pt>
                <c:pt idx="4368">
                  <c:v>2364.2600000000002</c:v>
                </c:pt>
                <c:pt idx="4369">
                  <c:v>2364.66</c:v>
                </c:pt>
                <c:pt idx="4370">
                  <c:v>2365.06</c:v>
                </c:pt>
                <c:pt idx="4371">
                  <c:v>2365.19</c:v>
                </c:pt>
                <c:pt idx="4372">
                  <c:v>2365.61</c:v>
                </c:pt>
                <c:pt idx="4373">
                  <c:v>2366.02</c:v>
                </c:pt>
                <c:pt idx="4374">
                  <c:v>2366.4299999999998</c:v>
                </c:pt>
                <c:pt idx="4375">
                  <c:v>2366.84</c:v>
                </c:pt>
                <c:pt idx="4376">
                  <c:v>2367.2600000000002</c:v>
                </c:pt>
                <c:pt idx="4377">
                  <c:v>2367.67</c:v>
                </c:pt>
                <c:pt idx="4378">
                  <c:v>2368.08</c:v>
                </c:pt>
                <c:pt idx="4379">
                  <c:v>2368.4899999999998</c:v>
                </c:pt>
                <c:pt idx="4380">
                  <c:v>2368.9</c:v>
                </c:pt>
                <c:pt idx="4381">
                  <c:v>2369.31</c:v>
                </c:pt>
                <c:pt idx="4382">
                  <c:v>2369.73</c:v>
                </c:pt>
                <c:pt idx="4383">
                  <c:v>2370.14</c:v>
                </c:pt>
                <c:pt idx="4384">
                  <c:v>2370.5500000000002</c:v>
                </c:pt>
                <c:pt idx="4385">
                  <c:v>2370.96</c:v>
                </c:pt>
                <c:pt idx="4386">
                  <c:v>2371.37</c:v>
                </c:pt>
                <c:pt idx="4387">
                  <c:v>2371.7800000000002</c:v>
                </c:pt>
                <c:pt idx="4388">
                  <c:v>2372.19</c:v>
                </c:pt>
                <c:pt idx="4389">
                  <c:v>2372.61</c:v>
                </c:pt>
                <c:pt idx="4390">
                  <c:v>2373.02</c:v>
                </c:pt>
                <c:pt idx="4391">
                  <c:v>2373.4299999999998</c:v>
                </c:pt>
                <c:pt idx="4392">
                  <c:v>2373.84</c:v>
                </c:pt>
                <c:pt idx="4393">
                  <c:v>2374.25</c:v>
                </c:pt>
                <c:pt idx="4394">
                  <c:v>2374.66</c:v>
                </c:pt>
                <c:pt idx="4395">
                  <c:v>2375.0700000000002</c:v>
                </c:pt>
                <c:pt idx="4396">
                  <c:v>2375.48</c:v>
                </c:pt>
                <c:pt idx="4397">
                  <c:v>2375.89</c:v>
                </c:pt>
                <c:pt idx="4398">
                  <c:v>2376.3000000000002</c:v>
                </c:pt>
                <c:pt idx="4399">
                  <c:v>2376.71</c:v>
                </c:pt>
                <c:pt idx="4400">
                  <c:v>2377.12</c:v>
                </c:pt>
                <c:pt idx="4401">
                  <c:v>2377.5300000000002</c:v>
                </c:pt>
                <c:pt idx="4402">
                  <c:v>2377.94</c:v>
                </c:pt>
                <c:pt idx="4403">
                  <c:v>2378.35</c:v>
                </c:pt>
                <c:pt idx="4404">
                  <c:v>2378.7600000000002</c:v>
                </c:pt>
                <c:pt idx="4405">
                  <c:v>2379.17</c:v>
                </c:pt>
                <c:pt idx="4406">
                  <c:v>2379.58</c:v>
                </c:pt>
                <c:pt idx="4407">
                  <c:v>2379.9899999999998</c:v>
                </c:pt>
                <c:pt idx="4408">
                  <c:v>2380.4</c:v>
                </c:pt>
                <c:pt idx="4409">
                  <c:v>2380.81</c:v>
                </c:pt>
                <c:pt idx="4410">
                  <c:v>2381.2199999999998</c:v>
                </c:pt>
                <c:pt idx="4411">
                  <c:v>2381.63</c:v>
                </c:pt>
                <c:pt idx="4412">
                  <c:v>2382.04</c:v>
                </c:pt>
                <c:pt idx="4413">
                  <c:v>2382.4499999999998</c:v>
                </c:pt>
                <c:pt idx="4414">
                  <c:v>2382.86</c:v>
                </c:pt>
                <c:pt idx="4415">
                  <c:v>2383.27</c:v>
                </c:pt>
                <c:pt idx="4416">
                  <c:v>2383.6799999999998</c:v>
                </c:pt>
                <c:pt idx="4417">
                  <c:v>2384.08</c:v>
                </c:pt>
                <c:pt idx="4418">
                  <c:v>2384.4899999999998</c:v>
                </c:pt>
                <c:pt idx="4419">
                  <c:v>2384.9</c:v>
                </c:pt>
                <c:pt idx="4420">
                  <c:v>2385.31</c:v>
                </c:pt>
                <c:pt idx="4421">
                  <c:v>2385.7199999999998</c:v>
                </c:pt>
                <c:pt idx="4422">
                  <c:v>2386.13</c:v>
                </c:pt>
                <c:pt idx="4423">
                  <c:v>2386.54</c:v>
                </c:pt>
                <c:pt idx="4424">
                  <c:v>2386.9499999999998</c:v>
                </c:pt>
                <c:pt idx="4425">
                  <c:v>2387.35</c:v>
                </c:pt>
                <c:pt idx="4426">
                  <c:v>2387.7600000000002</c:v>
                </c:pt>
                <c:pt idx="4427">
                  <c:v>2388.17</c:v>
                </c:pt>
                <c:pt idx="4428">
                  <c:v>2388.58</c:v>
                </c:pt>
                <c:pt idx="4429">
                  <c:v>2388.9899999999998</c:v>
                </c:pt>
                <c:pt idx="4430">
                  <c:v>2389.39</c:v>
                </c:pt>
                <c:pt idx="4431">
                  <c:v>2389.8000000000002</c:v>
                </c:pt>
                <c:pt idx="4432">
                  <c:v>2390.21</c:v>
                </c:pt>
                <c:pt idx="4433">
                  <c:v>2390.62</c:v>
                </c:pt>
                <c:pt idx="4434">
                  <c:v>2391.0300000000002</c:v>
                </c:pt>
                <c:pt idx="4435">
                  <c:v>2391.4299999999998</c:v>
                </c:pt>
                <c:pt idx="4436">
                  <c:v>2391.84</c:v>
                </c:pt>
                <c:pt idx="4437">
                  <c:v>2392.25</c:v>
                </c:pt>
                <c:pt idx="4438">
                  <c:v>2392.65</c:v>
                </c:pt>
                <c:pt idx="4439">
                  <c:v>2393.06</c:v>
                </c:pt>
                <c:pt idx="4440">
                  <c:v>2393.4699999999998</c:v>
                </c:pt>
                <c:pt idx="4441">
                  <c:v>2393.88</c:v>
                </c:pt>
                <c:pt idx="4442">
                  <c:v>2394.2800000000002</c:v>
                </c:pt>
                <c:pt idx="4443">
                  <c:v>2394.69</c:v>
                </c:pt>
                <c:pt idx="4444">
                  <c:v>2395.1</c:v>
                </c:pt>
                <c:pt idx="4445">
                  <c:v>2395.5</c:v>
                </c:pt>
                <c:pt idx="4446">
                  <c:v>2395.91</c:v>
                </c:pt>
                <c:pt idx="4447">
                  <c:v>2396.3200000000002</c:v>
                </c:pt>
                <c:pt idx="4448">
                  <c:v>2396.7199999999998</c:v>
                </c:pt>
                <c:pt idx="4449">
                  <c:v>2397.13</c:v>
                </c:pt>
                <c:pt idx="4450">
                  <c:v>2397.54</c:v>
                </c:pt>
                <c:pt idx="4451">
                  <c:v>2397.9499999999998</c:v>
                </c:pt>
                <c:pt idx="4452">
                  <c:v>2398.35</c:v>
                </c:pt>
                <c:pt idx="4453">
                  <c:v>2398.7600000000002</c:v>
                </c:pt>
                <c:pt idx="4454">
                  <c:v>2399.16</c:v>
                </c:pt>
                <c:pt idx="4455">
                  <c:v>2399.5700000000002</c:v>
                </c:pt>
                <c:pt idx="4456">
                  <c:v>2399.98</c:v>
                </c:pt>
                <c:pt idx="4457">
                  <c:v>2400.38</c:v>
                </c:pt>
                <c:pt idx="4458">
                  <c:v>2400.79</c:v>
                </c:pt>
                <c:pt idx="4459">
                  <c:v>2401.19</c:v>
                </c:pt>
                <c:pt idx="4460">
                  <c:v>2401.6</c:v>
                </c:pt>
                <c:pt idx="4461">
                  <c:v>2402</c:v>
                </c:pt>
                <c:pt idx="4462">
                  <c:v>2402.41</c:v>
                </c:pt>
                <c:pt idx="4463">
                  <c:v>2402.8200000000002</c:v>
                </c:pt>
                <c:pt idx="4464">
                  <c:v>2403.2199999999998</c:v>
                </c:pt>
                <c:pt idx="4465">
                  <c:v>2403.63</c:v>
                </c:pt>
                <c:pt idx="4466">
                  <c:v>2404.0300000000002</c:v>
                </c:pt>
                <c:pt idx="4467">
                  <c:v>2404.44</c:v>
                </c:pt>
                <c:pt idx="4468">
                  <c:v>2404.84</c:v>
                </c:pt>
                <c:pt idx="4469">
                  <c:v>2405.25</c:v>
                </c:pt>
                <c:pt idx="4470">
                  <c:v>2405.65</c:v>
                </c:pt>
                <c:pt idx="4471">
                  <c:v>2406.06</c:v>
                </c:pt>
                <c:pt idx="4472">
                  <c:v>2406.46</c:v>
                </c:pt>
                <c:pt idx="4473">
                  <c:v>2406.87</c:v>
                </c:pt>
                <c:pt idx="4474">
                  <c:v>2407.27</c:v>
                </c:pt>
                <c:pt idx="4475">
                  <c:v>2407.6799999999998</c:v>
                </c:pt>
                <c:pt idx="4476">
                  <c:v>2408.08</c:v>
                </c:pt>
                <c:pt idx="4477">
                  <c:v>2408.4899999999998</c:v>
                </c:pt>
                <c:pt idx="4478">
                  <c:v>2408.89</c:v>
                </c:pt>
                <c:pt idx="4479">
                  <c:v>2409.29</c:v>
                </c:pt>
                <c:pt idx="4480">
                  <c:v>2409.6999999999998</c:v>
                </c:pt>
                <c:pt idx="4481">
                  <c:v>2410.1</c:v>
                </c:pt>
                <c:pt idx="4482">
                  <c:v>2410.5100000000002</c:v>
                </c:pt>
                <c:pt idx="4483">
                  <c:v>2410.91</c:v>
                </c:pt>
                <c:pt idx="4484">
                  <c:v>2411.31</c:v>
                </c:pt>
                <c:pt idx="4485">
                  <c:v>2411.7199999999998</c:v>
                </c:pt>
                <c:pt idx="4486">
                  <c:v>2412.12</c:v>
                </c:pt>
                <c:pt idx="4487">
                  <c:v>2412.5300000000002</c:v>
                </c:pt>
                <c:pt idx="4488">
                  <c:v>2412.9299999999998</c:v>
                </c:pt>
                <c:pt idx="4489">
                  <c:v>2413.33</c:v>
                </c:pt>
                <c:pt idx="4490">
                  <c:v>2413.7399999999998</c:v>
                </c:pt>
                <c:pt idx="4491">
                  <c:v>2414.14</c:v>
                </c:pt>
                <c:pt idx="4492">
                  <c:v>2414.54</c:v>
                </c:pt>
                <c:pt idx="4493">
                  <c:v>2414.9499999999998</c:v>
                </c:pt>
                <c:pt idx="4494">
                  <c:v>2415.35</c:v>
                </c:pt>
                <c:pt idx="4495">
                  <c:v>2415.75</c:v>
                </c:pt>
                <c:pt idx="4496">
                  <c:v>2416.15</c:v>
                </c:pt>
                <c:pt idx="4497">
                  <c:v>2416.56</c:v>
                </c:pt>
                <c:pt idx="4498">
                  <c:v>2416.96</c:v>
                </c:pt>
                <c:pt idx="4499">
                  <c:v>2417.36</c:v>
                </c:pt>
                <c:pt idx="4500">
                  <c:v>2417.77</c:v>
                </c:pt>
                <c:pt idx="4501">
                  <c:v>2418.17</c:v>
                </c:pt>
                <c:pt idx="4502">
                  <c:v>2418.5700000000002</c:v>
                </c:pt>
                <c:pt idx="4503">
                  <c:v>2418.9699999999998</c:v>
                </c:pt>
                <c:pt idx="4504">
                  <c:v>2419.38</c:v>
                </c:pt>
                <c:pt idx="4505">
                  <c:v>2419.7800000000002</c:v>
                </c:pt>
                <c:pt idx="4506">
                  <c:v>2420.1799999999998</c:v>
                </c:pt>
                <c:pt idx="4507">
                  <c:v>2420.58</c:v>
                </c:pt>
                <c:pt idx="4508">
                  <c:v>2420.9899999999998</c:v>
                </c:pt>
                <c:pt idx="4509">
                  <c:v>2421.39</c:v>
                </c:pt>
                <c:pt idx="4510">
                  <c:v>2421.79</c:v>
                </c:pt>
                <c:pt idx="4511">
                  <c:v>2422.19</c:v>
                </c:pt>
                <c:pt idx="4512">
                  <c:v>2422.59</c:v>
                </c:pt>
                <c:pt idx="4513">
                  <c:v>2423</c:v>
                </c:pt>
                <c:pt idx="4514">
                  <c:v>2423.4</c:v>
                </c:pt>
                <c:pt idx="4515">
                  <c:v>2423.8000000000002</c:v>
                </c:pt>
                <c:pt idx="4516">
                  <c:v>2424.1999999999998</c:v>
                </c:pt>
                <c:pt idx="4517">
                  <c:v>2424.6</c:v>
                </c:pt>
                <c:pt idx="4518">
                  <c:v>2425</c:v>
                </c:pt>
                <c:pt idx="4519">
                  <c:v>2425.4</c:v>
                </c:pt>
                <c:pt idx="4520">
                  <c:v>2425.81</c:v>
                </c:pt>
                <c:pt idx="4521">
                  <c:v>2426.21</c:v>
                </c:pt>
                <c:pt idx="4522">
                  <c:v>2426.61</c:v>
                </c:pt>
                <c:pt idx="4523">
                  <c:v>2427.0100000000002</c:v>
                </c:pt>
                <c:pt idx="4524">
                  <c:v>2427.41</c:v>
                </c:pt>
                <c:pt idx="4525">
                  <c:v>2427.81</c:v>
                </c:pt>
                <c:pt idx="4526">
                  <c:v>2428.21</c:v>
                </c:pt>
                <c:pt idx="4527">
                  <c:v>2428.61</c:v>
                </c:pt>
                <c:pt idx="4528">
                  <c:v>2429.0100000000002</c:v>
                </c:pt>
                <c:pt idx="4529">
                  <c:v>2429.41</c:v>
                </c:pt>
                <c:pt idx="4530">
                  <c:v>2429.81</c:v>
                </c:pt>
                <c:pt idx="4531">
                  <c:v>2430.21</c:v>
                </c:pt>
                <c:pt idx="4532">
                  <c:v>2430.61</c:v>
                </c:pt>
                <c:pt idx="4533">
                  <c:v>2431.02</c:v>
                </c:pt>
                <c:pt idx="4534">
                  <c:v>2431.42</c:v>
                </c:pt>
                <c:pt idx="4535">
                  <c:v>2431.8200000000002</c:v>
                </c:pt>
                <c:pt idx="4536">
                  <c:v>2432.21</c:v>
                </c:pt>
                <c:pt idx="4537">
                  <c:v>2432.61</c:v>
                </c:pt>
                <c:pt idx="4538">
                  <c:v>2433.02</c:v>
                </c:pt>
                <c:pt idx="4539">
                  <c:v>2433.42</c:v>
                </c:pt>
                <c:pt idx="4540">
                  <c:v>2433.81</c:v>
                </c:pt>
                <c:pt idx="4541">
                  <c:v>2434.21</c:v>
                </c:pt>
                <c:pt idx="4542">
                  <c:v>2434.61</c:v>
                </c:pt>
                <c:pt idx="4543">
                  <c:v>2435.0100000000002</c:v>
                </c:pt>
                <c:pt idx="4544">
                  <c:v>2435.41</c:v>
                </c:pt>
                <c:pt idx="4545">
                  <c:v>2435.81</c:v>
                </c:pt>
                <c:pt idx="4546">
                  <c:v>2436.21</c:v>
                </c:pt>
                <c:pt idx="4547">
                  <c:v>2436.61</c:v>
                </c:pt>
                <c:pt idx="4548">
                  <c:v>2437.0100000000002</c:v>
                </c:pt>
                <c:pt idx="4549">
                  <c:v>2437.41</c:v>
                </c:pt>
                <c:pt idx="4550">
                  <c:v>2437.81</c:v>
                </c:pt>
                <c:pt idx="4551">
                  <c:v>2438.21</c:v>
                </c:pt>
                <c:pt idx="4552">
                  <c:v>2438.6</c:v>
                </c:pt>
                <c:pt idx="4553">
                  <c:v>2439</c:v>
                </c:pt>
                <c:pt idx="4554">
                  <c:v>2439.4</c:v>
                </c:pt>
                <c:pt idx="4555">
                  <c:v>2439.8000000000002</c:v>
                </c:pt>
                <c:pt idx="4556">
                  <c:v>2440.1999999999998</c:v>
                </c:pt>
                <c:pt idx="4557">
                  <c:v>2440.6</c:v>
                </c:pt>
                <c:pt idx="4558">
                  <c:v>2441</c:v>
                </c:pt>
                <c:pt idx="4559">
                  <c:v>2441.39</c:v>
                </c:pt>
                <c:pt idx="4560">
                  <c:v>2441.79</c:v>
                </c:pt>
                <c:pt idx="4561">
                  <c:v>2442.19</c:v>
                </c:pt>
                <c:pt idx="4562">
                  <c:v>2442.59</c:v>
                </c:pt>
                <c:pt idx="4563">
                  <c:v>2442.9899999999998</c:v>
                </c:pt>
                <c:pt idx="4564">
                  <c:v>2443.39</c:v>
                </c:pt>
                <c:pt idx="4565">
                  <c:v>2443.7800000000002</c:v>
                </c:pt>
                <c:pt idx="4566">
                  <c:v>2444.1799999999998</c:v>
                </c:pt>
                <c:pt idx="4567">
                  <c:v>2444.58</c:v>
                </c:pt>
                <c:pt idx="4568">
                  <c:v>2444.98</c:v>
                </c:pt>
                <c:pt idx="4569">
                  <c:v>2445.37</c:v>
                </c:pt>
                <c:pt idx="4570">
                  <c:v>2445.77</c:v>
                </c:pt>
                <c:pt idx="4571">
                  <c:v>2446.17</c:v>
                </c:pt>
                <c:pt idx="4572">
                  <c:v>2446.5700000000002</c:v>
                </c:pt>
                <c:pt idx="4573">
                  <c:v>2446.96</c:v>
                </c:pt>
                <c:pt idx="4574">
                  <c:v>2447.36</c:v>
                </c:pt>
                <c:pt idx="4575">
                  <c:v>2447.7600000000002</c:v>
                </c:pt>
                <c:pt idx="4576">
                  <c:v>2448.15</c:v>
                </c:pt>
                <c:pt idx="4577">
                  <c:v>2448.5500000000002</c:v>
                </c:pt>
                <c:pt idx="4578">
                  <c:v>2448.9499999999998</c:v>
                </c:pt>
                <c:pt idx="4579">
                  <c:v>2449.35</c:v>
                </c:pt>
                <c:pt idx="4580">
                  <c:v>2449.7399999999998</c:v>
                </c:pt>
                <c:pt idx="4581">
                  <c:v>2450.14</c:v>
                </c:pt>
                <c:pt idx="4582">
                  <c:v>2450.54</c:v>
                </c:pt>
                <c:pt idx="4583">
                  <c:v>2450.9299999999998</c:v>
                </c:pt>
                <c:pt idx="4584">
                  <c:v>2451.33</c:v>
                </c:pt>
                <c:pt idx="4585">
                  <c:v>2451.7199999999998</c:v>
                </c:pt>
                <c:pt idx="4586">
                  <c:v>2452.12</c:v>
                </c:pt>
                <c:pt idx="4587">
                  <c:v>2452.52</c:v>
                </c:pt>
                <c:pt idx="4588">
                  <c:v>2452.91</c:v>
                </c:pt>
                <c:pt idx="4589">
                  <c:v>2453.31</c:v>
                </c:pt>
                <c:pt idx="4590">
                  <c:v>2453.6999999999998</c:v>
                </c:pt>
                <c:pt idx="4591">
                  <c:v>2454.1</c:v>
                </c:pt>
                <c:pt idx="4592">
                  <c:v>2454.5</c:v>
                </c:pt>
                <c:pt idx="4593">
                  <c:v>2454.89</c:v>
                </c:pt>
                <c:pt idx="4594">
                  <c:v>2455.29</c:v>
                </c:pt>
                <c:pt idx="4595">
                  <c:v>2455.6799999999998</c:v>
                </c:pt>
                <c:pt idx="4596">
                  <c:v>2456.08</c:v>
                </c:pt>
                <c:pt idx="4597">
                  <c:v>2456.4699999999998</c:v>
                </c:pt>
                <c:pt idx="4598">
                  <c:v>2456.87</c:v>
                </c:pt>
                <c:pt idx="4599">
                  <c:v>2457.27</c:v>
                </c:pt>
                <c:pt idx="4600">
                  <c:v>2457.66</c:v>
                </c:pt>
                <c:pt idx="4601">
                  <c:v>2458.06</c:v>
                </c:pt>
                <c:pt idx="4602">
                  <c:v>2458.4499999999998</c:v>
                </c:pt>
                <c:pt idx="4603">
                  <c:v>2458.85</c:v>
                </c:pt>
                <c:pt idx="4604">
                  <c:v>2459.2399999999998</c:v>
                </c:pt>
                <c:pt idx="4605">
                  <c:v>2459.64</c:v>
                </c:pt>
                <c:pt idx="4606">
                  <c:v>2460.0300000000002</c:v>
                </c:pt>
                <c:pt idx="4607">
                  <c:v>2460.4299999999998</c:v>
                </c:pt>
                <c:pt idx="4608">
                  <c:v>2460.8200000000002</c:v>
                </c:pt>
                <c:pt idx="4609">
                  <c:v>2461.21</c:v>
                </c:pt>
                <c:pt idx="4610">
                  <c:v>2461.61</c:v>
                </c:pt>
                <c:pt idx="4611">
                  <c:v>2462</c:v>
                </c:pt>
                <c:pt idx="4612">
                  <c:v>2462.4</c:v>
                </c:pt>
                <c:pt idx="4613">
                  <c:v>2462.79</c:v>
                </c:pt>
                <c:pt idx="4614">
                  <c:v>2463.19</c:v>
                </c:pt>
                <c:pt idx="4615">
                  <c:v>2463.58</c:v>
                </c:pt>
                <c:pt idx="4616">
                  <c:v>2463.9699999999998</c:v>
                </c:pt>
                <c:pt idx="4617">
                  <c:v>2464.37</c:v>
                </c:pt>
                <c:pt idx="4618">
                  <c:v>2464.7600000000002</c:v>
                </c:pt>
                <c:pt idx="4619">
                  <c:v>2465.16</c:v>
                </c:pt>
                <c:pt idx="4620">
                  <c:v>2465.5500000000002</c:v>
                </c:pt>
                <c:pt idx="4621">
                  <c:v>2465.94</c:v>
                </c:pt>
                <c:pt idx="4622">
                  <c:v>2466.34</c:v>
                </c:pt>
                <c:pt idx="4623">
                  <c:v>2466.73</c:v>
                </c:pt>
                <c:pt idx="4624">
                  <c:v>2467.12</c:v>
                </c:pt>
                <c:pt idx="4625">
                  <c:v>2467.52</c:v>
                </c:pt>
                <c:pt idx="4626">
                  <c:v>2467.91</c:v>
                </c:pt>
                <c:pt idx="4627">
                  <c:v>2468.3000000000002</c:v>
                </c:pt>
                <c:pt idx="4628">
                  <c:v>2468.6999999999998</c:v>
                </c:pt>
                <c:pt idx="4629">
                  <c:v>2469.09</c:v>
                </c:pt>
                <c:pt idx="4630">
                  <c:v>2469.48</c:v>
                </c:pt>
                <c:pt idx="4631">
                  <c:v>2469.87</c:v>
                </c:pt>
                <c:pt idx="4632">
                  <c:v>2470.27</c:v>
                </c:pt>
                <c:pt idx="4633">
                  <c:v>2470.66</c:v>
                </c:pt>
                <c:pt idx="4634">
                  <c:v>2471.0500000000002</c:v>
                </c:pt>
                <c:pt idx="4635">
                  <c:v>2471.4499999999998</c:v>
                </c:pt>
                <c:pt idx="4636">
                  <c:v>2471.84</c:v>
                </c:pt>
                <c:pt idx="4637">
                  <c:v>2472.23</c:v>
                </c:pt>
                <c:pt idx="4638">
                  <c:v>2472.62</c:v>
                </c:pt>
                <c:pt idx="4639">
                  <c:v>2473.0100000000002</c:v>
                </c:pt>
                <c:pt idx="4640">
                  <c:v>2473.41</c:v>
                </c:pt>
                <c:pt idx="4641">
                  <c:v>2473.8000000000002</c:v>
                </c:pt>
                <c:pt idx="4642">
                  <c:v>2474.19</c:v>
                </c:pt>
                <c:pt idx="4643">
                  <c:v>2474.58</c:v>
                </c:pt>
                <c:pt idx="4644">
                  <c:v>2474.98</c:v>
                </c:pt>
                <c:pt idx="4645">
                  <c:v>2475.37</c:v>
                </c:pt>
                <c:pt idx="4646">
                  <c:v>2475.7600000000002</c:v>
                </c:pt>
                <c:pt idx="4647">
                  <c:v>2476.15</c:v>
                </c:pt>
                <c:pt idx="4648">
                  <c:v>2476.54</c:v>
                </c:pt>
                <c:pt idx="4649">
                  <c:v>2476.9299999999998</c:v>
                </c:pt>
                <c:pt idx="4650">
                  <c:v>2477.33</c:v>
                </c:pt>
                <c:pt idx="4651">
                  <c:v>2477.7199999999998</c:v>
                </c:pt>
                <c:pt idx="4652">
                  <c:v>2478.11</c:v>
                </c:pt>
                <c:pt idx="4653">
                  <c:v>2478.5</c:v>
                </c:pt>
                <c:pt idx="4654">
                  <c:v>2478.89</c:v>
                </c:pt>
                <c:pt idx="4655">
                  <c:v>2479.2800000000002</c:v>
                </c:pt>
                <c:pt idx="4656">
                  <c:v>2479.67</c:v>
                </c:pt>
                <c:pt idx="4657">
                  <c:v>2480.06</c:v>
                </c:pt>
                <c:pt idx="4658">
                  <c:v>2480.4499999999998</c:v>
                </c:pt>
                <c:pt idx="4659">
                  <c:v>2480.85</c:v>
                </c:pt>
                <c:pt idx="4660">
                  <c:v>2481.2399999999998</c:v>
                </c:pt>
                <c:pt idx="4661">
                  <c:v>2481.63</c:v>
                </c:pt>
                <c:pt idx="4662">
                  <c:v>2482.02</c:v>
                </c:pt>
                <c:pt idx="4663">
                  <c:v>2482.41</c:v>
                </c:pt>
                <c:pt idx="4664">
                  <c:v>2482.8000000000002</c:v>
                </c:pt>
                <c:pt idx="4665">
                  <c:v>2483.19</c:v>
                </c:pt>
                <c:pt idx="4666">
                  <c:v>2483.58</c:v>
                </c:pt>
                <c:pt idx="4667">
                  <c:v>2483.9699999999998</c:v>
                </c:pt>
                <c:pt idx="4668">
                  <c:v>2484.36</c:v>
                </c:pt>
                <c:pt idx="4669">
                  <c:v>2484.75</c:v>
                </c:pt>
                <c:pt idx="4670">
                  <c:v>2485.14</c:v>
                </c:pt>
                <c:pt idx="4671">
                  <c:v>2485.5300000000002</c:v>
                </c:pt>
                <c:pt idx="4672">
                  <c:v>2485.92</c:v>
                </c:pt>
                <c:pt idx="4673">
                  <c:v>2486.31</c:v>
                </c:pt>
                <c:pt idx="4674">
                  <c:v>2486.6999999999998</c:v>
                </c:pt>
                <c:pt idx="4675">
                  <c:v>2487.09</c:v>
                </c:pt>
                <c:pt idx="4676">
                  <c:v>2487.48</c:v>
                </c:pt>
                <c:pt idx="4677">
                  <c:v>2487.87</c:v>
                </c:pt>
                <c:pt idx="4678">
                  <c:v>2488.2600000000002</c:v>
                </c:pt>
                <c:pt idx="4679">
                  <c:v>2488.65</c:v>
                </c:pt>
                <c:pt idx="4680">
                  <c:v>2489.0300000000002</c:v>
                </c:pt>
                <c:pt idx="4681">
                  <c:v>2489.42</c:v>
                </c:pt>
                <c:pt idx="4682">
                  <c:v>2489.81</c:v>
                </c:pt>
                <c:pt idx="4683">
                  <c:v>2490.1999999999998</c:v>
                </c:pt>
                <c:pt idx="4684">
                  <c:v>2490.59</c:v>
                </c:pt>
                <c:pt idx="4685">
                  <c:v>2490.98</c:v>
                </c:pt>
                <c:pt idx="4686">
                  <c:v>2491.37</c:v>
                </c:pt>
                <c:pt idx="4687">
                  <c:v>2491.7600000000002</c:v>
                </c:pt>
                <c:pt idx="4688">
                  <c:v>2492.15</c:v>
                </c:pt>
                <c:pt idx="4689">
                  <c:v>2492.5300000000002</c:v>
                </c:pt>
                <c:pt idx="4690">
                  <c:v>2492.92</c:v>
                </c:pt>
                <c:pt idx="4691">
                  <c:v>2493.31</c:v>
                </c:pt>
                <c:pt idx="4692">
                  <c:v>2493.6999999999998</c:v>
                </c:pt>
                <c:pt idx="4693">
                  <c:v>2494.09</c:v>
                </c:pt>
                <c:pt idx="4694">
                  <c:v>2494.4699999999998</c:v>
                </c:pt>
                <c:pt idx="4695">
                  <c:v>2494.86</c:v>
                </c:pt>
                <c:pt idx="4696">
                  <c:v>2495.25</c:v>
                </c:pt>
                <c:pt idx="4697">
                  <c:v>2495.64</c:v>
                </c:pt>
                <c:pt idx="4698">
                  <c:v>2496.0300000000002</c:v>
                </c:pt>
                <c:pt idx="4699">
                  <c:v>2496.42</c:v>
                </c:pt>
                <c:pt idx="4700">
                  <c:v>2496.8000000000002</c:v>
                </c:pt>
                <c:pt idx="4701">
                  <c:v>2497.19</c:v>
                </c:pt>
                <c:pt idx="4702">
                  <c:v>2497.58</c:v>
                </c:pt>
                <c:pt idx="4703">
                  <c:v>2497.9699999999998</c:v>
                </c:pt>
                <c:pt idx="4704">
                  <c:v>2498.35</c:v>
                </c:pt>
                <c:pt idx="4705">
                  <c:v>2498.7399999999998</c:v>
                </c:pt>
                <c:pt idx="4706">
                  <c:v>2499.13</c:v>
                </c:pt>
                <c:pt idx="4707">
                  <c:v>2499.44</c:v>
                </c:pt>
                <c:pt idx="4708">
                  <c:v>2499.83</c:v>
                </c:pt>
                <c:pt idx="4709">
                  <c:v>2500.23</c:v>
                </c:pt>
                <c:pt idx="4710">
                  <c:v>2500.63</c:v>
                </c:pt>
                <c:pt idx="4711">
                  <c:v>2501.0300000000002</c:v>
                </c:pt>
                <c:pt idx="4712">
                  <c:v>2501.4299999999998</c:v>
                </c:pt>
                <c:pt idx="4713">
                  <c:v>2501.8200000000002</c:v>
                </c:pt>
                <c:pt idx="4714">
                  <c:v>2502.2199999999998</c:v>
                </c:pt>
                <c:pt idx="4715">
                  <c:v>2502.62</c:v>
                </c:pt>
                <c:pt idx="4716">
                  <c:v>2503.02</c:v>
                </c:pt>
                <c:pt idx="4717">
                  <c:v>2503.41</c:v>
                </c:pt>
                <c:pt idx="4718">
                  <c:v>2503.81</c:v>
                </c:pt>
                <c:pt idx="4719">
                  <c:v>2504.21</c:v>
                </c:pt>
                <c:pt idx="4720">
                  <c:v>2504.61</c:v>
                </c:pt>
                <c:pt idx="4721">
                  <c:v>2505</c:v>
                </c:pt>
                <c:pt idx="4722">
                  <c:v>2505.4</c:v>
                </c:pt>
                <c:pt idx="4723">
                  <c:v>2505.8000000000002</c:v>
                </c:pt>
                <c:pt idx="4724">
                  <c:v>2506.19</c:v>
                </c:pt>
                <c:pt idx="4725">
                  <c:v>2506.59</c:v>
                </c:pt>
                <c:pt idx="4726">
                  <c:v>2506.9899999999998</c:v>
                </c:pt>
                <c:pt idx="4727">
                  <c:v>2507.38</c:v>
                </c:pt>
                <c:pt idx="4728">
                  <c:v>2507.7800000000002</c:v>
                </c:pt>
                <c:pt idx="4729">
                  <c:v>2508.1799999999998</c:v>
                </c:pt>
                <c:pt idx="4730">
                  <c:v>2508.5700000000002</c:v>
                </c:pt>
                <c:pt idx="4731">
                  <c:v>2508.9699999999998</c:v>
                </c:pt>
                <c:pt idx="4732">
                  <c:v>2509.37</c:v>
                </c:pt>
                <c:pt idx="4733">
                  <c:v>2509.7600000000002</c:v>
                </c:pt>
                <c:pt idx="4734">
                  <c:v>2510.16</c:v>
                </c:pt>
                <c:pt idx="4735">
                  <c:v>2510.56</c:v>
                </c:pt>
                <c:pt idx="4736">
                  <c:v>2510.9499999999998</c:v>
                </c:pt>
                <c:pt idx="4737">
                  <c:v>2511.35</c:v>
                </c:pt>
                <c:pt idx="4738">
                  <c:v>2511.75</c:v>
                </c:pt>
                <c:pt idx="4739">
                  <c:v>2512.14</c:v>
                </c:pt>
                <c:pt idx="4740">
                  <c:v>2512.54</c:v>
                </c:pt>
                <c:pt idx="4741">
                  <c:v>2512.9299999999998</c:v>
                </c:pt>
                <c:pt idx="4742">
                  <c:v>2513.33</c:v>
                </c:pt>
                <c:pt idx="4743">
                  <c:v>2513.7199999999998</c:v>
                </c:pt>
                <c:pt idx="4744">
                  <c:v>2514.12</c:v>
                </c:pt>
                <c:pt idx="4745">
                  <c:v>2514.52</c:v>
                </c:pt>
                <c:pt idx="4746">
                  <c:v>2514.91</c:v>
                </c:pt>
                <c:pt idx="4747">
                  <c:v>2515.31</c:v>
                </c:pt>
                <c:pt idx="4748">
                  <c:v>2515.6999999999998</c:v>
                </c:pt>
                <c:pt idx="4749">
                  <c:v>2516.1</c:v>
                </c:pt>
                <c:pt idx="4750">
                  <c:v>2516.4899999999998</c:v>
                </c:pt>
                <c:pt idx="4751">
                  <c:v>2516.89</c:v>
                </c:pt>
                <c:pt idx="4752">
                  <c:v>2517.2800000000002</c:v>
                </c:pt>
                <c:pt idx="4753">
                  <c:v>2517.6799999999998</c:v>
                </c:pt>
                <c:pt idx="4754">
                  <c:v>2518.0700000000002</c:v>
                </c:pt>
                <c:pt idx="4755">
                  <c:v>2518.4699999999998</c:v>
                </c:pt>
                <c:pt idx="4756">
                  <c:v>2518.86</c:v>
                </c:pt>
                <c:pt idx="4757">
                  <c:v>2519.2600000000002</c:v>
                </c:pt>
                <c:pt idx="4758">
                  <c:v>2519.65</c:v>
                </c:pt>
                <c:pt idx="4759">
                  <c:v>2520.04</c:v>
                </c:pt>
                <c:pt idx="4760">
                  <c:v>2520.44</c:v>
                </c:pt>
                <c:pt idx="4761">
                  <c:v>2520.83</c:v>
                </c:pt>
                <c:pt idx="4762">
                  <c:v>2521.23</c:v>
                </c:pt>
                <c:pt idx="4763">
                  <c:v>2521.62</c:v>
                </c:pt>
                <c:pt idx="4764">
                  <c:v>2522.0100000000002</c:v>
                </c:pt>
                <c:pt idx="4765">
                  <c:v>2522.41</c:v>
                </c:pt>
                <c:pt idx="4766">
                  <c:v>2522.8000000000002</c:v>
                </c:pt>
                <c:pt idx="4767">
                  <c:v>2523.1999999999998</c:v>
                </c:pt>
                <c:pt idx="4768">
                  <c:v>2523.59</c:v>
                </c:pt>
                <c:pt idx="4769">
                  <c:v>2523.98</c:v>
                </c:pt>
                <c:pt idx="4770">
                  <c:v>2524.38</c:v>
                </c:pt>
                <c:pt idx="4771">
                  <c:v>2524.77</c:v>
                </c:pt>
                <c:pt idx="4772">
                  <c:v>2525.17</c:v>
                </c:pt>
                <c:pt idx="4773">
                  <c:v>2525.56</c:v>
                </c:pt>
                <c:pt idx="4774">
                  <c:v>2525.9499999999998</c:v>
                </c:pt>
                <c:pt idx="4775">
                  <c:v>2526.35</c:v>
                </c:pt>
                <c:pt idx="4776">
                  <c:v>2526.7399999999998</c:v>
                </c:pt>
                <c:pt idx="4777">
                  <c:v>2527.13</c:v>
                </c:pt>
                <c:pt idx="4778">
                  <c:v>2527.52</c:v>
                </c:pt>
                <c:pt idx="4779">
                  <c:v>2527.92</c:v>
                </c:pt>
                <c:pt idx="4780">
                  <c:v>2528.31</c:v>
                </c:pt>
                <c:pt idx="4781">
                  <c:v>2528.6999999999998</c:v>
                </c:pt>
                <c:pt idx="4782">
                  <c:v>2529.1</c:v>
                </c:pt>
                <c:pt idx="4783">
                  <c:v>2529.4899999999998</c:v>
                </c:pt>
                <c:pt idx="4784">
                  <c:v>2529.88</c:v>
                </c:pt>
                <c:pt idx="4785">
                  <c:v>2530.27</c:v>
                </c:pt>
                <c:pt idx="4786">
                  <c:v>2530.67</c:v>
                </c:pt>
                <c:pt idx="4787">
                  <c:v>2531.06</c:v>
                </c:pt>
                <c:pt idx="4788">
                  <c:v>2531.4499999999998</c:v>
                </c:pt>
                <c:pt idx="4789">
                  <c:v>2531.84</c:v>
                </c:pt>
                <c:pt idx="4790">
                  <c:v>2532.2399999999998</c:v>
                </c:pt>
                <c:pt idx="4791">
                  <c:v>2532.63</c:v>
                </c:pt>
                <c:pt idx="4792">
                  <c:v>2533.02</c:v>
                </c:pt>
                <c:pt idx="4793">
                  <c:v>2533.41</c:v>
                </c:pt>
                <c:pt idx="4794">
                  <c:v>2533.8000000000002</c:v>
                </c:pt>
                <c:pt idx="4795">
                  <c:v>2534.1999999999998</c:v>
                </c:pt>
                <c:pt idx="4796">
                  <c:v>2534.59</c:v>
                </c:pt>
                <c:pt idx="4797">
                  <c:v>2534.98</c:v>
                </c:pt>
                <c:pt idx="4798">
                  <c:v>2535.37</c:v>
                </c:pt>
                <c:pt idx="4799">
                  <c:v>2535.7600000000002</c:v>
                </c:pt>
                <c:pt idx="4800">
                  <c:v>2536.15</c:v>
                </c:pt>
                <c:pt idx="4801">
                  <c:v>2536.54</c:v>
                </c:pt>
                <c:pt idx="4802">
                  <c:v>2536.94</c:v>
                </c:pt>
                <c:pt idx="4803">
                  <c:v>2537.33</c:v>
                </c:pt>
                <c:pt idx="4804">
                  <c:v>2537.7199999999998</c:v>
                </c:pt>
                <c:pt idx="4805">
                  <c:v>2538.11</c:v>
                </c:pt>
                <c:pt idx="4806">
                  <c:v>2538.5</c:v>
                </c:pt>
                <c:pt idx="4807">
                  <c:v>2538.89</c:v>
                </c:pt>
                <c:pt idx="4808">
                  <c:v>2539.2800000000002</c:v>
                </c:pt>
                <c:pt idx="4809">
                  <c:v>2539.67</c:v>
                </c:pt>
                <c:pt idx="4810">
                  <c:v>2540.06</c:v>
                </c:pt>
                <c:pt idx="4811">
                  <c:v>2540.4499999999998</c:v>
                </c:pt>
                <c:pt idx="4812">
                  <c:v>2540.84</c:v>
                </c:pt>
                <c:pt idx="4813">
                  <c:v>2541.2399999999998</c:v>
                </c:pt>
                <c:pt idx="4814">
                  <c:v>2541.63</c:v>
                </c:pt>
                <c:pt idx="4815">
                  <c:v>2542.02</c:v>
                </c:pt>
                <c:pt idx="4816">
                  <c:v>2542.41</c:v>
                </c:pt>
                <c:pt idx="4817">
                  <c:v>2542.8000000000002</c:v>
                </c:pt>
                <c:pt idx="4818">
                  <c:v>2543.19</c:v>
                </c:pt>
                <c:pt idx="4819">
                  <c:v>2543.58</c:v>
                </c:pt>
                <c:pt idx="4820">
                  <c:v>2543.9699999999998</c:v>
                </c:pt>
                <c:pt idx="4821">
                  <c:v>2544.36</c:v>
                </c:pt>
                <c:pt idx="4822">
                  <c:v>2544.75</c:v>
                </c:pt>
                <c:pt idx="4823">
                  <c:v>2545.14</c:v>
                </c:pt>
                <c:pt idx="4824">
                  <c:v>2545.5300000000002</c:v>
                </c:pt>
                <c:pt idx="4825">
                  <c:v>2545.92</c:v>
                </c:pt>
                <c:pt idx="4826">
                  <c:v>2546.31</c:v>
                </c:pt>
                <c:pt idx="4827">
                  <c:v>2546.69</c:v>
                </c:pt>
                <c:pt idx="4828">
                  <c:v>2547.08</c:v>
                </c:pt>
                <c:pt idx="4829">
                  <c:v>2547.4699999999998</c:v>
                </c:pt>
                <c:pt idx="4830">
                  <c:v>2547.86</c:v>
                </c:pt>
                <c:pt idx="4831">
                  <c:v>2548.25</c:v>
                </c:pt>
                <c:pt idx="4832">
                  <c:v>2548.64</c:v>
                </c:pt>
                <c:pt idx="4833">
                  <c:v>2549.0300000000002</c:v>
                </c:pt>
                <c:pt idx="4834">
                  <c:v>2549.42</c:v>
                </c:pt>
                <c:pt idx="4835">
                  <c:v>2549.81</c:v>
                </c:pt>
                <c:pt idx="4836">
                  <c:v>2550.1999999999998</c:v>
                </c:pt>
                <c:pt idx="4837">
                  <c:v>2550.58</c:v>
                </c:pt>
                <c:pt idx="4838">
                  <c:v>2550.9699999999998</c:v>
                </c:pt>
                <c:pt idx="4839">
                  <c:v>2551.36</c:v>
                </c:pt>
                <c:pt idx="4840">
                  <c:v>2551.75</c:v>
                </c:pt>
                <c:pt idx="4841">
                  <c:v>2552.14</c:v>
                </c:pt>
                <c:pt idx="4842">
                  <c:v>2552.5300000000002</c:v>
                </c:pt>
                <c:pt idx="4843">
                  <c:v>2552.92</c:v>
                </c:pt>
                <c:pt idx="4844">
                  <c:v>2553.3000000000002</c:v>
                </c:pt>
                <c:pt idx="4845">
                  <c:v>2553.69</c:v>
                </c:pt>
                <c:pt idx="4846">
                  <c:v>2554.08</c:v>
                </c:pt>
                <c:pt idx="4847">
                  <c:v>2554.4699999999998</c:v>
                </c:pt>
                <c:pt idx="4848">
                  <c:v>2554.86</c:v>
                </c:pt>
                <c:pt idx="4849">
                  <c:v>2555.2399999999998</c:v>
                </c:pt>
                <c:pt idx="4850">
                  <c:v>2555.63</c:v>
                </c:pt>
                <c:pt idx="4851">
                  <c:v>2556.02</c:v>
                </c:pt>
                <c:pt idx="4852">
                  <c:v>2556.41</c:v>
                </c:pt>
                <c:pt idx="4853">
                  <c:v>2556.79</c:v>
                </c:pt>
                <c:pt idx="4854">
                  <c:v>2557.1799999999998</c:v>
                </c:pt>
                <c:pt idx="4855">
                  <c:v>2557.5700000000002</c:v>
                </c:pt>
                <c:pt idx="4856">
                  <c:v>2557.96</c:v>
                </c:pt>
                <c:pt idx="4857">
                  <c:v>2558.34</c:v>
                </c:pt>
                <c:pt idx="4858">
                  <c:v>2558.73</c:v>
                </c:pt>
                <c:pt idx="4859">
                  <c:v>2559.12</c:v>
                </c:pt>
                <c:pt idx="4860">
                  <c:v>2559.5100000000002</c:v>
                </c:pt>
                <c:pt idx="4861">
                  <c:v>2559.89</c:v>
                </c:pt>
                <c:pt idx="4862">
                  <c:v>2560.2800000000002</c:v>
                </c:pt>
                <c:pt idx="4863">
                  <c:v>2560.67</c:v>
                </c:pt>
                <c:pt idx="4864">
                  <c:v>2561.0500000000002</c:v>
                </c:pt>
                <c:pt idx="4865">
                  <c:v>2561.44</c:v>
                </c:pt>
                <c:pt idx="4866">
                  <c:v>2561.83</c:v>
                </c:pt>
                <c:pt idx="4867">
                  <c:v>2562.21</c:v>
                </c:pt>
                <c:pt idx="4868">
                  <c:v>2562.6</c:v>
                </c:pt>
                <c:pt idx="4869">
                  <c:v>2562.9899999999998</c:v>
                </c:pt>
                <c:pt idx="4870">
                  <c:v>2563.37</c:v>
                </c:pt>
                <c:pt idx="4871">
                  <c:v>2563.7600000000002</c:v>
                </c:pt>
                <c:pt idx="4872">
                  <c:v>2564.14</c:v>
                </c:pt>
                <c:pt idx="4873">
                  <c:v>2564.5300000000002</c:v>
                </c:pt>
                <c:pt idx="4874">
                  <c:v>2564.92</c:v>
                </c:pt>
                <c:pt idx="4875">
                  <c:v>2565.3000000000002</c:v>
                </c:pt>
                <c:pt idx="4876">
                  <c:v>2565.69</c:v>
                </c:pt>
                <c:pt idx="4877">
                  <c:v>2566.0700000000002</c:v>
                </c:pt>
                <c:pt idx="4878">
                  <c:v>2566.46</c:v>
                </c:pt>
                <c:pt idx="4879">
                  <c:v>2566.85</c:v>
                </c:pt>
                <c:pt idx="4880">
                  <c:v>2567.23</c:v>
                </c:pt>
                <c:pt idx="4881">
                  <c:v>2567.62</c:v>
                </c:pt>
                <c:pt idx="4882">
                  <c:v>2568</c:v>
                </c:pt>
                <c:pt idx="4883">
                  <c:v>2568.39</c:v>
                </c:pt>
                <c:pt idx="4884">
                  <c:v>2568.77</c:v>
                </c:pt>
                <c:pt idx="4885">
                  <c:v>2569.16</c:v>
                </c:pt>
                <c:pt idx="4886">
                  <c:v>2569.54</c:v>
                </c:pt>
                <c:pt idx="4887">
                  <c:v>2569.9299999999998</c:v>
                </c:pt>
                <c:pt idx="4888">
                  <c:v>2570.31</c:v>
                </c:pt>
                <c:pt idx="4889">
                  <c:v>2570.6999999999998</c:v>
                </c:pt>
                <c:pt idx="4890">
                  <c:v>2571.08</c:v>
                </c:pt>
                <c:pt idx="4891">
                  <c:v>2571.4699999999998</c:v>
                </c:pt>
                <c:pt idx="4892">
                  <c:v>2571.85</c:v>
                </c:pt>
                <c:pt idx="4893">
                  <c:v>2572.2399999999998</c:v>
                </c:pt>
                <c:pt idx="4894">
                  <c:v>2572.62</c:v>
                </c:pt>
                <c:pt idx="4895">
                  <c:v>2573.0100000000002</c:v>
                </c:pt>
                <c:pt idx="4896">
                  <c:v>2573.39</c:v>
                </c:pt>
                <c:pt idx="4897">
                  <c:v>2573.77</c:v>
                </c:pt>
                <c:pt idx="4898">
                  <c:v>2574.16</c:v>
                </c:pt>
                <c:pt idx="4899">
                  <c:v>2574.54</c:v>
                </c:pt>
                <c:pt idx="4900">
                  <c:v>2574.9299999999998</c:v>
                </c:pt>
                <c:pt idx="4901">
                  <c:v>2575.31</c:v>
                </c:pt>
                <c:pt idx="4902">
                  <c:v>2575.6999999999998</c:v>
                </c:pt>
                <c:pt idx="4903">
                  <c:v>2576.08</c:v>
                </c:pt>
                <c:pt idx="4904">
                  <c:v>2576.46</c:v>
                </c:pt>
                <c:pt idx="4905">
                  <c:v>2576.85</c:v>
                </c:pt>
                <c:pt idx="4906">
                  <c:v>2577.23</c:v>
                </c:pt>
                <c:pt idx="4907">
                  <c:v>2577.61</c:v>
                </c:pt>
                <c:pt idx="4908">
                  <c:v>2578</c:v>
                </c:pt>
                <c:pt idx="4909">
                  <c:v>2578.38</c:v>
                </c:pt>
                <c:pt idx="4910">
                  <c:v>2578.7600000000002</c:v>
                </c:pt>
                <c:pt idx="4911">
                  <c:v>2579.15</c:v>
                </c:pt>
                <c:pt idx="4912">
                  <c:v>2579.5300000000002</c:v>
                </c:pt>
                <c:pt idx="4913">
                  <c:v>2579.91</c:v>
                </c:pt>
                <c:pt idx="4914">
                  <c:v>2580.3000000000002</c:v>
                </c:pt>
                <c:pt idx="4915">
                  <c:v>2580.6799999999998</c:v>
                </c:pt>
                <c:pt idx="4916">
                  <c:v>2581.06</c:v>
                </c:pt>
                <c:pt idx="4917">
                  <c:v>2581.4499999999998</c:v>
                </c:pt>
                <c:pt idx="4918">
                  <c:v>2581.83</c:v>
                </c:pt>
                <c:pt idx="4919">
                  <c:v>2582.21</c:v>
                </c:pt>
                <c:pt idx="4920">
                  <c:v>2582.59</c:v>
                </c:pt>
                <c:pt idx="4921">
                  <c:v>2582.98</c:v>
                </c:pt>
                <c:pt idx="4922">
                  <c:v>2583.36</c:v>
                </c:pt>
                <c:pt idx="4923">
                  <c:v>2583.7399999999998</c:v>
                </c:pt>
                <c:pt idx="4924">
                  <c:v>2584.12</c:v>
                </c:pt>
                <c:pt idx="4925">
                  <c:v>2584.5100000000002</c:v>
                </c:pt>
                <c:pt idx="4926">
                  <c:v>2584.89</c:v>
                </c:pt>
                <c:pt idx="4927">
                  <c:v>2585.27</c:v>
                </c:pt>
                <c:pt idx="4928">
                  <c:v>2585.65</c:v>
                </c:pt>
                <c:pt idx="4929">
                  <c:v>2586.0300000000002</c:v>
                </c:pt>
                <c:pt idx="4930">
                  <c:v>2586.42</c:v>
                </c:pt>
                <c:pt idx="4931">
                  <c:v>2586.8000000000002</c:v>
                </c:pt>
                <c:pt idx="4932">
                  <c:v>2587.1799999999998</c:v>
                </c:pt>
                <c:pt idx="4933">
                  <c:v>2587.56</c:v>
                </c:pt>
                <c:pt idx="4934">
                  <c:v>2587.94</c:v>
                </c:pt>
                <c:pt idx="4935">
                  <c:v>2588.3200000000002</c:v>
                </c:pt>
                <c:pt idx="4936">
                  <c:v>2588.71</c:v>
                </c:pt>
                <c:pt idx="4937">
                  <c:v>2589.09</c:v>
                </c:pt>
                <c:pt idx="4938">
                  <c:v>2589.4699999999998</c:v>
                </c:pt>
                <c:pt idx="4939">
                  <c:v>2589.85</c:v>
                </c:pt>
                <c:pt idx="4940">
                  <c:v>2590.23</c:v>
                </c:pt>
                <c:pt idx="4941">
                  <c:v>2590.61</c:v>
                </c:pt>
                <c:pt idx="4942">
                  <c:v>2590.9899999999998</c:v>
                </c:pt>
                <c:pt idx="4943">
                  <c:v>2591.37</c:v>
                </c:pt>
                <c:pt idx="4944">
                  <c:v>2591.75</c:v>
                </c:pt>
                <c:pt idx="4945">
                  <c:v>2592.14</c:v>
                </c:pt>
                <c:pt idx="4946">
                  <c:v>2592.52</c:v>
                </c:pt>
                <c:pt idx="4947">
                  <c:v>2592.9</c:v>
                </c:pt>
                <c:pt idx="4948">
                  <c:v>2593.2800000000002</c:v>
                </c:pt>
                <c:pt idx="4949">
                  <c:v>2593.66</c:v>
                </c:pt>
                <c:pt idx="4950">
                  <c:v>2594.04</c:v>
                </c:pt>
                <c:pt idx="4951">
                  <c:v>2594.42</c:v>
                </c:pt>
                <c:pt idx="4952">
                  <c:v>2594.8000000000002</c:v>
                </c:pt>
                <c:pt idx="4953">
                  <c:v>2595.1799999999998</c:v>
                </c:pt>
                <c:pt idx="4954">
                  <c:v>2595.56</c:v>
                </c:pt>
                <c:pt idx="4955">
                  <c:v>2595.94</c:v>
                </c:pt>
                <c:pt idx="4956">
                  <c:v>2596.3200000000002</c:v>
                </c:pt>
                <c:pt idx="4957">
                  <c:v>2596.6999999999998</c:v>
                </c:pt>
                <c:pt idx="4958">
                  <c:v>2597.08</c:v>
                </c:pt>
                <c:pt idx="4959">
                  <c:v>2597.46</c:v>
                </c:pt>
                <c:pt idx="4960">
                  <c:v>2597.84</c:v>
                </c:pt>
                <c:pt idx="4961">
                  <c:v>2598.2199999999998</c:v>
                </c:pt>
                <c:pt idx="4962">
                  <c:v>2598.6</c:v>
                </c:pt>
                <c:pt idx="4963">
                  <c:v>2598.98</c:v>
                </c:pt>
                <c:pt idx="4964">
                  <c:v>2599.36</c:v>
                </c:pt>
                <c:pt idx="4965">
                  <c:v>2599.7399999999998</c:v>
                </c:pt>
                <c:pt idx="4966">
                  <c:v>2600.11</c:v>
                </c:pt>
                <c:pt idx="4967">
                  <c:v>2600.4899999999998</c:v>
                </c:pt>
                <c:pt idx="4968">
                  <c:v>2600.87</c:v>
                </c:pt>
                <c:pt idx="4969">
                  <c:v>2601.25</c:v>
                </c:pt>
                <c:pt idx="4970">
                  <c:v>2601.63</c:v>
                </c:pt>
                <c:pt idx="4971">
                  <c:v>2602.0100000000002</c:v>
                </c:pt>
                <c:pt idx="4972">
                  <c:v>2602.39</c:v>
                </c:pt>
                <c:pt idx="4973">
                  <c:v>2602.77</c:v>
                </c:pt>
                <c:pt idx="4974">
                  <c:v>2603.15</c:v>
                </c:pt>
                <c:pt idx="4975">
                  <c:v>2603.5300000000002</c:v>
                </c:pt>
                <c:pt idx="4976">
                  <c:v>2603.9</c:v>
                </c:pt>
                <c:pt idx="4977">
                  <c:v>2604.2800000000002</c:v>
                </c:pt>
                <c:pt idx="4978">
                  <c:v>2604.66</c:v>
                </c:pt>
                <c:pt idx="4979">
                  <c:v>2605.04</c:v>
                </c:pt>
                <c:pt idx="4980">
                  <c:v>2605.42</c:v>
                </c:pt>
                <c:pt idx="4981">
                  <c:v>2605.79</c:v>
                </c:pt>
                <c:pt idx="4982">
                  <c:v>2606.17</c:v>
                </c:pt>
                <c:pt idx="4983">
                  <c:v>2606.5500000000002</c:v>
                </c:pt>
                <c:pt idx="4984">
                  <c:v>2606.9299999999998</c:v>
                </c:pt>
                <c:pt idx="4985">
                  <c:v>2607.31</c:v>
                </c:pt>
                <c:pt idx="4986">
                  <c:v>2607.6799999999998</c:v>
                </c:pt>
                <c:pt idx="4987">
                  <c:v>2608.06</c:v>
                </c:pt>
                <c:pt idx="4988">
                  <c:v>2608.44</c:v>
                </c:pt>
                <c:pt idx="4989">
                  <c:v>2608.8200000000002</c:v>
                </c:pt>
                <c:pt idx="4990">
                  <c:v>2609.19</c:v>
                </c:pt>
                <c:pt idx="4991">
                  <c:v>2609.5700000000002</c:v>
                </c:pt>
                <c:pt idx="4992">
                  <c:v>2609.9499999999998</c:v>
                </c:pt>
                <c:pt idx="4993">
                  <c:v>2610.33</c:v>
                </c:pt>
                <c:pt idx="4994">
                  <c:v>2610.6999999999998</c:v>
                </c:pt>
                <c:pt idx="4995">
                  <c:v>2611.08</c:v>
                </c:pt>
                <c:pt idx="4996">
                  <c:v>2611.46</c:v>
                </c:pt>
                <c:pt idx="4997">
                  <c:v>2611.84</c:v>
                </c:pt>
                <c:pt idx="4998">
                  <c:v>2612.21</c:v>
                </c:pt>
                <c:pt idx="4999">
                  <c:v>2612.59</c:v>
                </c:pt>
                <c:pt idx="5000">
                  <c:v>2612.9699999999998</c:v>
                </c:pt>
                <c:pt idx="5001">
                  <c:v>2613.34</c:v>
                </c:pt>
                <c:pt idx="5002">
                  <c:v>2613.7199999999998</c:v>
                </c:pt>
                <c:pt idx="5003">
                  <c:v>2614.1</c:v>
                </c:pt>
                <c:pt idx="5004">
                  <c:v>2614.4699999999998</c:v>
                </c:pt>
                <c:pt idx="5005">
                  <c:v>2614.85</c:v>
                </c:pt>
                <c:pt idx="5006">
                  <c:v>2615.2199999999998</c:v>
                </c:pt>
                <c:pt idx="5007">
                  <c:v>2615.6</c:v>
                </c:pt>
                <c:pt idx="5008">
                  <c:v>2615.98</c:v>
                </c:pt>
                <c:pt idx="5009">
                  <c:v>2616.35</c:v>
                </c:pt>
                <c:pt idx="5010">
                  <c:v>2616.73</c:v>
                </c:pt>
                <c:pt idx="5011">
                  <c:v>2617.11</c:v>
                </c:pt>
                <c:pt idx="5012">
                  <c:v>2617.48</c:v>
                </c:pt>
                <c:pt idx="5013">
                  <c:v>2617.86</c:v>
                </c:pt>
                <c:pt idx="5014">
                  <c:v>2618.23</c:v>
                </c:pt>
                <c:pt idx="5015">
                  <c:v>2618.61</c:v>
                </c:pt>
                <c:pt idx="5016">
                  <c:v>2618.98</c:v>
                </c:pt>
                <c:pt idx="5017">
                  <c:v>2619.36</c:v>
                </c:pt>
                <c:pt idx="5018">
                  <c:v>2619.73</c:v>
                </c:pt>
                <c:pt idx="5019">
                  <c:v>2620.11</c:v>
                </c:pt>
                <c:pt idx="5020">
                  <c:v>2620.48</c:v>
                </c:pt>
                <c:pt idx="5021">
                  <c:v>2620.86</c:v>
                </c:pt>
                <c:pt idx="5022">
                  <c:v>2621.2399999999998</c:v>
                </c:pt>
                <c:pt idx="5023">
                  <c:v>2621.61</c:v>
                </c:pt>
                <c:pt idx="5024">
                  <c:v>2621.99</c:v>
                </c:pt>
                <c:pt idx="5025">
                  <c:v>2622.36</c:v>
                </c:pt>
                <c:pt idx="5026">
                  <c:v>2622.73</c:v>
                </c:pt>
                <c:pt idx="5027">
                  <c:v>2623.11</c:v>
                </c:pt>
                <c:pt idx="5028">
                  <c:v>2623.48</c:v>
                </c:pt>
                <c:pt idx="5029">
                  <c:v>2623.86</c:v>
                </c:pt>
                <c:pt idx="5030">
                  <c:v>2624.23</c:v>
                </c:pt>
                <c:pt idx="5031">
                  <c:v>2624.61</c:v>
                </c:pt>
                <c:pt idx="5032">
                  <c:v>2624.98</c:v>
                </c:pt>
                <c:pt idx="5033">
                  <c:v>2625.36</c:v>
                </c:pt>
                <c:pt idx="5034">
                  <c:v>2625.73</c:v>
                </c:pt>
                <c:pt idx="5035">
                  <c:v>2626.1</c:v>
                </c:pt>
                <c:pt idx="5036">
                  <c:v>2626.48</c:v>
                </c:pt>
                <c:pt idx="5037">
                  <c:v>2626.85</c:v>
                </c:pt>
                <c:pt idx="5038">
                  <c:v>2627.23</c:v>
                </c:pt>
                <c:pt idx="5039">
                  <c:v>2627.51</c:v>
                </c:pt>
                <c:pt idx="5040">
                  <c:v>2627.9</c:v>
                </c:pt>
                <c:pt idx="5041">
                  <c:v>2628.28</c:v>
                </c:pt>
                <c:pt idx="5042">
                  <c:v>2628.67</c:v>
                </c:pt>
                <c:pt idx="5043">
                  <c:v>2629.05</c:v>
                </c:pt>
                <c:pt idx="5044">
                  <c:v>2629.44</c:v>
                </c:pt>
                <c:pt idx="5045">
                  <c:v>2629.82</c:v>
                </c:pt>
                <c:pt idx="5046">
                  <c:v>2630.2</c:v>
                </c:pt>
                <c:pt idx="5047">
                  <c:v>2630.59</c:v>
                </c:pt>
                <c:pt idx="5048">
                  <c:v>2630.97</c:v>
                </c:pt>
                <c:pt idx="5049">
                  <c:v>2631.36</c:v>
                </c:pt>
                <c:pt idx="5050">
                  <c:v>2631.74</c:v>
                </c:pt>
                <c:pt idx="5051">
                  <c:v>2632.13</c:v>
                </c:pt>
                <c:pt idx="5052">
                  <c:v>2632.51</c:v>
                </c:pt>
                <c:pt idx="5053">
                  <c:v>2632.89</c:v>
                </c:pt>
                <c:pt idx="5054">
                  <c:v>2633.28</c:v>
                </c:pt>
                <c:pt idx="5055">
                  <c:v>2633.66</c:v>
                </c:pt>
                <c:pt idx="5056">
                  <c:v>2634.05</c:v>
                </c:pt>
                <c:pt idx="5057">
                  <c:v>2634.43</c:v>
                </c:pt>
                <c:pt idx="5058">
                  <c:v>2634.81</c:v>
                </c:pt>
                <c:pt idx="5059">
                  <c:v>2635.2</c:v>
                </c:pt>
                <c:pt idx="5060">
                  <c:v>2635.58</c:v>
                </c:pt>
                <c:pt idx="5061">
                  <c:v>2635.96</c:v>
                </c:pt>
                <c:pt idx="5062">
                  <c:v>2636.35</c:v>
                </c:pt>
                <c:pt idx="5063">
                  <c:v>2636.73</c:v>
                </c:pt>
                <c:pt idx="5064">
                  <c:v>2637.11</c:v>
                </c:pt>
                <c:pt idx="5065">
                  <c:v>2637.5</c:v>
                </c:pt>
                <c:pt idx="5066">
                  <c:v>2637.88</c:v>
                </c:pt>
                <c:pt idx="5067">
                  <c:v>2638.26</c:v>
                </c:pt>
                <c:pt idx="5068">
                  <c:v>2638.65</c:v>
                </c:pt>
                <c:pt idx="5069">
                  <c:v>2639.03</c:v>
                </c:pt>
                <c:pt idx="5070">
                  <c:v>2639.41</c:v>
                </c:pt>
                <c:pt idx="5071">
                  <c:v>2639.8</c:v>
                </c:pt>
                <c:pt idx="5072">
                  <c:v>2640.18</c:v>
                </c:pt>
                <c:pt idx="5073">
                  <c:v>2640.56</c:v>
                </c:pt>
                <c:pt idx="5074">
                  <c:v>2640.94</c:v>
                </c:pt>
                <c:pt idx="5075">
                  <c:v>2641.32</c:v>
                </c:pt>
                <c:pt idx="5076">
                  <c:v>2641.71</c:v>
                </c:pt>
                <c:pt idx="5077">
                  <c:v>2642.09</c:v>
                </c:pt>
                <c:pt idx="5078">
                  <c:v>2642.47</c:v>
                </c:pt>
                <c:pt idx="5079">
                  <c:v>2642.85</c:v>
                </c:pt>
                <c:pt idx="5080">
                  <c:v>2643.24</c:v>
                </c:pt>
                <c:pt idx="5081">
                  <c:v>2643.62</c:v>
                </c:pt>
                <c:pt idx="5082">
                  <c:v>2644</c:v>
                </c:pt>
                <c:pt idx="5083">
                  <c:v>2644.38</c:v>
                </c:pt>
                <c:pt idx="5084">
                  <c:v>2644.76</c:v>
                </c:pt>
                <c:pt idx="5085">
                  <c:v>2645.15</c:v>
                </c:pt>
                <c:pt idx="5086">
                  <c:v>2645.53</c:v>
                </c:pt>
                <c:pt idx="5087">
                  <c:v>2645.91</c:v>
                </c:pt>
                <c:pt idx="5088">
                  <c:v>2646.29</c:v>
                </c:pt>
                <c:pt idx="5089">
                  <c:v>2646.67</c:v>
                </c:pt>
                <c:pt idx="5090">
                  <c:v>2647.05</c:v>
                </c:pt>
                <c:pt idx="5091">
                  <c:v>2647.43</c:v>
                </c:pt>
                <c:pt idx="5092">
                  <c:v>2647.81</c:v>
                </c:pt>
                <c:pt idx="5093">
                  <c:v>2648.2</c:v>
                </c:pt>
                <c:pt idx="5094">
                  <c:v>2648.58</c:v>
                </c:pt>
                <c:pt idx="5095">
                  <c:v>2648.96</c:v>
                </c:pt>
                <c:pt idx="5096">
                  <c:v>2649.34</c:v>
                </c:pt>
                <c:pt idx="5097">
                  <c:v>2649.72</c:v>
                </c:pt>
                <c:pt idx="5098">
                  <c:v>2650.1</c:v>
                </c:pt>
                <c:pt idx="5099">
                  <c:v>2650.48</c:v>
                </c:pt>
                <c:pt idx="5100">
                  <c:v>2650.86</c:v>
                </c:pt>
                <c:pt idx="5101">
                  <c:v>2651.24</c:v>
                </c:pt>
                <c:pt idx="5102">
                  <c:v>2651.62</c:v>
                </c:pt>
                <c:pt idx="5103">
                  <c:v>2652</c:v>
                </c:pt>
                <c:pt idx="5104">
                  <c:v>2652.38</c:v>
                </c:pt>
                <c:pt idx="5105">
                  <c:v>2652.76</c:v>
                </c:pt>
                <c:pt idx="5106">
                  <c:v>2653.14</c:v>
                </c:pt>
                <c:pt idx="5107">
                  <c:v>2653.53</c:v>
                </c:pt>
                <c:pt idx="5108">
                  <c:v>2653.91</c:v>
                </c:pt>
                <c:pt idx="5109">
                  <c:v>2654.28</c:v>
                </c:pt>
                <c:pt idx="5110">
                  <c:v>2654.66</c:v>
                </c:pt>
                <c:pt idx="5111">
                  <c:v>2655.04</c:v>
                </c:pt>
                <c:pt idx="5112">
                  <c:v>2655.42</c:v>
                </c:pt>
                <c:pt idx="5113">
                  <c:v>2655.8</c:v>
                </c:pt>
                <c:pt idx="5114">
                  <c:v>2656.18</c:v>
                </c:pt>
                <c:pt idx="5115">
                  <c:v>2656.56</c:v>
                </c:pt>
                <c:pt idx="5116">
                  <c:v>2656.94</c:v>
                </c:pt>
                <c:pt idx="5117">
                  <c:v>2657.32</c:v>
                </c:pt>
                <c:pt idx="5118">
                  <c:v>2657.7</c:v>
                </c:pt>
                <c:pt idx="5119">
                  <c:v>2658.08</c:v>
                </c:pt>
                <c:pt idx="5120">
                  <c:v>2658.46</c:v>
                </c:pt>
                <c:pt idx="5121">
                  <c:v>2658.84</c:v>
                </c:pt>
                <c:pt idx="5122">
                  <c:v>2659.22</c:v>
                </c:pt>
                <c:pt idx="5123">
                  <c:v>2659.6</c:v>
                </c:pt>
                <c:pt idx="5124">
                  <c:v>2659.98</c:v>
                </c:pt>
                <c:pt idx="5125">
                  <c:v>2660.35</c:v>
                </c:pt>
                <c:pt idx="5126">
                  <c:v>2660.73</c:v>
                </c:pt>
                <c:pt idx="5127">
                  <c:v>2661.11</c:v>
                </c:pt>
                <c:pt idx="5128">
                  <c:v>2661.49</c:v>
                </c:pt>
                <c:pt idx="5129">
                  <c:v>2661.87</c:v>
                </c:pt>
                <c:pt idx="5130">
                  <c:v>2662.25</c:v>
                </c:pt>
                <c:pt idx="5131">
                  <c:v>2662.63</c:v>
                </c:pt>
                <c:pt idx="5132">
                  <c:v>2663</c:v>
                </c:pt>
                <c:pt idx="5133">
                  <c:v>2663.38</c:v>
                </c:pt>
                <c:pt idx="5134">
                  <c:v>2663.76</c:v>
                </c:pt>
                <c:pt idx="5135">
                  <c:v>2664.14</c:v>
                </c:pt>
                <c:pt idx="5136">
                  <c:v>2664.52</c:v>
                </c:pt>
                <c:pt idx="5137">
                  <c:v>2664.9</c:v>
                </c:pt>
                <c:pt idx="5138">
                  <c:v>2665.27</c:v>
                </c:pt>
                <c:pt idx="5139">
                  <c:v>2665.65</c:v>
                </c:pt>
                <c:pt idx="5140">
                  <c:v>2666.03</c:v>
                </c:pt>
                <c:pt idx="5141">
                  <c:v>2666.41</c:v>
                </c:pt>
                <c:pt idx="5142">
                  <c:v>2666.79</c:v>
                </c:pt>
                <c:pt idx="5143">
                  <c:v>2667.16</c:v>
                </c:pt>
                <c:pt idx="5144">
                  <c:v>2667.54</c:v>
                </c:pt>
                <c:pt idx="5145">
                  <c:v>2667.92</c:v>
                </c:pt>
                <c:pt idx="5146">
                  <c:v>2668.29</c:v>
                </c:pt>
                <c:pt idx="5147">
                  <c:v>2668.67</c:v>
                </c:pt>
                <c:pt idx="5148">
                  <c:v>2669.05</c:v>
                </c:pt>
                <c:pt idx="5149">
                  <c:v>2669.43</c:v>
                </c:pt>
                <c:pt idx="5150">
                  <c:v>2669.8</c:v>
                </c:pt>
                <c:pt idx="5151">
                  <c:v>2670.18</c:v>
                </c:pt>
                <c:pt idx="5152">
                  <c:v>2670.56</c:v>
                </c:pt>
                <c:pt idx="5153">
                  <c:v>2670.93</c:v>
                </c:pt>
                <c:pt idx="5154">
                  <c:v>2671.31</c:v>
                </c:pt>
                <c:pt idx="5155">
                  <c:v>2671.69</c:v>
                </c:pt>
                <c:pt idx="5156">
                  <c:v>2672.06</c:v>
                </c:pt>
                <c:pt idx="5157">
                  <c:v>2672.44</c:v>
                </c:pt>
                <c:pt idx="5158">
                  <c:v>2672.82</c:v>
                </c:pt>
                <c:pt idx="5159">
                  <c:v>2673.19</c:v>
                </c:pt>
                <c:pt idx="5160">
                  <c:v>2673.57</c:v>
                </c:pt>
                <c:pt idx="5161">
                  <c:v>2673.95</c:v>
                </c:pt>
                <c:pt idx="5162">
                  <c:v>2674.32</c:v>
                </c:pt>
                <c:pt idx="5163">
                  <c:v>2674.7</c:v>
                </c:pt>
                <c:pt idx="5164">
                  <c:v>2675.07</c:v>
                </c:pt>
                <c:pt idx="5165">
                  <c:v>2675.45</c:v>
                </c:pt>
                <c:pt idx="5166">
                  <c:v>2675.83</c:v>
                </c:pt>
                <c:pt idx="5167">
                  <c:v>2676.2</c:v>
                </c:pt>
                <c:pt idx="5168">
                  <c:v>2676.58</c:v>
                </c:pt>
                <c:pt idx="5169">
                  <c:v>2676.95</c:v>
                </c:pt>
                <c:pt idx="5170">
                  <c:v>2677.33</c:v>
                </c:pt>
                <c:pt idx="5171">
                  <c:v>2677.7</c:v>
                </c:pt>
                <c:pt idx="5172">
                  <c:v>2678.08</c:v>
                </c:pt>
                <c:pt idx="5173">
                  <c:v>2678.46</c:v>
                </c:pt>
                <c:pt idx="5174">
                  <c:v>2678.83</c:v>
                </c:pt>
                <c:pt idx="5175">
                  <c:v>2679.21</c:v>
                </c:pt>
                <c:pt idx="5176">
                  <c:v>2679.58</c:v>
                </c:pt>
                <c:pt idx="5177">
                  <c:v>2679.96</c:v>
                </c:pt>
                <c:pt idx="5178">
                  <c:v>2680.33</c:v>
                </c:pt>
                <c:pt idx="5179">
                  <c:v>2680.71</c:v>
                </c:pt>
                <c:pt idx="5180">
                  <c:v>2681.08</c:v>
                </c:pt>
                <c:pt idx="5181">
                  <c:v>2681.46</c:v>
                </c:pt>
                <c:pt idx="5182">
                  <c:v>2681.83</c:v>
                </c:pt>
                <c:pt idx="5183">
                  <c:v>2682.21</c:v>
                </c:pt>
                <c:pt idx="5184">
                  <c:v>2682.58</c:v>
                </c:pt>
                <c:pt idx="5185">
                  <c:v>2682.95</c:v>
                </c:pt>
                <c:pt idx="5186">
                  <c:v>2683.33</c:v>
                </c:pt>
                <c:pt idx="5187">
                  <c:v>2683.7</c:v>
                </c:pt>
                <c:pt idx="5188">
                  <c:v>2684.08</c:v>
                </c:pt>
                <c:pt idx="5189">
                  <c:v>2684.45</c:v>
                </c:pt>
                <c:pt idx="5190">
                  <c:v>2684.83</c:v>
                </c:pt>
                <c:pt idx="5191">
                  <c:v>2685.2</c:v>
                </c:pt>
                <c:pt idx="5192">
                  <c:v>2685.57</c:v>
                </c:pt>
                <c:pt idx="5193">
                  <c:v>2685.95</c:v>
                </c:pt>
                <c:pt idx="5194">
                  <c:v>2686.32</c:v>
                </c:pt>
                <c:pt idx="5195">
                  <c:v>2686.7</c:v>
                </c:pt>
                <c:pt idx="5196">
                  <c:v>2687.07</c:v>
                </c:pt>
                <c:pt idx="5197">
                  <c:v>2687.44</c:v>
                </c:pt>
                <c:pt idx="5198">
                  <c:v>2687.82</c:v>
                </c:pt>
                <c:pt idx="5199">
                  <c:v>2688.19</c:v>
                </c:pt>
                <c:pt idx="5200">
                  <c:v>2688.56</c:v>
                </c:pt>
                <c:pt idx="5201">
                  <c:v>2688.94</c:v>
                </c:pt>
                <c:pt idx="5202">
                  <c:v>2689.31</c:v>
                </c:pt>
                <c:pt idx="5203">
                  <c:v>2689.68</c:v>
                </c:pt>
                <c:pt idx="5204">
                  <c:v>2690.06</c:v>
                </c:pt>
                <c:pt idx="5205">
                  <c:v>2690.43</c:v>
                </c:pt>
                <c:pt idx="5206">
                  <c:v>2690.8</c:v>
                </c:pt>
                <c:pt idx="5207">
                  <c:v>2691.18</c:v>
                </c:pt>
                <c:pt idx="5208">
                  <c:v>2691.55</c:v>
                </c:pt>
                <c:pt idx="5209">
                  <c:v>2691.92</c:v>
                </c:pt>
                <c:pt idx="5210">
                  <c:v>2692.29</c:v>
                </c:pt>
                <c:pt idx="5211">
                  <c:v>2692.67</c:v>
                </c:pt>
                <c:pt idx="5212">
                  <c:v>2693.04</c:v>
                </c:pt>
                <c:pt idx="5213">
                  <c:v>2693.41</c:v>
                </c:pt>
                <c:pt idx="5214">
                  <c:v>2693.78</c:v>
                </c:pt>
                <c:pt idx="5215">
                  <c:v>2694.16</c:v>
                </c:pt>
                <c:pt idx="5216">
                  <c:v>2694.53</c:v>
                </c:pt>
                <c:pt idx="5217">
                  <c:v>2694.9</c:v>
                </c:pt>
                <c:pt idx="5218">
                  <c:v>2695.27</c:v>
                </c:pt>
                <c:pt idx="5219">
                  <c:v>2695.65</c:v>
                </c:pt>
                <c:pt idx="5220">
                  <c:v>2696.02</c:v>
                </c:pt>
                <c:pt idx="5221">
                  <c:v>2696.39</c:v>
                </c:pt>
                <c:pt idx="5222">
                  <c:v>2696.76</c:v>
                </c:pt>
                <c:pt idx="5223">
                  <c:v>2697.13</c:v>
                </c:pt>
                <c:pt idx="5224">
                  <c:v>2697.5</c:v>
                </c:pt>
                <c:pt idx="5225">
                  <c:v>2697.88</c:v>
                </c:pt>
                <c:pt idx="5226">
                  <c:v>2698.25</c:v>
                </c:pt>
                <c:pt idx="5227">
                  <c:v>2698.62</c:v>
                </c:pt>
                <c:pt idx="5228">
                  <c:v>2698.99</c:v>
                </c:pt>
                <c:pt idx="5229">
                  <c:v>2699.36</c:v>
                </c:pt>
                <c:pt idx="5230">
                  <c:v>2699.73</c:v>
                </c:pt>
                <c:pt idx="5231">
                  <c:v>2700.11</c:v>
                </c:pt>
                <c:pt idx="5232">
                  <c:v>2700.48</c:v>
                </c:pt>
                <c:pt idx="5233">
                  <c:v>2700.85</c:v>
                </c:pt>
                <c:pt idx="5234">
                  <c:v>2701.22</c:v>
                </c:pt>
                <c:pt idx="5235">
                  <c:v>2701.59</c:v>
                </c:pt>
                <c:pt idx="5236">
                  <c:v>2701.96</c:v>
                </c:pt>
                <c:pt idx="5237">
                  <c:v>2702.33</c:v>
                </c:pt>
                <c:pt idx="5238">
                  <c:v>2702.7</c:v>
                </c:pt>
                <c:pt idx="5239">
                  <c:v>2703.07</c:v>
                </c:pt>
                <c:pt idx="5240">
                  <c:v>2703.44</c:v>
                </c:pt>
                <c:pt idx="5241">
                  <c:v>2703.81</c:v>
                </c:pt>
                <c:pt idx="5242">
                  <c:v>2704.18</c:v>
                </c:pt>
                <c:pt idx="5243">
                  <c:v>2704.55</c:v>
                </c:pt>
                <c:pt idx="5244">
                  <c:v>2704.92</c:v>
                </c:pt>
                <c:pt idx="5245">
                  <c:v>2705.29</c:v>
                </c:pt>
                <c:pt idx="5246">
                  <c:v>2705.66</c:v>
                </c:pt>
                <c:pt idx="5247">
                  <c:v>2706.03</c:v>
                </c:pt>
                <c:pt idx="5248">
                  <c:v>2706.41</c:v>
                </c:pt>
                <c:pt idx="5249">
                  <c:v>2706.77</c:v>
                </c:pt>
                <c:pt idx="5250">
                  <c:v>2707.14</c:v>
                </c:pt>
                <c:pt idx="5251">
                  <c:v>2707.51</c:v>
                </c:pt>
                <c:pt idx="5252">
                  <c:v>2707.88</c:v>
                </c:pt>
                <c:pt idx="5253">
                  <c:v>2708.25</c:v>
                </c:pt>
                <c:pt idx="5254">
                  <c:v>2708.62</c:v>
                </c:pt>
                <c:pt idx="5255">
                  <c:v>2708.99</c:v>
                </c:pt>
                <c:pt idx="5256">
                  <c:v>2709.36</c:v>
                </c:pt>
                <c:pt idx="5257">
                  <c:v>2709.73</c:v>
                </c:pt>
                <c:pt idx="5258">
                  <c:v>2710.1</c:v>
                </c:pt>
                <c:pt idx="5259">
                  <c:v>2710.47</c:v>
                </c:pt>
                <c:pt idx="5260">
                  <c:v>2710.84</c:v>
                </c:pt>
                <c:pt idx="5261">
                  <c:v>2711.21</c:v>
                </c:pt>
                <c:pt idx="5262">
                  <c:v>2711.58</c:v>
                </c:pt>
                <c:pt idx="5263">
                  <c:v>2711.95</c:v>
                </c:pt>
                <c:pt idx="5264">
                  <c:v>2712.31</c:v>
                </c:pt>
                <c:pt idx="5265">
                  <c:v>2712.68</c:v>
                </c:pt>
                <c:pt idx="5266">
                  <c:v>2713.05</c:v>
                </c:pt>
                <c:pt idx="5267">
                  <c:v>2713.42</c:v>
                </c:pt>
                <c:pt idx="5268">
                  <c:v>2713.79</c:v>
                </c:pt>
                <c:pt idx="5269">
                  <c:v>2714.16</c:v>
                </c:pt>
                <c:pt idx="5270">
                  <c:v>2714.53</c:v>
                </c:pt>
                <c:pt idx="5271">
                  <c:v>2714.89</c:v>
                </c:pt>
                <c:pt idx="5272">
                  <c:v>2715.26</c:v>
                </c:pt>
                <c:pt idx="5273">
                  <c:v>2715.63</c:v>
                </c:pt>
                <c:pt idx="5274">
                  <c:v>2716</c:v>
                </c:pt>
                <c:pt idx="5275">
                  <c:v>2716.37</c:v>
                </c:pt>
                <c:pt idx="5276">
                  <c:v>2716.74</c:v>
                </c:pt>
                <c:pt idx="5277">
                  <c:v>2717.1</c:v>
                </c:pt>
                <c:pt idx="5278">
                  <c:v>2717.47</c:v>
                </c:pt>
                <c:pt idx="5279">
                  <c:v>2717.84</c:v>
                </c:pt>
                <c:pt idx="5280">
                  <c:v>2718.21</c:v>
                </c:pt>
                <c:pt idx="5281">
                  <c:v>2718.57</c:v>
                </c:pt>
                <c:pt idx="5282">
                  <c:v>2718.94</c:v>
                </c:pt>
                <c:pt idx="5283">
                  <c:v>2719.31</c:v>
                </c:pt>
                <c:pt idx="5284">
                  <c:v>2719.68</c:v>
                </c:pt>
                <c:pt idx="5285">
                  <c:v>2720.04</c:v>
                </c:pt>
                <c:pt idx="5286">
                  <c:v>2720.41</c:v>
                </c:pt>
                <c:pt idx="5287">
                  <c:v>2720.78</c:v>
                </c:pt>
                <c:pt idx="5288">
                  <c:v>2721.15</c:v>
                </c:pt>
                <c:pt idx="5289">
                  <c:v>2721.51</c:v>
                </c:pt>
                <c:pt idx="5290">
                  <c:v>2721.88</c:v>
                </c:pt>
                <c:pt idx="5291">
                  <c:v>2722.25</c:v>
                </c:pt>
                <c:pt idx="5292">
                  <c:v>2722.61</c:v>
                </c:pt>
                <c:pt idx="5293">
                  <c:v>2722.98</c:v>
                </c:pt>
                <c:pt idx="5294">
                  <c:v>2723.35</c:v>
                </c:pt>
                <c:pt idx="5295">
                  <c:v>2723.71</c:v>
                </c:pt>
                <c:pt idx="5296">
                  <c:v>2724.08</c:v>
                </c:pt>
                <c:pt idx="5297">
                  <c:v>2724.45</c:v>
                </c:pt>
                <c:pt idx="5298">
                  <c:v>2724.81</c:v>
                </c:pt>
                <c:pt idx="5299">
                  <c:v>2725.18</c:v>
                </c:pt>
                <c:pt idx="5300">
                  <c:v>2725.55</c:v>
                </c:pt>
                <c:pt idx="5301">
                  <c:v>2725.91</c:v>
                </c:pt>
                <c:pt idx="5302">
                  <c:v>2726.28</c:v>
                </c:pt>
                <c:pt idx="5303">
                  <c:v>2726.64</c:v>
                </c:pt>
                <c:pt idx="5304">
                  <c:v>2727.01</c:v>
                </c:pt>
                <c:pt idx="5305">
                  <c:v>2727.38</c:v>
                </c:pt>
                <c:pt idx="5306">
                  <c:v>2727.74</c:v>
                </c:pt>
                <c:pt idx="5307">
                  <c:v>2728.11</c:v>
                </c:pt>
                <c:pt idx="5308">
                  <c:v>2728.47</c:v>
                </c:pt>
                <c:pt idx="5309">
                  <c:v>2728.84</c:v>
                </c:pt>
                <c:pt idx="5310">
                  <c:v>2729.2</c:v>
                </c:pt>
                <c:pt idx="5311">
                  <c:v>2729.57</c:v>
                </c:pt>
                <c:pt idx="5312">
                  <c:v>2729.93</c:v>
                </c:pt>
                <c:pt idx="5313">
                  <c:v>2730.3</c:v>
                </c:pt>
                <c:pt idx="5314">
                  <c:v>2730.66</c:v>
                </c:pt>
                <c:pt idx="5315">
                  <c:v>2731.03</c:v>
                </c:pt>
                <c:pt idx="5316">
                  <c:v>2731.4</c:v>
                </c:pt>
                <c:pt idx="5317">
                  <c:v>2731.76</c:v>
                </c:pt>
                <c:pt idx="5318">
                  <c:v>2732.12</c:v>
                </c:pt>
                <c:pt idx="5319">
                  <c:v>2732.49</c:v>
                </c:pt>
                <c:pt idx="5320">
                  <c:v>2732.86</c:v>
                </c:pt>
                <c:pt idx="5321">
                  <c:v>2733.22</c:v>
                </c:pt>
                <c:pt idx="5322">
                  <c:v>2733.58</c:v>
                </c:pt>
                <c:pt idx="5323">
                  <c:v>2733.95</c:v>
                </c:pt>
                <c:pt idx="5324">
                  <c:v>2734.31</c:v>
                </c:pt>
                <c:pt idx="5325">
                  <c:v>2734.68</c:v>
                </c:pt>
                <c:pt idx="5326">
                  <c:v>2735.04</c:v>
                </c:pt>
                <c:pt idx="5327">
                  <c:v>2735.41</c:v>
                </c:pt>
                <c:pt idx="5328">
                  <c:v>2735.77</c:v>
                </c:pt>
                <c:pt idx="5329">
                  <c:v>2736.13</c:v>
                </c:pt>
                <c:pt idx="5330">
                  <c:v>2736.5</c:v>
                </c:pt>
                <c:pt idx="5331">
                  <c:v>2736.86</c:v>
                </c:pt>
                <c:pt idx="5332">
                  <c:v>2737.23</c:v>
                </c:pt>
                <c:pt idx="5333">
                  <c:v>2737.59</c:v>
                </c:pt>
                <c:pt idx="5334">
                  <c:v>2737.95</c:v>
                </c:pt>
                <c:pt idx="5335">
                  <c:v>2738.32</c:v>
                </c:pt>
                <c:pt idx="5336">
                  <c:v>2738.68</c:v>
                </c:pt>
                <c:pt idx="5337">
                  <c:v>2739.05</c:v>
                </c:pt>
                <c:pt idx="5338">
                  <c:v>2739.41</c:v>
                </c:pt>
                <c:pt idx="5339">
                  <c:v>2739.77</c:v>
                </c:pt>
                <c:pt idx="5340">
                  <c:v>2740.14</c:v>
                </c:pt>
                <c:pt idx="5341">
                  <c:v>2740.5</c:v>
                </c:pt>
                <c:pt idx="5342">
                  <c:v>2740.86</c:v>
                </c:pt>
                <c:pt idx="5343">
                  <c:v>2741.22</c:v>
                </c:pt>
                <c:pt idx="5344">
                  <c:v>2741.59</c:v>
                </c:pt>
                <c:pt idx="5345">
                  <c:v>2741.95</c:v>
                </c:pt>
                <c:pt idx="5346">
                  <c:v>2742.31</c:v>
                </c:pt>
                <c:pt idx="5347">
                  <c:v>2742.68</c:v>
                </c:pt>
                <c:pt idx="5348">
                  <c:v>2743.04</c:v>
                </c:pt>
                <c:pt idx="5349">
                  <c:v>2743.4</c:v>
                </c:pt>
                <c:pt idx="5350">
                  <c:v>2743.76</c:v>
                </c:pt>
                <c:pt idx="5351">
                  <c:v>2744.13</c:v>
                </c:pt>
                <c:pt idx="5352">
                  <c:v>2744.49</c:v>
                </c:pt>
                <c:pt idx="5353">
                  <c:v>2744.85</c:v>
                </c:pt>
                <c:pt idx="5354">
                  <c:v>2745.21</c:v>
                </c:pt>
                <c:pt idx="5355">
                  <c:v>2745.58</c:v>
                </c:pt>
                <c:pt idx="5356">
                  <c:v>2745.94</c:v>
                </c:pt>
                <c:pt idx="5357">
                  <c:v>2746.3</c:v>
                </c:pt>
                <c:pt idx="5358">
                  <c:v>2746.66</c:v>
                </c:pt>
                <c:pt idx="5359">
                  <c:v>2747.03</c:v>
                </c:pt>
                <c:pt idx="5360">
                  <c:v>2747.39</c:v>
                </c:pt>
                <c:pt idx="5361">
                  <c:v>2747.75</c:v>
                </c:pt>
                <c:pt idx="5362">
                  <c:v>2748.11</c:v>
                </c:pt>
                <c:pt idx="5363">
                  <c:v>2748.47</c:v>
                </c:pt>
                <c:pt idx="5364">
                  <c:v>2748.83</c:v>
                </c:pt>
                <c:pt idx="5365">
                  <c:v>2749.2</c:v>
                </c:pt>
                <c:pt idx="5366">
                  <c:v>2749.56</c:v>
                </c:pt>
                <c:pt idx="5367">
                  <c:v>2749.92</c:v>
                </c:pt>
                <c:pt idx="5368">
                  <c:v>2750.28</c:v>
                </c:pt>
                <c:pt idx="5369">
                  <c:v>2750.64</c:v>
                </c:pt>
                <c:pt idx="5370">
                  <c:v>2751</c:v>
                </c:pt>
                <c:pt idx="5371">
                  <c:v>2751.36</c:v>
                </c:pt>
                <c:pt idx="5372">
                  <c:v>2751.73</c:v>
                </c:pt>
                <c:pt idx="5373">
                  <c:v>2751.76</c:v>
                </c:pt>
                <c:pt idx="5374">
                  <c:v>2752.13</c:v>
                </c:pt>
                <c:pt idx="5375">
                  <c:v>2752.5</c:v>
                </c:pt>
                <c:pt idx="5376">
                  <c:v>2752.87</c:v>
                </c:pt>
                <c:pt idx="5377">
                  <c:v>2753.25</c:v>
                </c:pt>
                <c:pt idx="5378">
                  <c:v>2753.62</c:v>
                </c:pt>
                <c:pt idx="5379">
                  <c:v>2753.99</c:v>
                </c:pt>
                <c:pt idx="5380">
                  <c:v>2754.36</c:v>
                </c:pt>
                <c:pt idx="5381">
                  <c:v>2754.73</c:v>
                </c:pt>
                <c:pt idx="5382">
                  <c:v>2755.11</c:v>
                </c:pt>
                <c:pt idx="5383">
                  <c:v>2755.48</c:v>
                </c:pt>
                <c:pt idx="5384">
                  <c:v>2755.85</c:v>
                </c:pt>
                <c:pt idx="5385">
                  <c:v>2756.22</c:v>
                </c:pt>
                <c:pt idx="5386">
                  <c:v>2756.59</c:v>
                </c:pt>
                <c:pt idx="5387">
                  <c:v>2756.96</c:v>
                </c:pt>
                <c:pt idx="5388">
                  <c:v>2757.33</c:v>
                </c:pt>
                <c:pt idx="5389">
                  <c:v>2757.71</c:v>
                </c:pt>
                <c:pt idx="5390">
                  <c:v>2758.08</c:v>
                </c:pt>
                <c:pt idx="5391">
                  <c:v>2758.45</c:v>
                </c:pt>
                <c:pt idx="5392">
                  <c:v>2758.82</c:v>
                </c:pt>
                <c:pt idx="5393">
                  <c:v>2759.19</c:v>
                </c:pt>
                <c:pt idx="5394">
                  <c:v>2759.56</c:v>
                </c:pt>
                <c:pt idx="5395">
                  <c:v>2759.93</c:v>
                </c:pt>
                <c:pt idx="5396">
                  <c:v>2760.3</c:v>
                </c:pt>
                <c:pt idx="5397">
                  <c:v>2760.67</c:v>
                </c:pt>
                <c:pt idx="5398">
                  <c:v>2761.04</c:v>
                </c:pt>
                <c:pt idx="5399">
                  <c:v>2761.41</c:v>
                </c:pt>
                <c:pt idx="5400">
                  <c:v>2761.78</c:v>
                </c:pt>
                <c:pt idx="5401">
                  <c:v>2762.15</c:v>
                </c:pt>
                <c:pt idx="5402">
                  <c:v>2762.52</c:v>
                </c:pt>
                <c:pt idx="5403">
                  <c:v>2762.9</c:v>
                </c:pt>
                <c:pt idx="5404">
                  <c:v>2763.27</c:v>
                </c:pt>
                <c:pt idx="5405">
                  <c:v>2763.64</c:v>
                </c:pt>
                <c:pt idx="5406">
                  <c:v>2764.01</c:v>
                </c:pt>
                <c:pt idx="5407">
                  <c:v>2764.38</c:v>
                </c:pt>
                <c:pt idx="5408">
                  <c:v>2764.75</c:v>
                </c:pt>
                <c:pt idx="5409">
                  <c:v>2765.11</c:v>
                </c:pt>
                <c:pt idx="5410">
                  <c:v>2765.48</c:v>
                </c:pt>
                <c:pt idx="5411">
                  <c:v>2765.85</c:v>
                </c:pt>
                <c:pt idx="5412">
                  <c:v>2766.22</c:v>
                </c:pt>
                <c:pt idx="5413">
                  <c:v>2766.59</c:v>
                </c:pt>
                <c:pt idx="5414">
                  <c:v>2766.96</c:v>
                </c:pt>
                <c:pt idx="5415">
                  <c:v>2767.33</c:v>
                </c:pt>
                <c:pt idx="5416">
                  <c:v>2767.7</c:v>
                </c:pt>
                <c:pt idx="5417">
                  <c:v>2768.07</c:v>
                </c:pt>
                <c:pt idx="5418">
                  <c:v>2768.44</c:v>
                </c:pt>
                <c:pt idx="5419">
                  <c:v>2768.81</c:v>
                </c:pt>
                <c:pt idx="5420">
                  <c:v>2769.18</c:v>
                </c:pt>
                <c:pt idx="5421">
                  <c:v>2769.55</c:v>
                </c:pt>
                <c:pt idx="5422">
                  <c:v>2769.92</c:v>
                </c:pt>
                <c:pt idx="5423">
                  <c:v>2770.28</c:v>
                </c:pt>
                <c:pt idx="5424">
                  <c:v>2770.65</c:v>
                </c:pt>
                <c:pt idx="5425">
                  <c:v>2771.02</c:v>
                </c:pt>
                <c:pt idx="5426">
                  <c:v>2771.39</c:v>
                </c:pt>
                <c:pt idx="5427">
                  <c:v>2771.76</c:v>
                </c:pt>
                <c:pt idx="5428">
                  <c:v>2772.13</c:v>
                </c:pt>
                <c:pt idx="5429">
                  <c:v>2772.5</c:v>
                </c:pt>
                <c:pt idx="5430">
                  <c:v>2772.86</c:v>
                </c:pt>
                <c:pt idx="5431">
                  <c:v>2773.23</c:v>
                </c:pt>
                <c:pt idx="5432">
                  <c:v>2773.6</c:v>
                </c:pt>
                <c:pt idx="5433">
                  <c:v>2773.97</c:v>
                </c:pt>
                <c:pt idx="5434">
                  <c:v>2774.34</c:v>
                </c:pt>
                <c:pt idx="5435">
                  <c:v>2774.71</c:v>
                </c:pt>
                <c:pt idx="5436">
                  <c:v>2775.07</c:v>
                </c:pt>
                <c:pt idx="5437">
                  <c:v>2775.44</c:v>
                </c:pt>
                <c:pt idx="5438">
                  <c:v>2775.81</c:v>
                </c:pt>
                <c:pt idx="5439">
                  <c:v>2776.18</c:v>
                </c:pt>
                <c:pt idx="5440">
                  <c:v>2776.54</c:v>
                </c:pt>
                <c:pt idx="5441">
                  <c:v>2776.91</c:v>
                </c:pt>
                <c:pt idx="5442">
                  <c:v>2777.28</c:v>
                </c:pt>
                <c:pt idx="5443">
                  <c:v>2777.65</c:v>
                </c:pt>
                <c:pt idx="5444">
                  <c:v>2778.01</c:v>
                </c:pt>
                <c:pt idx="5445">
                  <c:v>2778.38</c:v>
                </c:pt>
                <c:pt idx="5446">
                  <c:v>2778.75</c:v>
                </c:pt>
                <c:pt idx="5447">
                  <c:v>2779.11</c:v>
                </c:pt>
                <c:pt idx="5448">
                  <c:v>2779.48</c:v>
                </c:pt>
                <c:pt idx="5449">
                  <c:v>2779.85</c:v>
                </c:pt>
                <c:pt idx="5450">
                  <c:v>2780.22</c:v>
                </c:pt>
                <c:pt idx="5451">
                  <c:v>2780.58</c:v>
                </c:pt>
                <c:pt idx="5452">
                  <c:v>2780.95</c:v>
                </c:pt>
                <c:pt idx="5453">
                  <c:v>2781.32</c:v>
                </c:pt>
                <c:pt idx="5454">
                  <c:v>2781.68</c:v>
                </c:pt>
                <c:pt idx="5455">
                  <c:v>2782.05</c:v>
                </c:pt>
                <c:pt idx="5456">
                  <c:v>2782.42</c:v>
                </c:pt>
                <c:pt idx="5457">
                  <c:v>2782.78</c:v>
                </c:pt>
                <c:pt idx="5458">
                  <c:v>2783.15</c:v>
                </c:pt>
                <c:pt idx="5459">
                  <c:v>2783.52</c:v>
                </c:pt>
                <c:pt idx="5460">
                  <c:v>2783.88</c:v>
                </c:pt>
                <c:pt idx="5461">
                  <c:v>2784.25</c:v>
                </c:pt>
                <c:pt idx="5462">
                  <c:v>2784.61</c:v>
                </c:pt>
                <c:pt idx="5463">
                  <c:v>2784.98</c:v>
                </c:pt>
                <c:pt idx="5464">
                  <c:v>2785.35</c:v>
                </c:pt>
                <c:pt idx="5465">
                  <c:v>2785.71</c:v>
                </c:pt>
                <c:pt idx="5466">
                  <c:v>2786.08</c:v>
                </c:pt>
                <c:pt idx="5467">
                  <c:v>2786.44</c:v>
                </c:pt>
                <c:pt idx="5468">
                  <c:v>2786.81</c:v>
                </c:pt>
                <c:pt idx="5469">
                  <c:v>2787.18</c:v>
                </c:pt>
                <c:pt idx="5470">
                  <c:v>2787.54</c:v>
                </c:pt>
                <c:pt idx="5471">
                  <c:v>2787.91</c:v>
                </c:pt>
                <c:pt idx="5472">
                  <c:v>2788.27</c:v>
                </c:pt>
                <c:pt idx="5473">
                  <c:v>2788.64</c:v>
                </c:pt>
                <c:pt idx="5474">
                  <c:v>2789</c:v>
                </c:pt>
                <c:pt idx="5475">
                  <c:v>2789.37</c:v>
                </c:pt>
                <c:pt idx="5476">
                  <c:v>2789.73</c:v>
                </c:pt>
                <c:pt idx="5477">
                  <c:v>2790.1</c:v>
                </c:pt>
                <c:pt idx="5478">
                  <c:v>2790.46</c:v>
                </c:pt>
                <c:pt idx="5479">
                  <c:v>2790.83</c:v>
                </c:pt>
                <c:pt idx="5480">
                  <c:v>2791.19</c:v>
                </c:pt>
                <c:pt idx="5481">
                  <c:v>2791.56</c:v>
                </c:pt>
                <c:pt idx="5482">
                  <c:v>2791.92</c:v>
                </c:pt>
                <c:pt idx="5483">
                  <c:v>2792.29</c:v>
                </c:pt>
                <c:pt idx="5484">
                  <c:v>2792.65</c:v>
                </c:pt>
                <c:pt idx="5485">
                  <c:v>2793.01</c:v>
                </c:pt>
                <c:pt idx="5486">
                  <c:v>2793.38</c:v>
                </c:pt>
                <c:pt idx="5487">
                  <c:v>2793.74</c:v>
                </c:pt>
                <c:pt idx="5488">
                  <c:v>2794.11</c:v>
                </c:pt>
                <c:pt idx="5489">
                  <c:v>2794.47</c:v>
                </c:pt>
                <c:pt idx="5490">
                  <c:v>2794.84</c:v>
                </c:pt>
                <c:pt idx="5491">
                  <c:v>2795.2</c:v>
                </c:pt>
                <c:pt idx="5492">
                  <c:v>2795.56</c:v>
                </c:pt>
                <c:pt idx="5493">
                  <c:v>2795.93</c:v>
                </c:pt>
                <c:pt idx="5494">
                  <c:v>2796.29</c:v>
                </c:pt>
                <c:pt idx="5495">
                  <c:v>2796.66</c:v>
                </c:pt>
                <c:pt idx="5496">
                  <c:v>2797.02</c:v>
                </c:pt>
                <c:pt idx="5497">
                  <c:v>2797.38</c:v>
                </c:pt>
                <c:pt idx="5498">
                  <c:v>2797.75</c:v>
                </c:pt>
                <c:pt idx="5499">
                  <c:v>2798.11</c:v>
                </c:pt>
                <c:pt idx="5500">
                  <c:v>2798.47</c:v>
                </c:pt>
                <c:pt idx="5501">
                  <c:v>2798.84</c:v>
                </c:pt>
                <c:pt idx="5502">
                  <c:v>2799.2</c:v>
                </c:pt>
                <c:pt idx="5503">
                  <c:v>2799.56</c:v>
                </c:pt>
                <c:pt idx="5504">
                  <c:v>2799.93</c:v>
                </c:pt>
                <c:pt idx="5505">
                  <c:v>2800.29</c:v>
                </c:pt>
                <c:pt idx="5506">
                  <c:v>2800.65</c:v>
                </c:pt>
                <c:pt idx="5507">
                  <c:v>2801.02</c:v>
                </c:pt>
                <c:pt idx="5508">
                  <c:v>2801.38</c:v>
                </c:pt>
                <c:pt idx="5509">
                  <c:v>2801.74</c:v>
                </c:pt>
                <c:pt idx="5510">
                  <c:v>2802.1</c:v>
                </c:pt>
                <c:pt idx="5511">
                  <c:v>2802.47</c:v>
                </c:pt>
                <c:pt idx="5512">
                  <c:v>2802.83</c:v>
                </c:pt>
                <c:pt idx="5513">
                  <c:v>2803.19</c:v>
                </c:pt>
                <c:pt idx="5514">
                  <c:v>2803.55</c:v>
                </c:pt>
                <c:pt idx="5515">
                  <c:v>2803.92</c:v>
                </c:pt>
                <c:pt idx="5516">
                  <c:v>2804.28</c:v>
                </c:pt>
                <c:pt idx="5517">
                  <c:v>2804.64</c:v>
                </c:pt>
                <c:pt idx="5518">
                  <c:v>2805</c:v>
                </c:pt>
                <c:pt idx="5519">
                  <c:v>2805.36</c:v>
                </c:pt>
                <c:pt idx="5520">
                  <c:v>2805.73</c:v>
                </c:pt>
                <c:pt idx="5521">
                  <c:v>2806.09</c:v>
                </c:pt>
                <c:pt idx="5522">
                  <c:v>2806.45</c:v>
                </c:pt>
                <c:pt idx="5523">
                  <c:v>2806.81</c:v>
                </c:pt>
                <c:pt idx="5524">
                  <c:v>2807.17</c:v>
                </c:pt>
                <c:pt idx="5525">
                  <c:v>2807.54</c:v>
                </c:pt>
                <c:pt idx="5526">
                  <c:v>2807.9</c:v>
                </c:pt>
                <c:pt idx="5527">
                  <c:v>2808.26</c:v>
                </c:pt>
                <c:pt idx="5528">
                  <c:v>2808.62</c:v>
                </c:pt>
                <c:pt idx="5529">
                  <c:v>2808.98</c:v>
                </c:pt>
                <c:pt idx="5530">
                  <c:v>2809.34</c:v>
                </c:pt>
                <c:pt idx="5531">
                  <c:v>2809.7</c:v>
                </c:pt>
                <c:pt idx="5532">
                  <c:v>2810.06</c:v>
                </c:pt>
                <c:pt idx="5533">
                  <c:v>2810.43</c:v>
                </c:pt>
                <c:pt idx="5534">
                  <c:v>2810.79</c:v>
                </c:pt>
                <c:pt idx="5535">
                  <c:v>2811.15</c:v>
                </c:pt>
                <c:pt idx="5536">
                  <c:v>2811.51</c:v>
                </c:pt>
                <c:pt idx="5537">
                  <c:v>2811.87</c:v>
                </c:pt>
                <c:pt idx="5538">
                  <c:v>2812.23</c:v>
                </c:pt>
                <c:pt idx="5539">
                  <c:v>2812.59</c:v>
                </c:pt>
                <c:pt idx="5540">
                  <c:v>2812.95</c:v>
                </c:pt>
                <c:pt idx="5541">
                  <c:v>2813.31</c:v>
                </c:pt>
                <c:pt idx="5542">
                  <c:v>2813.67</c:v>
                </c:pt>
                <c:pt idx="5543">
                  <c:v>2814.03</c:v>
                </c:pt>
                <c:pt idx="5544">
                  <c:v>2814.39</c:v>
                </c:pt>
                <c:pt idx="5545">
                  <c:v>2814.75</c:v>
                </c:pt>
                <c:pt idx="5546">
                  <c:v>2815.11</c:v>
                </c:pt>
                <c:pt idx="5547">
                  <c:v>2815.47</c:v>
                </c:pt>
                <c:pt idx="5548">
                  <c:v>2815.83</c:v>
                </c:pt>
                <c:pt idx="5549">
                  <c:v>2816.19</c:v>
                </c:pt>
                <c:pt idx="5550">
                  <c:v>2816.55</c:v>
                </c:pt>
                <c:pt idx="5551">
                  <c:v>2816.91</c:v>
                </c:pt>
                <c:pt idx="5552">
                  <c:v>2817.27</c:v>
                </c:pt>
                <c:pt idx="5553">
                  <c:v>2817.63</c:v>
                </c:pt>
                <c:pt idx="5554">
                  <c:v>2817.99</c:v>
                </c:pt>
                <c:pt idx="5555">
                  <c:v>2818.35</c:v>
                </c:pt>
                <c:pt idx="5556">
                  <c:v>2818.71</c:v>
                </c:pt>
                <c:pt idx="5557">
                  <c:v>2819.07</c:v>
                </c:pt>
                <c:pt idx="5558">
                  <c:v>2819.43</c:v>
                </c:pt>
                <c:pt idx="5559">
                  <c:v>2819.79</c:v>
                </c:pt>
                <c:pt idx="5560">
                  <c:v>2820.15</c:v>
                </c:pt>
                <c:pt idx="5561">
                  <c:v>2820.51</c:v>
                </c:pt>
                <c:pt idx="5562">
                  <c:v>2820.87</c:v>
                </c:pt>
                <c:pt idx="5563">
                  <c:v>2821.23</c:v>
                </c:pt>
                <c:pt idx="5564">
                  <c:v>2821.58</c:v>
                </c:pt>
                <c:pt idx="5565">
                  <c:v>2821.94</c:v>
                </c:pt>
                <c:pt idx="5566">
                  <c:v>2822.3</c:v>
                </c:pt>
                <c:pt idx="5567">
                  <c:v>2822.66</c:v>
                </c:pt>
                <c:pt idx="5568">
                  <c:v>2823.02</c:v>
                </c:pt>
                <c:pt idx="5569">
                  <c:v>2823.38</c:v>
                </c:pt>
                <c:pt idx="5570">
                  <c:v>2823.74</c:v>
                </c:pt>
                <c:pt idx="5571">
                  <c:v>2824.1</c:v>
                </c:pt>
                <c:pt idx="5572">
                  <c:v>2824.45</c:v>
                </c:pt>
                <c:pt idx="5573">
                  <c:v>2824.81</c:v>
                </c:pt>
                <c:pt idx="5574">
                  <c:v>2825.17</c:v>
                </c:pt>
                <c:pt idx="5575">
                  <c:v>2825.53</c:v>
                </c:pt>
                <c:pt idx="5576">
                  <c:v>2825.89</c:v>
                </c:pt>
                <c:pt idx="5577">
                  <c:v>2826.24</c:v>
                </c:pt>
                <c:pt idx="5578">
                  <c:v>2826.6</c:v>
                </c:pt>
                <c:pt idx="5579">
                  <c:v>2826.96</c:v>
                </c:pt>
                <c:pt idx="5580">
                  <c:v>2827.32</c:v>
                </c:pt>
                <c:pt idx="5581">
                  <c:v>2827.68</c:v>
                </c:pt>
                <c:pt idx="5582">
                  <c:v>2828.03</c:v>
                </c:pt>
                <c:pt idx="5583">
                  <c:v>2828.39</c:v>
                </c:pt>
                <c:pt idx="5584">
                  <c:v>2828.75</c:v>
                </c:pt>
                <c:pt idx="5585">
                  <c:v>2829.11</c:v>
                </c:pt>
                <c:pt idx="5586">
                  <c:v>2829.46</c:v>
                </c:pt>
                <c:pt idx="5587">
                  <c:v>2829.82</c:v>
                </c:pt>
                <c:pt idx="5588">
                  <c:v>2830.18</c:v>
                </c:pt>
                <c:pt idx="5589">
                  <c:v>2830.53</c:v>
                </c:pt>
                <c:pt idx="5590">
                  <c:v>2830.89</c:v>
                </c:pt>
                <c:pt idx="5591">
                  <c:v>2831.25</c:v>
                </c:pt>
                <c:pt idx="5592">
                  <c:v>2831.61</c:v>
                </c:pt>
                <c:pt idx="5593">
                  <c:v>2831.96</c:v>
                </c:pt>
                <c:pt idx="5594">
                  <c:v>2832.32</c:v>
                </c:pt>
                <c:pt idx="5595">
                  <c:v>2832.68</c:v>
                </c:pt>
                <c:pt idx="5596">
                  <c:v>2833.03</c:v>
                </c:pt>
                <c:pt idx="5597">
                  <c:v>2833.39</c:v>
                </c:pt>
                <c:pt idx="5598">
                  <c:v>2833.75</c:v>
                </c:pt>
                <c:pt idx="5599">
                  <c:v>2834.1</c:v>
                </c:pt>
                <c:pt idx="5600">
                  <c:v>2834.46</c:v>
                </c:pt>
                <c:pt idx="5601">
                  <c:v>2834.81</c:v>
                </c:pt>
                <c:pt idx="5602">
                  <c:v>2835.17</c:v>
                </c:pt>
                <c:pt idx="5603">
                  <c:v>2835.53</c:v>
                </c:pt>
                <c:pt idx="5604">
                  <c:v>2835.88</c:v>
                </c:pt>
                <c:pt idx="5605">
                  <c:v>2836.24</c:v>
                </c:pt>
                <c:pt idx="5606">
                  <c:v>2836.59</c:v>
                </c:pt>
                <c:pt idx="5607">
                  <c:v>2836.95</c:v>
                </c:pt>
                <c:pt idx="5608">
                  <c:v>2837.31</c:v>
                </c:pt>
                <c:pt idx="5609">
                  <c:v>2837.66</c:v>
                </c:pt>
                <c:pt idx="5610">
                  <c:v>2838.02</c:v>
                </c:pt>
                <c:pt idx="5611">
                  <c:v>2838.37</c:v>
                </c:pt>
                <c:pt idx="5612">
                  <c:v>2838.73</c:v>
                </c:pt>
                <c:pt idx="5613">
                  <c:v>2839.08</c:v>
                </c:pt>
                <c:pt idx="5614">
                  <c:v>2839.44</c:v>
                </c:pt>
                <c:pt idx="5615">
                  <c:v>2839.79</c:v>
                </c:pt>
                <c:pt idx="5616">
                  <c:v>2840.15</c:v>
                </c:pt>
                <c:pt idx="5617">
                  <c:v>2840.51</c:v>
                </c:pt>
                <c:pt idx="5618">
                  <c:v>2840.86</c:v>
                </c:pt>
                <c:pt idx="5619">
                  <c:v>2841.22</c:v>
                </c:pt>
                <c:pt idx="5620">
                  <c:v>2841.57</c:v>
                </c:pt>
                <c:pt idx="5621">
                  <c:v>2841.93</c:v>
                </c:pt>
                <c:pt idx="5622">
                  <c:v>2842.28</c:v>
                </c:pt>
                <c:pt idx="5623">
                  <c:v>2842.63</c:v>
                </c:pt>
                <c:pt idx="5624">
                  <c:v>2842.99</c:v>
                </c:pt>
                <c:pt idx="5625">
                  <c:v>2843.34</c:v>
                </c:pt>
                <c:pt idx="5626">
                  <c:v>2843.7</c:v>
                </c:pt>
                <c:pt idx="5627">
                  <c:v>2844.05</c:v>
                </c:pt>
                <c:pt idx="5628">
                  <c:v>2844.41</c:v>
                </c:pt>
                <c:pt idx="5629">
                  <c:v>2844.76</c:v>
                </c:pt>
                <c:pt idx="5630">
                  <c:v>2845.12</c:v>
                </c:pt>
                <c:pt idx="5631">
                  <c:v>2845.47</c:v>
                </c:pt>
                <c:pt idx="5632">
                  <c:v>2845.82</c:v>
                </c:pt>
                <c:pt idx="5633">
                  <c:v>2846.18</c:v>
                </c:pt>
                <c:pt idx="5634">
                  <c:v>2846.53</c:v>
                </c:pt>
                <c:pt idx="5635">
                  <c:v>2846.89</c:v>
                </c:pt>
                <c:pt idx="5636">
                  <c:v>2847.24</c:v>
                </c:pt>
                <c:pt idx="5637">
                  <c:v>2847.59</c:v>
                </c:pt>
                <c:pt idx="5638">
                  <c:v>2847.95</c:v>
                </c:pt>
                <c:pt idx="5639">
                  <c:v>2848.3</c:v>
                </c:pt>
                <c:pt idx="5640">
                  <c:v>2848.66</c:v>
                </c:pt>
                <c:pt idx="5641">
                  <c:v>2849.01</c:v>
                </c:pt>
                <c:pt idx="5642">
                  <c:v>2849.36</c:v>
                </c:pt>
                <c:pt idx="5643">
                  <c:v>2849.72</c:v>
                </c:pt>
                <c:pt idx="5644">
                  <c:v>2850.07</c:v>
                </c:pt>
                <c:pt idx="5645">
                  <c:v>2850.42</c:v>
                </c:pt>
                <c:pt idx="5646">
                  <c:v>2850.78</c:v>
                </c:pt>
                <c:pt idx="5647">
                  <c:v>2851.13</c:v>
                </c:pt>
                <c:pt idx="5648">
                  <c:v>2851.48</c:v>
                </c:pt>
                <c:pt idx="5649">
                  <c:v>2851.83</c:v>
                </c:pt>
                <c:pt idx="5650">
                  <c:v>2852.19</c:v>
                </c:pt>
                <c:pt idx="5651">
                  <c:v>2852.54</c:v>
                </c:pt>
                <c:pt idx="5652">
                  <c:v>2852.89</c:v>
                </c:pt>
                <c:pt idx="5653">
                  <c:v>2853.24</c:v>
                </c:pt>
                <c:pt idx="5654">
                  <c:v>2853.6</c:v>
                </c:pt>
                <c:pt idx="5655">
                  <c:v>2853.95</c:v>
                </c:pt>
                <c:pt idx="5656">
                  <c:v>2854.3</c:v>
                </c:pt>
                <c:pt idx="5657">
                  <c:v>2854.65</c:v>
                </c:pt>
                <c:pt idx="5658">
                  <c:v>2855.01</c:v>
                </c:pt>
                <c:pt idx="5659">
                  <c:v>2855.36</c:v>
                </c:pt>
                <c:pt idx="5660">
                  <c:v>2855.71</c:v>
                </c:pt>
                <c:pt idx="5661">
                  <c:v>2856.06</c:v>
                </c:pt>
                <c:pt idx="5662">
                  <c:v>2856.41</c:v>
                </c:pt>
                <c:pt idx="5663">
                  <c:v>2856.77</c:v>
                </c:pt>
                <c:pt idx="5664">
                  <c:v>2857.12</c:v>
                </c:pt>
                <c:pt idx="5665">
                  <c:v>2857.47</c:v>
                </c:pt>
                <c:pt idx="5666">
                  <c:v>2857.82</c:v>
                </c:pt>
                <c:pt idx="5667">
                  <c:v>2858.17</c:v>
                </c:pt>
                <c:pt idx="5668">
                  <c:v>2858.52</c:v>
                </c:pt>
                <c:pt idx="5669">
                  <c:v>2858.88</c:v>
                </c:pt>
                <c:pt idx="5670">
                  <c:v>2859.23</c:v>
                </c:pt>
                <c:pt idx="5671">
                  <c:v>2859.58</c:v>
                </c:pt>
                <c:pt idx="5672">
                  <c:v>2859.93</c:v>
                </c:pt>
                <c:pt idx="5673">
                  <c:v>2860.28</c:v>
                </c:pt>
                <c:pt idx="5674">
                  <c:v>2860.63</c:v>
                </c:pt>
                <c:pt idx="5675">
                  <c:v>2860.98</c:v>
                </c:pt>
                <c:pt idx="5676">
                  <c:v>2861.33</c:v>
                </c:pt>
                <c:pt idx="5677">
                  <c:v>2861.69</c:v>
                </c:pt>
                <c:pt idx="5678">
                  <c:v>2862.04</c:v>
                </c:pt>
                <c:pt idx="5679">
                  <c:v>2862.39</c:v>
                </c:pt>
                <c:pt idx="5680">
                  <c:v>2862.74</c:v>
                </c:pt>
                <c:pt idx="5681">
                  <c:v>2863.09</c:v>
                </c:pt>
                <c:pt idx="5682">
                  <c:v>2863.44</c:v>
                </c:pt>
                <c:pt idx="5683">
                  <c:v>2863.79</c:v>
                </c:pt>
                <c:pt idx="5684">
                  <c:v>2864.14</c:v>
                </c:pt>
                <c:pt idx="5685">
                  <c:v>2864.49</c:v>
                </c:pt>
                <c:pt idx="5686">
                  <c:v>2864.84</c:v>
                </c:pt>
                <c:pt idx="5687">
                  <c:v>2865.19</c:v>
                </c:pt>
                <c:pt idx="5688">
                  <c:v>2865.54</c:v>
                </c:pt>
                <c:pt idx="5689">
                  <c:v>2865.89</c:v>
                </c:pt>
                <c:pt idx="5690">
                  <c:v>2866.24</c:v>
                </c:pt>
                <c:pt idx="5691">
                  <c:v>2866.59</c:v>
                </c:pt>
                <c:pt idx="5692">
                  <c:v>2866.94</c:v>
                </c:pt>
                <c:pt idx="5693">
                  <c:v>2867.29</c:v>
                </c:pt>
                <c:pt idx="5694">
                  <c:v>2867.64</c:v>
                </c:pt>
                <c:pt idx="5695">
                  <c:v>2867.99</c:v>
                </c:pt>
                <c:pt idx="5696">
                  <c:v>2868.34</c:v>
                </c:pt>
                <c:pt idx="5697">
                  <c:v>2868.69</c:v>
                </c:pt>
                <c:pt idx="5698">
                  <c:v>2869.04</c:v>
                </c:pt>
                <c:pt idx="5699">
                  <c:v>2869.39</c:v>
                </c:pt>
                <c:pt idx="5700">
                  <c:v>2869.74</c:v>
                </c:pt>
                <c:pt idx="5701">
                  <c:v>2870.09</c:v>
                </c:pt>
                <c:pt idx="5702">
                  <c:v>2870.44</c:v>
                </c:pt>
                <c:pt idx="5703">
                  <c:v>2870.79</c:v>
                </c:pt>
                <c:pt idx="5704">
                  <c:v>2871.13</c:v>
                </c:pt>
                <c:pt idx="5705">
                  <c:v>2871.48</c:v>
                </c:pt>
                <c:pt idx="5706">
                  <c:v>2871.83</c:v>
                </c:pt>
                <c:pt idx="5707">
                  <c:v>2872.18</c:v>
                </c:pt>
                <c:pt idx="5708">
                  <c:v>2872.53</c:v>
                </c:pt>
                <c:pt idx="5709">
                  <c:v>2872.88</c:v>
                </c:pt>
                <c:pt idx="5710">
                  <c:v>2873.23</c:v>
                </c:pt>
                <c:pt idx="5711">
                  <c:v>2873.58</c:v>
                </c:pt>
                <c:pt idx="5712">
                  <c:v>2873.92</c:v>
                </c:pt>
                <c:pt idx="5713">
                  <c:v>2873.94</c:v>
                </c:pt>
                <c:pt idx="5714">
                  <c:v>2874.3</c:v>
                </c:pt>
                <c:pt idx="5715">
                  <c:v>2874.66</c:v>
                </c:pt>
                <c:pt idx="5716">
                  <c:v>2875.01</c:v>
                </c:pt>
                <c:pt idx="5717">
                  <c:v>2875.38</c:v>
                </c:pt>
                <c:pt idx="5718">
                  <c:v>2875.73</c:v>
                </c:pt>
                <c:pt idx="5719">
                  <c:v>2876.09</c:v>
                </c:pt>
                <c:pt idx="5720">
                  <c:v>2876.45</c:v>
                </c:pt>
                <c:pt idx="5721">
                  <c:v>2876.81</c:v>
                </c:pt>
                <c:pt idx="5722">
                  <c:v>2877.17</c:v>
                </c:pt>
                <c:pt idx="5723">
                  <c:v>2877.53</c:v>
                </c:pt>
                <c:pt idx="5724">
                  <c:v>2877.89</c:v>
                </c:pt>
                <c:pt idx="5725">
                  <c:v>2878.25</c:v>
                </c:pt>
                <c:pt idx="5726">
                  <c:v>2878.61</c:v>
                </c:pt>
                <c:pt idx="5727">
                  <c:v>2878.96</c:v>
                </c:pt>
                <c:pt idx="5728">
                  <c:v>2879.32</c:v>
                </c:pt>
                <c:pt idx="5729">
                  <c:v>2879.68</c:v>
                </c:pt>
                <c:pt idx="5730">
                  <c:v>2880.04</c:v>
                </c:pt>
                <c:pt idx="5731">
                  <c:v>2880.4</c:v>
                </c:pt>
                <c:pt idx="5732">
                  <c:v>2880.76</c:v>
                </c:pt>
                <c:pt idx="5733">
                  <c:v>2881.11</c:v>
                </c:pt>
                <c:pt idx="5734">
                  <c:v>2881.47</c:v>
                </c:pt>
                <c:pt idx="5735">
                  <c:v>2881.83</c:v>
                </c:pt>
                <c:pt idx="5736">
                  <c:v>2882.19</c:v>
                </c:pt>
                <c:pt idx="5737">
                  <c:v>2882.55</c:v>
                </c:pt>
                <c:pt idx="5738">
                  <c:v>2882.9</c:v>
                </c:pt>
                <c:pt idx="5739">
                  <c:v>2883.26</c:v>
                </c:pt>
                <c:pt idx="5740">
                  <c:v>2883.62</c:v>
                </c:pt>
                <c:pt idx="5741">
                  <c:v>2883.98</c:v>
                </c:pt>
                <c:pt idx="5742">
                  <c:v>2884.34</c:v>
                </c:pt>
                <c:pt idx="5743">
                  <c:v>2884.69</c:v>
                </c:pt>
                <c:pt idx="5744">
                  <c:v>2885.05</c:v>
                </c:pt>
                <c:pt idx="5745">
                  <c:v>2885.41</c:v>
                </c:pt>
                <c:pt idx="5746">
                  <c:v>2885.77</c:v>
                </c:pt>
                <c:pt idx="5747">
                  <c:v>2886.12</c:v>
                </c:pt>
                <c:pt idx="5748">
                  <c:v>2886.48</c:v>
                </c:pt>
                <c:pt idx="5749">
                  <c:v>2886.84</c:v>
                </c:pt>
                <c:pt idx="5750">
                  <c:v>2887.19</c:v>
                </c:pt>
                <c:pt idx="5751">
                  <c:v>2887.55</c:v>
                </c:pt>
                <c:pt idx="5752">
                  <c:v>2887.91</c:v>
                </c:pt>
                <c:pt idx="5753">
                  <c:v>2888.27</c:v>
                </c:pt>
                <c:pt idx="5754">
                  <c:v>2888.62</c:v>
                </c:pt>
                <c:pt idx="5755">
                  <c:v>2888.98</c:v>
                </c:pt>
                <c:pt idx="5756">
                  <c:v>2889.34</c:v>
                </c:pt>
                <c:pt idx="5757">
                  <c:v>2889.69</c:v>
                </c:pt>
                <c:pt idx="5758">
                  <c:v>2890.05</c:v>
                </c:pt>
                <c:pt idx="5759">
                  <c:v>2890.41</c:v>
                </c:pt>
                <c:pt idx="5760">
                  <c:v>2890.76</c:v>
                </c:pt>
                <c:pt idx="5761">
                  <c:v>2891.12</c:v>
                </c:pt>
                <c:pt idx="5762">
                  <c:v>2891.47</c:v>
                </c:pt>
                <c:pt idx="5763">
                  <c:v>2891.83</c:v>
                </c:pt>
                <c:pt idx="5764">
                  <c:v>2892.19</c:v>
                </c:pt>
                <c:pt idx="5765">
                  <c:v>2892.54</c:v>
                </c:pt>
                <c:pt idx="5766">
                  <c:v>2892.9</c:v>
                </c:pt>
                <c:pt idx="5767">
                  <c:v>2893.25</c:v>
                </c:pt>
                <c:pt idx="5768">
                  <c:v>2893.61</c:v>
                </c:pt>
                <c:pt idx="5769">
                  <c:v>2893.97</c:v>
                </c:pt>
                <c:pt idx="5770">
                  <c:v>2894.32</c:v>
                </c:pt>
                <c:pt idx="5771">
                  <c:v>2894.68</c:v>
                </c:pt>
                <c:pt idx="5772">
                  <c:v>2895.03</c:v>
                </c:pt>
                <c:pt idx="5773">
                  <c:v>2895.39</c:v>
                </c:pt>
                <c:pt idx="5774">
                  <c:v>2895.74</c:v>
                </c:pt>
                <c:pt idx="5775">
                  <c:v>2896.1</c:v>
                </c:pt>
                <c:pt idx="5776">
                  <c:v>2896.45</c:v>
                </c:pt>
                <c:pt idx="5777">
                  <c:v>2896.81</c:v>
                </c:pt>
                <c:pt idx="5778">
                  <c:v>2897.16</c:v>
                </c:pt>
                <c:pt idx="5779">
                  <c:v>2897.52</c:v>
                </c:pt>
                <c:pt idx="5780">
                  <c:v>2897.88</c:v>
                </c:pt>
                <c:pt idx="5781">
                  <c:v>2898.23</c:v>
                </c:pt>
                <c:pt idx="5782">
                  <c:v>2898.59</c:v>
                </c:pt>
                <c:pt idx="5783">
                  <c:v>2898.94</c:v>
                </c:pt>
                <c:pt idx="5784">
                  <c:v>2899.29</c:v>
                </c:pt>
                <c:pt idx="5785">
                  <c:v>2899.65</c:v>
                </c:pt>
                <c:pt idx="5786">
                  <c:v>2900</c:v>
                </c:pt>
                <c:pt idx="5787">
                  <c:v>2900.36</c:v>
                </c:pt>
                <c:pt idx="5788">
                  <c:v>2900.71</c:v>
                </c:pt>
                <c:pt idx="5789">
                  <c:v>2901.07</c:v>
                </c:pt>
                <c:pt idx="5790">
                  <c:v>2901.42</c:v>
                </c:pt>
                <c:pt idx="5791">
                  <c:v>2901.78</c:v>
                </c:pt>
                <c:pt idx="5792">
                  <c:v>2902.13</c:v>
                </c:pt>
                <c:pt idx="5793">
                  <c:v>2902.48</c:v>
                </c:pt>
                <c:pt idx="5794">
                  <c:v>2902.84</c:v>
                </c:pt>
                <c:pt idx="5795">
                  <c:v>2903.19</c:v>
                </c:pt>
                <c:pt idx="5796">
                  <c:v>2903.55</c:v>
                </c:pt>
                <c:pt idx="5797">
                  <c:v>2903.9</c:v>
                </c:pt>
                <c:pt idx="5798">
                  <c:v>2904.25</c:v>
                </c:pt>
                <c:pt idx="5799">
                  <c:v>2904.61</c:v>
                </c:pt>
                <c:pt idx="5800">
                  <c:v>2904.96</c:v>
                </c:pt>
                <c:pt idx="5801">
                  <c:v>2905.31</c:v>
                </c:pt>
                <c:pt idx="5802">
                  <c:v>2905.67</c:v>
                </c:pt>
                <c:pt idx="5803">
                  <c:v>2906.02</c:v>
                </c:pt>
                <c:pt idx="5804">
                  <c:v>2906.37</c:v>
                </c:pt>
                <c:pt idx="5805">
                  <c:v>2906.73</c:v>
                </c:pt>
                <c:pt idx="5806">
                  <c:v>2907.08</c:v>
                </c:pt>
                <c:pt idx="5807">
                  <c:v>2907.43</c:v>
                </c:pt>
                <c:pt idx="5808">
                  <c:v>2907.79</c:v>
                </c:pt>
                <c:pt idx="5809">
                  <c:v>2908.14</c:v>
                </c:pt>
                <c:pt idx="5810">
                  <c:v>2908.49</c:v>
                </c:pt>
                <c:pt idx="5811">
                  <c:v>2908.85</c:v>
                </c:pt>
                <c:pt idx="5812">
                  <c:v>2909.2</c:v>
                </c:pt>
                <c:pt idx="5813">
                  <c:v>2909.55</c:v>
                </c:pt>
                <c:pt idx="5814">
                  <c:v>2909.9</c:v>
                </c:pt>
                <c:pt idx="5815">
                  <c:v>2910.26</c:v>
                </c:pt>
                <c:pt idx="5816">
                  <c:v>2910.61</c:v>
                </c:pt>
                <c:pt idx="5817">
                  <c:v>2910.96</c:v>
                </c:pt>
                <c:pt idx="5818">
                  <c:v>2911.31</c:v>
                </c:pt>
                <c:pt idx="5819">
                  <c:v>2911.67</c:v>
                </c:pt>
                <c:pt idx="5820">
                  <c:v>2912.02</c:v>
                </c:pt>
                <c:pt idx="5821">
                  <c:v>2912.37</c:v>
                </c:pt>
                <c:pt idx="5822">
                  <c:v>2912.72</c:v>
                </c:pt>
                <c:pt idx="5823">
                  <c:v>2913.08</c:v>
                </c:pt>
                <c:pt idx="5824">
                  <c:v>2913.43</c:v>
                </c:pt>
                <c:pt idx="5825">
                  <c:v>2913.78</c:v>
                </c:pt>
                <c:pt idx="5826">
                  <c:v>2914.13</c:v>
                </c:pt>
                <c:pt idx="5827">
                  <c:v>2914.48</c:v>
                </c:pt>
                <c:pt idx="5828">
                  <c:v>2914.83</c:v>
                </c:pt>
                <c:pt idx="5829">
                  <c:v>2915.19</c:v>
                </c:pt>
                <c:pt idx="5830">
                  <c:v>2915.54</c:v>
                </c:pt>
                <c:pt idx="5831">
                  <c:v>2915.89</c:v>
                </c:pt>
                <c:pt idx="5832">
                  <c:v>2916.24</c:v>
                </c:pt>
                <c:pt idx="5833">
                  <c:v>2916.59</c:v>
                </c:pt>
                <c:pt idx="5834">
                  <c:v>2916.94</c:v>
                </c:pt>
                <c:pt idx="5835">
                  <c:v>2917.29</c:v>
                </c:pt>
                <c:pt idx="5836">
                  <c:v>2917.65</c:v>
                </c:pt>
                <c:pt idx="5837">
                  <c:v>2918</c:v>
                </c:pt>
                <c:pt idx="5838">
                  <c:v>2918.35</c:v>
                </c:pt>
                <c:pt idx="5839">
                  <c:v>2918.7</c:v>
                </c:pt>
                <c:pt idx="5840">
                  <c:v>2919.05</c:v>
                </c:pt>
                <c:pt idx="5841">
                  <c:v>2919.4</c:v>
                </c:pt>
                <c:pt idx="5842">
                  <c:v>2919.75</c:v>
                </c:pt>
                <c:pt idx="5843">
                  <c:v>2920.1</c:v>
                </c:pt>
                <c:pt idx="5844">
                  <c:v>2920.45</c:v>
                </c:pt>
                <c:pt idx="5845">
                  <c:v>2920.8</c:v>
                </c:pt>
                <c:pt idx="5846">
                  <c:v>2921.15</c:v>
                </c:pt>
                <c:pt idx="5847">
                  <c:v>2921.5</c:v>
                </c:pt>
                <c:pt idx="5848">
                  <c:v>2921.85</c:v>
                </c:pt>
                <c:pt idx="5849">
                  <c:v>2922.2</c:v>
                </c:pt>
                <c:pt idx="5850">
                  <c:v>2922.55</c:v>
                </c:pt>
                <c:pt idx="5851">
                  <c:v>2922.9</c:v>
                </c:pt>
                <c:pt idx="5852">
                  <c:v>2923.25</c:v>
                </c:pt>
                <c:pt idx="5853">
                  <c:v>2923.61</c:v>
                </c:pt>
                <c:pt idx="5854">
                  <c:v>2923.95</c:v>
                </c:pt>
                <c:pt idx="5855">
                  <c:v>2924.3</c:v>
                </c:pt>
                <c:pt idx="5856">
                  <c:v>2924.65</c:v>
                </c:pt>
                <c:pt idx="5857">
                  <c:v>2925</c:v>
                </c:pt>
                <c:pt idx="5858">
                  <c:v>2925.35</c:v>
                </c:pt>
                <c:pt idx="5859">
                  <c:v>2925.7</c:v>
                </c:pt>
                <c:pt idx="5860">
                  <c:v>2926.05</c:v>
                </c:pt>
                <c:pt idx="5861">
                  <c:v>2926.4</c:v>
                </c:pt>
                <c:pt idx="5862">
                  <c:v>2926.75</c:v>
                </c:pt>
                <c:pt idx="5863">
                  <c:v>2927.1</c:v>
                </c:pt>
                <c:pt idx="5864">
                  <c:v>2927.45</c:v>
                </c:pt>
                <c:pt idx="5865">
                  <c:v>2927.8</c:v>
                </c:pt>
                <c:pt idx="5866">
                  <c:v>2928.15</c:v>
                </c:pt>
                <c:pt idx="5867">
                  <c:v>2928.5</c:v>
                </c:pt>
                <c:pt idx="5868">
                  <c:v>2928.85</c:v>
                </c:pt>
                <c:pt idx="5869">
                  <c:v>2929.19</c:v>
                </c:pt>
                <c:pt idx="5870">
                  <c:v>2929.54</c:v>
                </c:pt>
                <c:pt idx="5871">
                  <c:v>2929.89</c:v>
                </c:pt>
                <c:pt idx="5872">
                  <c:v>2930.24</c:v>
                </c:pt>
                <c:pt idx="5873">
                  <c:v>2930.59</c:v>
                </c:pt>
                <c:pt idx="5874">
                  <c:v>2930.94</c:v>
                </c:pt>
                <c:pt idx="5875">
                  <c:v>2931.29</c:v>
                </c:pt>
                <c:pt idx="5876">
                  <c:v>2931.63</c:v>
                </c:pt>
                <c:pt idx="5877">
                  <c:v>2931.98</c:v>
                </c:pt>
                <c:pt idx="5878">
                  <c:v>2932.33</c:v>
                </c:pt>
                <c:pt idx="5879">
                  <c:v>2932.68</c:v>
                </c:pt>
                <c:pt idx="5880">
                  <c:v>2933.03</c:v>
                </c:pt>
                <c:pt idx="5881">
                  <c:v>2933.38</c:v>
                </c:pt>
                <c:pt idx="5882">
                  <c:v>2933.72</c:v>
                </c:pt>
                <c:pt idx="5883">
                  <c:v>2934.07</c:v>
                </c:pt>
                <c:pt idx="5884">
                  <c:v>2934.42</c:v>
                </c:pt>
                <c:pt idx="5885">
                  <c:v>2934.77</c:v>
                </c:pt>
                <c:pt idx="5886">
                  <c:v>2935.12</c:v>
                </c:pt>
                <c:pt idx="5887">
                  <c:v>2935.46</c:v>
                </c:pt>
                <c:pt idx="5888">
                  <c:v>2935.81</c:v>
                </c:pt>
                <c:pt idx="5889">
                  <c:v>2936.16</c:v>
                </c:pt>
                <c:pt idx="5890">
                  <c:v>2936.5</c:v>
                </c:pt>
                <c:pt idx="5891">
                  <c:v>2936.85</c:v>
                </c:pt>
                <c:pt idx="5892">
                  <c:v>2937.2</c:v>
                </c:pt>
                <c:pt idx="5893">
                  <c:v>2937.55</c:v>
                </c:pt>
                <c:pt idx="5894">
                  <c:v>2937.89</c:v>
                </c:pt>
                <c:pt idx="5895">
                  <c:v>2938.24</c:v>
                </c:pt>
                <c:pt idx="5896">
                  <c:v>2938.59</c:v>
                </c:pt>
                <c:pt idx="5897">
                  <c:v>2938.94</c:v>
                </c:pt>
                <c:pt idx="5898">
                  <c:v>2939.28</c:v>
                </c:pt>
                <c:pt idx="5899">
                  <c:v>2939.63</c:v>
                </c:pt>
                <c:pt idx="5900">
                  <c:v>2939.98</c:v>
                </c:pt>
                <c:pt idx="5901">
                  <c:v>2940.32</c:v>
                </c:pt>
                <c:pt idx="5902">
                  <c:v>2940.67</c:v>
                </c:pt>
                <c:pt idx="5903">
                  <c:v>2941.01</c:v>
                </c:pt>
                <c:pt idx="5904">
                  <c:v>2941.36</c:v>
                </c:pt>
                <c:pt idx="5905">
                  <c:v>2941.71</c:v>
                </c:pt>
                <c:pt idx="5906">
                  <c:v>2942.05</c:v>
                </c:pt>
                <c:pt idx="5907">
                  <c:v>2942.4</c:v>
                </c:pt>
                <c:pt idx="5908">
                  <c:v>2942.75</c:v>
                </c:pt>
                <c:pt idx="5909">
                  <c:v>2943.09</c:v>
                </c:pt>
                <c:pt idx="5910">
                  <c:v>2943.44</c:v>
                </c:pt>
                <c:pt idx="5911">
                  <c:v>2943.78</c:v>
                </c:pt>
                <c:pt idx="5912">
                  <c:v>2944.13</c:v>
                </c:pt>
                <c:pt idx="5913">
                  <c:v>2944.48</c:v>
                </c:pt>
                <c:pt idx="5914">
                  <c:v>2944.82</c:v>
                </c:pt>
                <c:pt idx="5915">
                  <c:v>2945.17</c:v>
                </c:pt>
                <c:pt idx="5916">
                  <c:v>2945.51</c:v>
                </c:pt>
                <c:pt idx="5917">
                  <c:v>2945.86</c:v>
                </c:pt>
                <c:pt idx="5918">
                  <c:v>2946.2</c:v>
                </c:pt>
                <c:pt idx="5919">
                  <c:v>2946.55</c:v>
                </c:pt>
                <c:pt idx="5920">
                  <c:v>2946.9</c:v>
                </c:pt>
                <c:pt idx="5921">
                  <c:v>2947.24</c:v>
                </c:pt>
                <c:pt idx="5922">
                  <c:v>2947.59</c:v>
                </c:pt>
                <c:pt idx="5923">
                  <c:v>2947.93</c:v>
                </c:pt>
                <c:pt idx="5924">
                  <c:v>2948.28</c:v>
                </c:pt>
                <c:pt idx="5925">
                  <c:v>2948.62</c:v>
                </c:pt>
                <c:pt idx="5926">
                  <c:v>2948.97</c:v>
                </c:pt>
                <c:pt idx="5927">
                  <c:v>2949.31</c:v>
                </c:pt>
                <c:pt idx="5928">
                  <c:v>2949.66</c:v>
                </c:pt>
                <c:pt idx="5929">
                  <c:v>2950</c:v>
                </c:pt>
                <c:pt idx="5930">
                  <c:v>2950.35</c:v>
                </c:pt>
                <c:pt idx="5931">
                  <c:v>2950.69</c:v>
                </c:pt>
                <c:pt idx="5932">
                  <c:v>2951.04</c:v>
                </c:pt>
                <c:pt idx="5933">
                  <c:v>2951.38</c:v>
                </c:pt>
                <c:pt idx="5934">
                  <c:v>2951.72</c:v>
                </c:pt>
                <c:pt idx="5935">
                  <c:v>2952.07</c:v>
                </c:pt>
                <c:pt idx="5936">
                  <c:v>2952.41</c:v>
                </c:pt>
                <c:pt idx="5937">
                  <c:v>2952.76</c:v>
                </c:pt>
                <c:pt idx="5938">
                  <c:v>2953.1</c:v>
                </c:pt>
                <c:pt idx="5939">
                  <c:v>2953.44</c:v>
                </c:pt>
                <c:pt idx="5940">
                  <c:v>2953.79</c:v>
                </c:pt>
                <c:pt idx="5941">
                  <c:v>2954.13</c:v>
                </c:pt>
                <c:pt idx="5942">
                  <c:v>2954.48</c:v>
                </c:pt>
                <c:pt idx="5943">
                  <c:v>2954.82</c:v>
                </c:pt>
                <c:pt idx="5944">
                  <c:v>2955.16</c:v>
                </c:pt>
                <c:pt idx="5945">
                  <c:v>2955.51</c:v>
                </c:pt>
                <c:pt idx="5946">
                  <c:v>2955.85</c:v>
                </c:pt>
                <c:pt idx="5947">
                  <c:v>2956.19</c:v>
                </c:pt>
                <c:pt idx="5948">
                  <c:v>2956.54</c:v>
                </c:pt>
                <c:pt idx="5949">
                  <c:v>2956.88</c:v>
                </c:pt>
                <c:pt idx="5950">
                  <c:v>2957.22</c:v>
                </c:pt>
                <c:pt idx="5951">
                  <c:v>2957.57</c:v>
                </c:pt>
                <c:pt idx="5952">
                  <c:v>2957.91</c:v>
                </c:pt>
                <c:pt idx="5953">
                  <c:v>2958.25</c:v>
                </c:pt>
                <c:pt idx="5954">
                  <c:v>2958.6</c:v>
                </c:pt>
                <c:pt idx="5955">
                  <c:v>2958.94</c:v>
                </c:pt>
                <c:pt idx="5956">
                  <c:v>2959.28</c:v>
                </c:pt>
                <c:pt idx="5957">
                  <c:v>2959.62</c:v>
                </c:pt>
                <c:pt idx="5958">
                  <c:v>2959.97</c:v>
                </c:pt>
                <c:pt idx="5959">
                  <c:v>2960.31</c:v>
                </c:pt>
                <c:pt idx="5960">
                  <c:v>2960.65</c:v>
                </c:pt>
                <c:pt idx="5961">
                  <c:v>2961</c:v>
                </c:pt>
                <c:pt idx="5962">
                  <c:v>2961.34</c:v>
                </c:pt>
                <c:pt idx="5963">
                  <c:v>2961.68</c:v>
                </c:pt>
                <c:pt idx="5964">
                  <c:v>2962.02</c:v>
                </c:pt>
                <c:pt idx="5965">
                  <c:v>2962.36</c:v>
                </c:pt>
                <c:pt idx="5966">
                  <c:v>2962.71</c:v>
                </c:pt>
                <c:pt idx="5967">
                  <c:v>2963.05</c:v>
                </c:pt>
                <c:pt idx="5968">
                  <c:v>2963.39</c:v>
                </c:pt>
                <c:pt idx="5969">
                  <c:v>2963.73</c:v>
                </c:pt>
                <c:pt idx="5970">
                  <c:v>2964.08</c:v>
                </c:pt>
                <c:pt idx="5971">
                  <c:v>2964.42</c:v>
                </c:pt>
                <c:pt idx="5972">
                  <c:v>2964.76</c:v>
                </c:pt>
                <c:pt idx="5973">
                  <c:v>2965.1</c:v>
                </c:pt>
                <c:pt idx="5974">
                  <c:v>2965.44</c:v>
                </c:pt>
                <c:pt idx="5975">
                  <c:v>2965.78</c:v>
                </c:pt>
                <c:pt idx="5976">
                  <c:v>2966.12</c:v>
                </c:pt>
                <c:pt idx="5977">
                  <c:v>2966.47</c:v>
                </c:pt>
                <c:pt idx="5978">
                  <c:v>2966.81</c:v>
                </c:pt>
                <c:pt idx="5979">
                  <c:v>2967.15</c:v>
                </c:pt>
                <c:pt idx="5980">
                  <c:v>2967.49</c:v>
                </c:pt>
                <c:pt idx="5981">
                  <c:v>2967.83</c:v>
                </c:pt>
                <c:pt idx="5982">
                  <c:v>2968.17</c:v>
                </c:pt>
                <c:pt idx="5983">
                  <c:v>2968.51</c:v>
                </c:pt>
                <c:pt idx="5984">
                  <c:v>2968.85</c:v>
                </c:pt>
                <c:pt idx="5985">
                  <c:v>2969.19</c:v>
                </c:pt>
                <c:pt idx="5986">
                  <c:v>2969.54</c:v>
                </c:pt>
                <c:pt idx="5987">
                  <c:v>2969.88</c:v>
                </c:pt>
                <c:pt idx="5988">
                  <c:v>2970.22</c:v>
                </c:pt>
                <c:pt idx="5989">
                  <c:v>2970.56</c:v>
                </c:pt>
                <c:pt idx="5990">
                  <c:v>2970.9</c:v>
                </c:pt>
                <c:pt idx="5991">
                  <c:v>2971.24</c:v>
                </c:pt>
                <c:pt idx="5992">
                  <c:v>2971.58</c:v>
                </c:pt>
                <c:pt idx="5993">
                  <c:v>2971.92</c:v>
                </c:pt>
                <c:pt idx="5994">
                  <c:v>2972.26</c:v>
                </c:pt>
                <c:pt idx="5995">
                  <c:v>2972.6</c:v>
                </c:pt>
                <c:pt idx="5996">
                  <c:v>2972.94</c:v>
                </c:pt>
                <c:pt idx="5997">
                  <c:v>2973.28</c:v>
                </c:pt>
                <c:pt idx="5998">
                  <c:v>2973.62</c:v>
                </c:pt>
                <c:pt idx="5999">
                  <c:v>2973.96</c:v>
                </c:pt>
                <c:pt idx="6000">
                  <c:v>2974.3</c:v>
                </c:pt>
                <c:pt idx="6001">
                  <c:v>2974.64</c:v>
                </c:pt>
                <c:pt idx="6002">
                  <c:v>2974.98</c:v>
                </c:pt>
                <c:pt idx="6003">
                  <c:v>2975.32</c:v>
                </c:pt>
                <c:pt idx="6004">
                  <c:v>2975.66</c:v>
                </c:pt>
                <c:pt idx="6005">
                  <c:v>2976</c:v>
                </c:pt>
                <c:pt idx="6006">
                  <c:v>2976.34</c:v>
                </c:pt>
                <c:pt idx="6007">
                  <c:v>2976.68</c:v>
                </c:pt>
                <c:pt idx="6008">
                  <c:v>2977.02</c:v>
                </c:pt>
                <c:pt idx="6009">
                  <c:v>2977.35</c:v>
                </c:pt>
                <c:pt idx="6010">
                  <c:v>2977.69</c:v>
                </c:pt>
                <c:pt idx="6011">
                  <c:v>2978.03</c:v>
                </c:pt>
                <c:pt idx="6012">
                  <c:v>2978.37</c:v>
                </c:pt>
                <c:pt idx="6013">
                  <c:v>2978.71</c:v>
                </c:pt>
                <c:pt idx="6014">
                  <c:v>2979.05</c:v>
                </c:pt>
                <c:pt idx="6015">
                  <c:v>2979.39</c:v>
                </c:pt>
                <c:pt idx="6016">
                  <c:v>2979.73</c:v>
                </c:pt>
                <c:pt idx="6017">
                  <c:v>2980.07</c:v>
                </c:pt>
                <c:pt idx="6018">
                  <c:v>2980.4</c:v>
                </c:pt>
                <c:pt idx="6019">
                  <c:v>2980.74</c:v>
                </c:pt>
                <c:pt idx="6020">
                  <c:v>2981.08</c:v>
                </c:pt>
                <c:pt idx="6021">
                  <c:v>2981.42</c:v>
                </c:pt>
                <c:pt idx="6022">
                  <c:v>2981.76</c:v>
                </c:pt>
                <c:pt idx="6023">
                  <c:v>2982.1</c:v>
                </c:pt>
                <c:pt idx="6024">
                  <c:v>2982.43</c:v>
                </c:pt>
                <c:pt idx="6025">
                  <c:v>2982.77</c:v>
                </c:pt>
                <c:pt idx="6026">
                  <c:v>2983.11</c:v>
                </c:pt>
                <c:pt idx="6027">
                  <c:v>2983.45</c:v>
                </c:pt>
                <c:pt idx="6028">
                  <c:v>2983.79</c:v>
                </c:pt>
                <c:pt idx="6029">
                  <c:v>2984.12</c:v>
                </c:pt>
                <c:pt idx="6030">
                  <c:v>2984.46</c:v>
                </c:pt>
                <c:pt idx="6031">
                  <c:v>2984.8</c:v>
                </c:pt>
                <c:pt idx="6032">
                  <c:v>2985.14</c:v>
                </c:pt>
                <c:pt idx="6033">
                  <c:v>2985.47</c:v>
                </c:pt>
                <c:pt idx="6034">
                  <c:v>2985.81</c:v>
                </c:pt>
                <c:pt idx="6035">
                  <c:v>2986.15</c:v>
                </c:pt>
                <c:pt idx="6036">
                  <c:v>2986.49</c:v>
                </c:pt>
                <c:pt idx="6037">
                  <c:v>2986.82</c:v>
                </c:pt>
                <c:pt idx="6038">
                  <c:v>2987.16</c:v>
                </c:pt>
                <c:pt idx="6039">
                  <c:v>2987.5</c:v>
                </c:pt>
                <c:pt idx="6040">
                  <c:v>2987.84</c:v>
                </c:pt>
                <c:pt idx="6041">
                  <c:v>2988.17</c:v>
                </c:pt>
                <c:pt idx="6042">
                  <c:v>2988.51</c:v>
                </c:pt>
                <c:pt idx="6043">
                  <c:v>2988.85</c:v>
                </c:pt>
                <c:pt idx="6044">
                  <c:v>2989.18</c:v>
                </c:pt>
                <c:pt idx="6045">
                  <c:v>2989.52</c:v>
                </c:pt>
                <c:pt idx="6046">
                  <c:v>2989.86</c:v>
                </c:pt>
                <c:pt idx="6047">
                  <c:v>2990.19</c:v>
                </c:pt>
                <c:pt idx="6048">
                  <c:v>2990.53</c:v>
                </c:pt>
                <c:pt idx="6049">
                  <c:v>2990.87</c:v>
                </c:pt>
                <c:pt idx="6050">
                  <c:v>2991.19</c:v>
                </c:pt>
                <c:pt idx="6051">
                  <c:v>2991.53</c:v>
                </c:pt>
                <c:pt idx="6052">
                  <c:v>2991.88</c:v>
                </c:pt>
                <c:pt idx="6053">
                  <c:v>2992.23</c:v>
                </c:pt>
                <c:pt idx="6054">
                  <c:v>2992.58</c:v>
                </c:pt>
                <c:pt idx="6055">
                  <c:v>2992.92</c:v>
                </c:pt>
                <c:pt idx="6056">
                  <c:v>2993.27</c:v>
                </c:pt>
                <c:pt idx="6057">
                  <c:v>2993.62</c:v>
                </c:pt>
                <c:pt idx="6058">
                  <c:v>2993.96</c:v>
                </c:pt>
                <c:pt idx="6059">
                  <c:v>2994.31</c:v>
                </c:pt>
                <c:pt idx="6060">
                  <c:v>2994.66</c:v>
                </c:pt>
                <c:pt idx="6061">
                  <c:v>2995</c:v>
                </c:pt>
                <c:pt idx="6062">
                  <c:v>2995.35</c:v>
                </c:pt>
                <c:pt idx="6063">
                  <c:v>2995.7</c:v>
                </c:pt>
                <c:pt idx="6064">
                  <c:v>2996.04</c:v>
                </c:pt>
                <c:pt idx="6065">
                  <c:v>2996.39</c:v>
                </c:pt>
                <c:pt idx="6066">
                  <c:v>2996.74</c:v>
                </c:pt>
                <c:pt idx="6067">
                  <c:v>2997.08</c:v>
                </c:pt>
                <c:pt idx="6068">
                  <c:v>2997.43</c:v>
                </c:pt>
                <c:pt idx="6069">
                  <c:v>2997.78</c:v>
                </c:pt>
                <c:pt idx="6070">
                  <c:v>2998.12</c:v>
                </c:pt>
                <c:pt idx="6071">
                  <c:v>2998.47</c:v>
                </c:pt>
                <c:pt idx="6072">
                  <c:v>2998.81</c:v>
                </c:pt>
                <c:pt idx="6073">
                  <c:v>2999.16</c:v>
                </c:pt>
                <c:pt idx="6074">
                  <c:v>2999.51</c:v>
                </c:pt>
                <c:pt idx="6075">
                  <c:v>2999.85</c:v>
                </c:pt>
                <c:pt idx="6076">
                  <c:v>3000.2</c:v>
                </c:pt>
                <c:pt idx="6077">
                  <c:v>3000.54</c:v>
                </c:pt>
                <c:pt idx="6078">
                  <c:v>3000.89</c:v>
                </c:pt>
                <c:pt idx="6079">
                  <c:v>3001.23</c:v>
                </c:pt>
                <c:pt idx="6080">
                  <c:v>3001.58</c:v>
                </c:pt>
                <c:pt idx="6081">
                  <c:v>3001.93</c:v>
                </c:pt>
                <c:pt idx="6082">
                  <c:v>3002.27</c:v>
                </c:pt>
                <c:pt idx="6083">
                  <c:v>3002.62</c:v>
                </c:pt>
                <c:pt idx="6084">
                  <c:v>3002.96</c:v>
                </c:pt>
                <c:pt idx="6085">
                  <c:v>3003.31</c:v>
                </c:pt>
                <c:pt idx="6086">
                  <c:v>3003.65</c:v>
                </c:pt>
                <c:pt idx="6087">
                  <c:v>3004</c:v>
                </c:pt>
                <c:pt idx="6088">
                  <c:v>3004.34</c:v>
                </c:pt>
                <c:pt idx="6089">
                  <c:v>3004.69</c:v>
                </c:pt>
                <c:pt idx="6090">
                  <c:v>3005.03</c:v>
                </c:pt>
                <c:pt idx="6091">
                  <c:v>3005.38</c:v>
                </c:pt>
                <c:pt idx="6092">
                  <c:v>3005.72</c:v>
                </c:pt>
                <c:pt idx="6093">
                  <c:v>3006.06</c:v>
                </c:pt>
                <c:pt idx="6094">
                  <c:v>3006.41</c:v>
                </c:pt>
                <c:pt idx="6095">
                  <c:v>3006.75</c:v>
                </c:pt>
                <c:pt idx="6096">
                  <c:v>3007.1</c:v>
                </c:pt>
                <c:pt idx="6097">
                  <c:v>3007.44</c:v>
                </c:pt>
                <c:pt idx="6098">
                  <c:v>3007.79</c:v>
                </c:pt>
                <c:pt idx="6099">
                  <c:v>3008.13</c:v>
                </c:pt>
                <c:pt idx="6100">
                  <c:v>3008.47</c:v>
                </c:pt>
                <c:pt idx="6101">
                  <c:v>3008.82</c:v>
                </c:pt>
                <c:pt idx="6102">
                  <c:v>3009.16</c:v>
                </c:pt>
                <c:pt idx="6103">
                  <c:v>3009.51</c:v>
                </c:pt>
                <c:pt idx="6104">
                  <c:v>3009.85</c:v>
                </c:pt>
                <c:pt idx="6105">
                  <c:v>3010.19</c:v>
                </c:pt>
                <c:pt idx="6106">
                  <c:v>3010.54</c:v>
                </c:pt>
                <c:pt idx="6107">
                  <c:v>3010.88</c:v>
                </c:pt>
                <c:pt idx="6108">
                  <c:v>3011.23</c:v>
                </c:pt>
                <c:pt idx="6109">
                  <c:v>3011.57</c:v>
                </c:pt>
                <c:pt idx="6110">
                  <c:v>3011.91</c:v>
                </c:pt>
                <c:pt idx="6111">
                  <c:v>3012.26</c:v>
                </c:pt>
                <c:pt idx="6112">
                  <c:v>3012.6</c:v>
                </c:pt>
                <c:pt idx="6113">
                  <c:v>3012.94</c:v>
                </c:pt>
                <c:pt idx="6114">
                  <c:v>3013.29</c:v>
                </c:pt>
                <c:pt idx="6115">
                  <c:v>3013.63</c:v>
                </c:pt>
                <c:pt idx="6116">
                  <c:v>3013.97</c:v>
                </c:pt>
                <c:pt idx="6117">
                  <c:v>3014.31</c:v>
                </c:pt>
                <c:pt idx="6118">
                  <c:v>3014.66</c:v>
                </c:pt>
                <c:pt idx="6119">
                  <c:v>3015</c:v>
                </c:pt>
                <c:pt idx="6120">
                  <c:v>3015.34</c:v>
                </c:pt>
                <c:pt idx="6121">
                  <c:v>3015.69</c:v>
                </c:pt>
                <c:pt idx="6122">
                  <c:v>3016.03</c:v>
                </c:pt>
                <c:pt idx="6123">
                  <c:v>3016.37</c:v>
                </c:pt>
                <c:pt idx="6124">
                  <c:v>3016.71</c:v>
                </c:pt>
                <c:pt idx="6125">
                  <c:v>3017.06</c:v>
                </c:pt>
                <c:pt idx="6126">
                  <c:v>3017.4</c:v>
                </c:pt>
                <c:pt idx="6127">
                  <c:v>3017.74</c:v>
                </c:pt>
                <c:pt idx="6128">
                  <c:v>3018.08</c:v>
                </c:pt>
                <c:pt idx="6129">
                  <c:v>3018.43</c:v>
                </c:pt>
                <c:pt idx="6130">
                  <c:v>3018.77</c:v>
                </c:pt>
                <c:pt idx="6131">
                  <c:v>3019.11</c:v>
                </c:pt>
                <c:pt idx="6132">
                  <c:v>3019.45</c:v>
                </c:pt>
                <c:pt idx="6133">
                  <c:v>3019.79</c:v>
                </c:pt>
                <c:pt idx="6134">
                  <c:v>3020.14</c:v>
                </c:pt>
                <c:pt idx="6135">
                  <c:v>3020.48</c:v>
                </c:pt>
                <c:pt idx="6136">
                  <c:v>3020.82</c:v>
                </c:pt>
                <c:pt idx="6137">
                  <c:v>3021.16</c:v>
                </c:pt>
                <c:pt idx="6138">
                  <c:v>3021.5</c:v>
                </c:pt>
                <c:pt idx="6139">
                  <c:v>3021.84</c:v>
                </c:pt>
                <c:pt idx="6140">
                  <c:v>3022.18</c:v>
                </c:pt>
                <c:pt idx="6141">
                  <c:v>3022.53</c:v>
                </c:pt>
                <c:pt idx="6142">
                  <c:v>3022.87</c:v>
                </c:pt>
                <c:pt idx="6143">
                  <c:v>3023.21</c:v>
                </c:pt>
                <c:pt idx="6144">
                  <c:v>3023.55</c:v>
                </c:pt>
                <c:pt idx="6145">
                  <c:v>3023.89</c:v>
                </c:pt>
                <c:pt idx="6146">
                  <c:v>3024.23</c:v>
                </c:pt>
                <c:pt idx="6147">
                  <c:v>3024.57</c:v>
                </c:pt>
                <c:pt idx="6148">
                  <c:v>3024.91</c:v>
                </c:pt>
                <c:pt idx="6149">
                  <c:v>3025.25</c:v>
                </c:pt>
                <c:pt idx="6150">
                  <c:v>3025.6</c:v>
                </c:pt>
                <c:pt idx="6151">
                  <c:v>3025.94</c:v>
                </c:pt>
                <c:pt idx="6152">
                  <c:v>3026.28</c:v>
                </c:pt>
                <c:pt idx="6153">
                  <c:v>3026.62</c:v>
                </c:pt>
                <c:pt idx="6154">
                  <c:v>3026.96</c:v>
                </c:pt>
                <c:pt idx="6155">
                  <c:v>3027.3</c:v>
                </c:pt>
                <c:pt idx="6156">
                  <c:v>3027.64</c:v>
                </c:pt>
                <c:pt idx="6157">
                  <c:v>3027.98</c:v>
                </c:pt>
                <c:pt idx="6158">
                  <c:v>3028.32</c:v>
                </c:pt>
                <c:pt idx="6159">
                  <c:v>3028.66</c:v>
                </c:pt>
                <c:pt idx="6160">
                  <c:v>3029</c:v>
                </c:pt>
                <c:pt idx="6161">
                  <c:v>3029.34</c:v>
                </c:pt>
                <c:pt idx="6162">
                  <c:v>3029.68</c:v>
                </c:pt>
                <c:pt idx="6163">
                  <c:v>3030.02</c:v>
                </c:pt>
                <c:pt idx="6164">
                  <c:v>3030.36</c:v>
                </c:pt>
                <c:pt idx="6165">
                  <c:v>3030.7</c:v>
                </c:pt>
                <c:pt idx="6166">
                  <c:v>3031.04</c:v>
                </c:pt>
                <c:pt idx="6167">
                  <c:v>3031.38</c:v>
                </c:pt>
                <c:pt idx="6168">
                  <c:v>3031.72</c:v>
                </c:pt>
                <c:pt idx="6169">
                  <c:v>3032.06</c:v>
                </c:pt>
                <c:pt idx="6170">
                  <c:v>3032.4</c:v>
                </c:pt>
                <c:pt idx="6171">
                  <c:v>3032.73</c:v>
                </c:pt>
                <c:pt idx="6172">
                  <c:v>3033.07</c:v>
                </c:pt>
                <c:pt idx="6173">
                  <c:v>3033.41</c:v>
                </c:pt>
                <c:pt idx="6174">
                  <c:v>3033.75</c:v>
                </c:pt>
                <c:pt idx="6175">
                  <c:v>3034.09</c:v>
                </c:pt>
                <c:pt idx="6176">
                  <c:v>3034.43</c:v>
                </c:pt>
                <c:pt idx="6177">
                  <c:v>3034.77</c:v>
                </c:pt>
                <c:pt idx="6178">
                  <c:v>3035.11</c:v>
                </c:pt>
                <c:pt idx="6179">
                  <c:v>3035.45</c:v>
                </c:pt>
                <c:pt idx="6180">
                  <c:v>3035.79</c:v>
                </c:pt>
                <c:pt idx="6181">
                  <c:v>3036.12</c:v>
                </c:pt>
                <c:pt idx="6182">
                  <c:v>3036.46</c:v>
                </c:pt>
                <c:pt idx="6183">
                  <c:v>3036.8</c:v>
                </c:pt>
                <c:pt idx="6184">
                  <c:v>3037.14</c:v>
                </c:pt>
                <c:pt idx="6185">
                  <c:v>3037.48</c:v>
                </c:pt>
                <c:pt idx="6186">
                  <c:v>3037.82</c:v>
                </c:pt>
                <c:pt idx="6187">
                  <c:v>3038.15</c:v>
                </c:pt>
                <c:pt idx="6188">
                  <c:v>3038.49</c:v>
                </c:pt>
                <c:pt idx="6189">
                  <c:v>3038.83</c:v>
                </c:pt>
                <c:pt idx="6190">
                  <c:v>3039.17</c:v>
                </c:pt>
                <c:pt idx="6191">
                  <c:v>3039.51</c:v>
                </c:pt>
                <c:pt idx="6192">
                  <c:v>3039.84</c:v>
                </c:pt>
                <c:pt idx="6193">
                  <c:v>3040.18</c:v>
                </c:pt>
                <c:pt idx="6194">
                  <c:v>3040.52</c:v>
                </c:pt>
                <c:pt idx="6195">
                  <c:v>3040.86</c:v>
                </c:pt>
                <c:pt idx="6196">
                  <c:v>3041.2</c:v>
                </c:pt>
                <c:pt idx="6197">
                  <c:v>3041.53</c:v>
                </c:pt>
                <c:pt idx="6198">
                  <c:v>3041.87</c:v>
                </c:pt>
                <c:pt idx="6199">
                  <c:v>3042.21</c:v>
                </c:pt>
                <c:pt idx="6200">
                  <c:v>3042.55</c:v>
                </c:pt>
                <c:pt idx="6201">
                  <c:v>3042.88</c:v>
                </c:pt>
                <c:pt idx="6202">
                  <c:v>3043.22</c:v>
                </c:pt>
                <c:pt idx="6203">
                  <c:v>3043.56</c:v>
                </c:pt>
                <c:pt idx="6204">
                  <c:v>3043.89</c:v>
                </c:pt>
                <c:pt idx="6205">
                  <c:v>3044.23</c:v>
                </c:pt>
                <c:pt idx="6206">
                  <c:v>3044.57</c:v>
                </c:pt>
                <c:pt idx="6207">
                  <c:v>3044.91</c:v>
                </c:pt>
                <c:pt idx="6208">
                  <c:v>3045.24</c:v>
                </c:pt>
                <c:pt idx="6209">
                  <c:v>3045.58</c:v>
                </c:pt>
                <c:pt idx="6210">
                  <c:v>3045.91</c:v>
                </c:pt>
                <c:pt idx="6211">
                  <c:v>3046.25</c:v>
                </c:pt>
                <c:pt idx="6212">
                  <c:v>3046.59</c:v>
                </c:pt>
                <c:pt idx="6213">
                  <c:v>3046.92</c:v>
                </c:pt>
                <c:pt idx="6214">
                  <c:v>3047.26</c:v>
                </c:pt>
                <c:pt idx="6215">
                  <c:v>3047.6</c:v>
                </c:pt>
                <c:pt idx="6216">
                  <c:v>3047.93</c:v>
                </c:pt>
                <c:pt idx="6217">
                  <c:v>3048.27</c:v>
                </c:pt>
                <c:pt idx="6218">
                  <c:v>3048.61</c:v>
                </c:pt>
                <c:pt idx="6219">
                  <c:v>3048.94</c:v>
                </c:pt>
                <c:pt idx="6220">
                  <c:v>3049.28</c:v>
                </c:pt>
                <c:pt idx="6221">
                  <c:v>3049.61</c:v>
                </c:pt>
                <c:pt idx="6222">
                  <c:v>3049.95</c:v>
                </c:pt>
                <c:pt idx="6223">
                  <c:v>3050.29</c:v>
                </c:pt>
                <c:pt idx="6224">
                  <c:v>3050.62</c:v>
                </c:pt>
                <c:pt idx="6225">
                  <c:v>3050.96</c:v>
                </c:pt>
                <c:pt idx="6226">
                  <c:v>3051.29</c:v>
                </c:pt>
                <c:pt idx="6227">
                  <c:v>3051.63</c:v>
                </c:pt>
                <c:pt idx="6228">
                  <c:v>3051.96</c:v>
                </c:pt>
                <c:pt idx="6229">
                  <c:v>3052.3</c:v>
                </c:pt>
                <c:pt idx="6230">
                  <c:v>3052.64</c:v>
                </c:pt>
                <c:pt idx="6231">
                  <c:v>3052.97</c:v>
                </c:pt>
                <c:pt idx="6232">
                  <c:v>3053.3</c:v>
                </c:pt>
                <c:pt idx="6233">
                  <c:v>3053.64</c:v>
                </c:pt>
                <c:pt idx="6234">
                  <c:v>3053.98</c:v>
                </c:pt>
                <c:pt idx="6235">
                  <c:v>3054.31</c:v>
                </c:pt>
                <c:pt idx="6236">
                  <c:v>3054.65</c:v>
                </c:pt>
                <c:pt idx="6237">
                  <c:v>3054.98</c:v>
                </c:pt>
                <c:pt idx="6238">
                  <c:v>3055.31</c:v>
                </c:pt>
                <c:pt idx="6239">
                  <c:v>3055.65</c:v>
                </c:pt>
                <c:pt idx="6240">
                  <c:v>3055.98</c:v>
                </c:pt>
                <c:pt idx="6241">
                  <c:v>3056.32</c:v>
                </c:pt>
                <c:pt idx="6242">
                  <c:v>3056.65</c:v>
                </c:pt>
                <c:pt idx="6243">
                  <c:v>3056.99</c:v>
                </c:pt>
                <c:pt idx="6244">
                  <c:v>3057.32</c:v>
                </c:pt>
                <c:pt idx="6245">
                  <c:v>3057.66</c:v>
                </c:pt>
                <c:pt idx="6246">
                  <c:v>3057.99</c:v>
                </c:pt>
                <c:pt idx="6247">
                  <c:v>3058.32</c:v>
                </c:pt>
                <c:pt idx="6248">
                  <c:v>3058.66</c:v>
                </c:pt>
                <c:pt idx="6249">
                  <c:v>3058.99</c:v>
                </c:pt>
                <c:pt idx="6250">
                  <c:v>3059.33</c:v>
                </c:pt>
                <c:pt idx="6251">
                  <c:v>3059.66</c:v>
                </c:pt>
                <c:pt idx="6252">
                  <c:v>3059.99</c:v>
                </c:pt>
                <c:pt idx="6253">
                  <c:v>3060.33</c:v>
                </c:pt>
                <c:pt idx="6254">
                  <c:v>3060.66</c:v>
                </c:pt>
                <c:pt idx="6255">
                  <c:v>3061</c:v>
                </c:pt>
                <c:pt idx="6256">
                  <c:v>3061.33</c:v>
                </c:pt>
                <c:pt idx="6257">
                  <c:v>3061.66</c:v>
                </c:pt>
                <c:pt idx="6258">
                  <c:v>3062</c:v>
                </c:pt>
                <c:pt idx="6259">
                  <c:v>3062.33</c:v>
                </c:pt>
                <c:pt idx="6260">
                  <c:v>3062.66</c:v>
                </c:pt>
                <c:pt idx="6261">
                  <c:v>3063</c:v>
                </c:pt>
                <c:pt idx="6262">
                  <c:v>3063.33</c:v>
                </c:pt>
                <c:pt idx="6263">
                  <c:v>3063.66</c:v>
                </c:pt>
                <c:pt idx="6264">
                  <c:v>3064</c:v>
                </c:pt>
                <c:pt idx="6265">
                  <c:v>3064.33</c:v>
                </c:pt>
                <c:pt idx="6266">
                  <c:v>3064.66</c:v>
                </c:pt>
                <c:pt idx="6267">
                  <c:v>3064.99</c:v>
                </c:pt>
                <c:pt idx="6268">
                  <c:v>3065.33</c:v>
                </c:pt>
                <c:pt idx="6269">
                  <c:v>3065.66</c:v>
                </c:pt>
                <c:pt idx="6270">
                  <c:v>3065.99</c:v>
                </c:pt>
                <c:pt idx="6271">
                  <c:v>3066.32</c:v>
                </c:pt>
                <c:pt idx="6272">
                  <c:v>3066.66</c:v>
                </c:pt>
                <c:pt idx="6273">
                  <c:v>3066.99</c:v>
                </c:pt>
                <c:pt idx="6274">
                  <c:v>3067.32</c:v>
                </c:pt>
                <c:pt idx="6275">
                  <c:v>3067.65</c:v>
                </c:pt>
                <c:pt idx="6276">
                  <c:v>3067.99</c:v>
                </c:pt>
                <c:pt idx="6277">
                  <c:v>3068.32</c:v>
                </c:pt>
                <c:pt idx="6278">
                  <c:v>3068.65</c:v>
                </c:pt>
                <c:pt idx="6279">
                  <c:v>3068.98</c:v>
                </c:pt>
                <c:pt idx="6280">
                  <c:v>3069.31</c:v>
                </c:pt>
                <c:pt idx="6281">
                  <c:v>3069.65</c:v>
                </c:pt>
                <c:pt idx="6282">
                  <c:v>3069.98</c:v>
                </c:pt>
                <c:pt idx="6283">
                  <c:v>3070.31</c:v>
                </c:pt>
                <c:pt idx="6284">
                  <c:v>3070.64</c:v>
                </c:pt>
                <c:pt idx="6285">
                  <c:v>3070.97</c:v>
                </c:pt>
                <c:pt idx="6286">
                  <c:v>3071.3</c:v>
                </c:pt>
                <c:pt idx="6287">
                  <c:v>3071.64</c:v>
                </c:pt>
                <c:pt idx="6288">
                  <c:v>3071.97</c:v>
                </c:pt>
                <c:pt idx="6289">
                  <c:v>3072.3</c:v>
                </c:pt>
                <c:pt idx="6290">
                  <c:v>3072.63</c:v>
                </c:pt>
                <c:pt idx="6291">
                  <c:v>3072.96</c:v>
                </c:pt>
                <c:pt idx="6292">
                  <c:v>3073.29</c:v>
                </c:pt>
                <c:pt idx="6293">
                  <c:v>3073.62</c:v>
                </c:pt>
                <c:pt idx="6294">
                  <c:v>3073.95</c:v>
                </c:pt>
                <c:pt idx="6295">
                  <c:v>3074.28</c:v>
                </c:pt>
                <c:pt idx="6296">
                  <c:v>3074.61</c:v>
                </c:pt>
                <c:pt idx="6297">
                  <c:v>3074.95</c:v>
                </c:pt>
                <c:pt idx="6298">
                  <c:v>3075.28</c:v>
                </c:pt>
                <c:pt idx="6299">
                  <c:v>3075.61</c:v>
                </c:pt>
                <c:pt idx="6300">
                  <c:v>3075.94</c:v>
                </c:pt>
                <c:pt idx="6301">
                  <c:v>3076.27</c:v>
                </c:pt>
                <c:pt idx="6302">
                  <c:v>3076.6</c:v>
                </c:pt>
                <c:pt idx="6303">
                  <c:v>3076.93</c:v>
                </c:pt>
                <c:pt idx="6304">
                  <c:v>3077.26</c:v>
                </c:pt>
                <c:pt idx="6305">
                  <c:v>3077.59</c:v>
                </c:pt>
                <c:pt idx="6306">
                  <c:v>3077.92</c:v>
                </c:pt>
                <c:pt idx="6307">
                  <c:v>3078.25</c:v>
                </c:pt>
                <c:pt idx="6308">
                  <c:v>3078.58</c:v>
                </c:pt>
                <c:pt idx="6309">
                  <c:v>3078.91</c:v>
                </c:pt>
                <c:pt idx="6310">
                  <c:v>3079.24</c:v>
                </c:pt>
                <c:pt idx="6311">
                  <c:v>3079.57</c:v>
                </c:pt>
                <c:pt idx="6312">
                  <c:v>3079.9</c:v>
                </c:pt>
                <c:pt idx="6313">
                  <c:v>3080.23</c:v>
                </c:pt>
                <c:pt idx="6314">
                  <c:v>3080.56</c:v>
                </c:pt>
                <c:pt idx="6315">
                  <c:v>3080.89</c:v>
                </c:pt>
                <c:pt idx="6316">
                  <c:v>3081.22</c:v>
                </c:pt>
                <c:pt idx="6317">
                  <c:v>3081.55</c:v>
                </c:pt>
                <c:pt idx="6318">
                  <c:v>3081.88</c:v>
                </c:pt>
                <c:pt idx="6319">
                  <c:v>3082.21</c:v>
                </c:pt>
                <c:pt idx="6320">
                  <c:v>3082.54</c:v>
                </c:pt>
                <c:pt idx="6321">
                  <c:v>3082.86</c:v>
                </c:pt>
                <c:pt idx="6322">
                  <c:v>3083.19</c:v>
                </c:pt>
                <c:pt idx="6323">
                  <c:v>3083.52</c:v>
                </c:pt>
                <c:pt idx="6324">
                  <c:v>3083.85</c:v>
                </c:pt>
                <c:pt idx="6325">
                  <c:v>3084.18</c:v>
                </c:pt>
                <c:pt idx="6326">
                  <c:v>3084.51</c:v>
                </c:pt>
                <c:pt idx="6327">
                  <c:v>3084.84</c:v>
                </c:pt>
                <c:pt idx="6328">
                  <c:v>3085.17</c:v>
                </c:pt>
                <c:pt idx="6329">
                  <c:v>3085.49</c:v>
                </c:pt>
                <c:pt idx="6330">
                  <c:v>3085.82</c:v>
                </c:pt>
                <c:pt idx="6331">
                  <c:v>3086.15</c:v>
                </c:pt>
                <c:pt idx="6332">
                  <c:v>3086.48</c:v>
                </c:pt>
                <c:pt idx="6333">
                  <c:v>3086.81</c:v>
                </c:pt>
                <c:pt idx="6334">
                  <c:v>3087.14</c:v>
                </c:pt>
                <c:pt idx="6335">
                  <c:v>3087.47</c:v>
                </c:pt>
                <c:pt idx="6336">
                  <c:v>3087.79</c:v>
                </c:pt>
                <c:pt idx="6337">
                  <c:v>3088.12</c:v>
                </c:pt>
                <c:pt idx="6338">
                  <c:v>3088.45</c:v>
                </c:pt>
                <c:pt idx="6339">
                  <c:v>3088.78</c:v>
                </c:pt>
                <c:pt idx="6340">
                  <c:v>3089.11</c:v>
                </c:pt>
                <c:pt idx="6341">
                  <c:v>3089.43</c:v>
                </c:pt>
                <c:pt idx="6342">
                  <c:v>3089.76</c:v>
                </c:pt>
                <c:pt idx="6343">
                  <c:v>3090.09</c:v>
                </c:pt>
                <c:pt idx="6344">
                  <c:v>3090.42</c:v>
                </c:pt>
                <c:pt idx="6345">
                  <c:v>3090.74</c:v>
                </c:pt>
                <c:pt idx="6346">
                  <c:v>3091.07</c:v>
                </c:pt>
                <c:pt idx="6347">
                  <c:v>3091.4</c:v>
                </c:pt>
                <c:pt idx="6348">
                  <c:v>3091.73</c:v>
                </c:pt>
                <c:pt idx="6349">
                  <c:v>3092.05</c:v>
                </c:pt>
                <c:pt idx="6350">
                  <c:v>3092.38</c:v>
                </c:pt>
                <c:pt idx="6351">
                  <c:v>3092.71</c:v>
                </c:pt>
                <c:pt idx="6352">
                  <c:v>3093.03</c:v>
                </c:pt>
                <c:pt idx="6353">
                  <c:v>3093.36</c:v>
                </c:pt>
                <c:pt idx="6354">
                  <c:v>3093.69</c:v>
                </c:pt>
                <c:pt idx="6355">
                  <c:v>3094.02</c:v>
                </c:pt>
                <c:pt idx="6356">
                  <c:v>3094.34</c:v>
                </c:pt>
                <c:pt idx="6357">
                  <c:v>3094.67</c:v>
                </c:pt>
                <c:pt idx="6358">
                  <c:v>3094.99</c:v>
                </c:pt>
                <c:pt idx="6359">
                  <c:v>3095.32</c:v>
                </c:pt>
                <c:pt idx="6360">
                  <c:v>3095.65</c:v>
                </c:pt>
                <c:pt idx="6361">
                  <c:v>3095.97</c:v>
                </c:pt>
                <c:pt idx="6362">
                  <c:v>3096.3</c:v>
                </c:pt>
                <c:pt idx="6363">
                  <c:v>3096.63</c:v>
                </c:pt>
                <c:pt idx="6364">
                  <c:v>3096.95</c:v>
                </c:pt>
                <c:pt idx="6365">
                  <c:v>3097.28</c:v>
                </c:pt>
                <c:pt idx="6366">
                  <c:v>3097.61</c:v>
                </c:pt>
                <c:pt idx="6367">
                  <c:v>3097.93</c:v>
                </c:pt>
                <c:pt idx="6368">
                  <c:v>3098.26</c:v>
                </c:pt>
                <c:pt idx="6369">
                  <c:v>3098.58</c:v>
                </c:pt>
                <c:pt idx="6370">
                  <c:v>3098.91</c:v>
                </c:pt>
                <c:pt idx="6371">
                  <c:v>3099.23</c:v>
                </c:pt>
                <c:pt idx="6372">
                  <c:v>3099.56</c:v>
                </c:pt>
                <c:pt idx="6373">
                  <c:v>3099.89</c:v>
                </c:pt>
                <c:pt idx="6374">
                  <c:v>3100.21</c:v>
                </c:pt>
                <c:pt idx="6375">
                  <c:v>3100.54</c:v>
                </c:pt>
                <c:pt idx="6376">
                  <c:v>3100.86</c:v>
                </c:pt>
                <c:pt idx="6377">
                  <c:v>3101.19</c:v>
                </c:pt>
                <c:pt idx="6378">
                  <c:v>3101.51</c:v>
                </c:pt>
                <c:pt idx="6379">
                  <c:v>3101.84</c:v>
                </c:pt>
                <c:pt idx="6380">
                  <c:v>3102.16</c:v>
                </c:pt>
                <c:pt idx="6381">
                  <c:v>3102.49</c:v>
                </c:pt>
                <c:pt idx="6382">
                  <c:v>3102.81</c:v>
                </c:pt>
                <c:pt idx="6383">
                  <c:v>3103.14</c:v>
                </c:pt>
                <c:pt idx="6384">
                  <c:v>3103.46</c:v>
                </c:pt>
                <c:pt idx="6385">
                  <c:v>3103.64</c:v>
                </c:pt>
                <c:pt idx="6386">
                  <c:v>3103.98</c:v>
                </c:pt>
                <c:pt idx="6387">
                  <c:v>3104.31</c:v>
                </c:pt>
                <c:pt idx="6388">
                  <c:v>3104.65</c:v>
                </c:pt>
                <c:pt idx="6389">
                  <c:v>3104.98</c:v>
                </c:pt>
                <c:pt idx="6390">
                  <c:v>3105.32</c:v>
                </c:pt>
                <c:pt idx="6391">
                  <c:v>3105.66</c:v>
                </c:pt>
                <c:pt idx="6392">
                  <c:v>3105.99</c:v>
                </c:pt>
                <c:pt idx="6393">
                  <c:v>3106.33</c:v>
                </c:pt>
                <c:pt idx="6394">
                  <c:v>3106.66</c:v>
                </c:pt>
                <c:pt idx="6395">
                  <c:v>3107</c:v>
                </c:pt>
                <c:pt idx="6396">
                  <c:v>3107.33</c:v>
                </c:pt>
                <c:pt idx="6397">
                  <c:v>3107.67</c:v>
                </c:pt>
                <c:pt idx="6398">
                  <c:v>3108</c:v>
                </c:pt>
                <c:pt idx="6399">
                  <c:v>3108.34</c:v>
                </c:pt>
                <c:pt idx="6400">
                  <c:v>3108.67</c:v>
                </c:pt>
                <c:pt idx="6401">
                  <c:v>3109.01</c:v>
                </c:pt>
                <c:pt idx="6402">
                  <c:v>3109.34</c:v>
                </c:pt>
                <c:pt idx="6403">
                  <c:v>3109.68</c:v>
                </c:pt>
                <c:pt idx="6404">
                  <c:v>3110.01</c:v>
                </c:pt>
                <c:pt idx="6405">
                  <c:v>3110.35</c:v>
                </c:pt>
                <c:pt idx="6406">
                  <c:v>3110.68</c:v>
                </c:pt>
                <c:pt idx="6407">
                  <c:v>3111.02</c:v>
                </c:pt>
                <c:pt idx="6408">
                  <c:v>3111.35</c:v>
                </c:pt>
                <c:pt idx="6409">
                  <c:v>3111.69</c:v>
                </c:pt>
                <c:pt idx="6410">
                  <c:v>3112.02</c:v>
                </c:pt>
                <c:pt idx="6411">
                  <c:v>3112.36</c:v>
                </c:pt>
                <c:pt idx="6412">
                  <c:v>3112.69</c:v>
                </c:pt>
                <c:pt idx="6413">
                  <c:v>3113.02</c:v>
                </c:pt>
                <c:pt idx="6414">
                  <c:v>3113.36</c:v>
                </c:pt>
                <c:pt idx="6415">
                  <c:v>3113.69</c:v>
                </c:pt>
                <c:pt idx="6416">
                  <c:v>3114.03</c:v>
                </c:pt>
                <c:pt idx="6417">
                  <c:v>3114.36</c:v>
                </c:pt>
                <c:pt idx="6418">
                  <c:v>3114.69</c:v>
                </c:pt>
                <c:pt idx="6419">
                  <c:v>3115.03</c:v>
                </c:pt>
                <c:pt idx="6420">
                  <c:v>3115.36</c:v>
                </c:pt>
                <c:pt idx="6421">
                  <c:v>3115.7</c:v>
                </c:pt>
                <c:pt idx="6422">
                  <c:v>3116.03</c:v>
                </c:pt>
                <c:pt idx="6423">
                  <c:v>3116.36</c:v>
                </c:pt>
                <c:pt idx="6424">
                  <c:v>3116.7</c:v>
                </c:pt>
                <c:pt idx="6425">
                  <c:v>3117.03</c:v>
                </c:pt>
                <c:pt idx="6426">
                  <c:v>3117.36</c:v>
                </c:pt>
                <c:pt idx="6427">
                  <c:v>3117.7</c:v>
                </c:pt>
                <c:pt idx="6428">
                  <c:v>3118.03</c:v>
                </c:pt>
                <c:pt idx="6429">
                  <c:v>3118.36</c:v>
                </c:pt>
                <c:pt idx="6430">
                  <c:v>3118.7</c:v>
                </c:pt>
                <c:pt idx="6431">
                  <c:v>3119.03</c:v>
                </c:pt>
                <c:pt idx="6432">
                  <c:v>3119.36</c:v>
                </c:pt>
                <c:pt idx="6433">
                  <c:v>3119.7</c:v>
                </c:pt>
                <c:pt idx="6434">
                  <c:v>3120.03</c:v>
                </c:pt>
                <c:pt idx="6435">
                  <c:v>3120.36</c:v>
                </c:pt>
                <c:pt idx="6436">
                  <c:v>3120.7</c:v>
                </c:pt>
                <c:pt idx="6437">
                  <c:v>3121.03</c:v>
                </c:pt>
                <c:pt idx="6438">
                  <c:v>3121.36</c:v>
                </c:pt>
                <c:pt idx="6439">
                  <c:v>3121.69</c:v>
                </c:pt>
                <c:pt idx="6440">
                  <c:v>3122.03</c:v>
                </c:pt>
                <c:pt idx="6441">
                  <c:v>3122.36</c:v>
                </c:pt>
                <c:pt idx="6442">
                  <c:v>3122.69</c:v>
                </c:pt>
                <c:pt idx="6443">
                  <c:v>3123.02</c:v>
                </c:pt>
                <c:pt idx="6444">
                  <c:v>3123.35</c:v>
                </c:pt>
                <c:pt idx="6445">
                  <c:v>3123.69</c:v>
                </c:pt>
                <c:pt idx="6446">
                  <c:v>3124.02</c:v>
                </c:pt>
                <c:pt idx="6447">
                  <c:v>3124.35</c:v>
                </c:pt>
                <c:pt idx="6448">
                  <c:v>3124.68</c:v>
                </c:pt>
                <c:pt idx="6449">
                  <c:v>3125.01</c:v>
                </c:pt>
                <c:pt idx="6450">
                  <c:v>3125.35</c:v>
                </c:pt>
                <c:pt idx="6451">
                  <c:v>3125.68</c:v>
                </c:pt>
                <c:pt idx="6452">
                  <c:v>3126.01</c:v>
                </c:pt>
                <c:pt idx="6453">
                  <c:v>3126.34</c:v>
                </c:pt>
                <c:pt idx="6454">
                  <c:v>3126.67</c:v>
                </c:pt>
                <c:pt idx="6455">
                  <c:v>3127</c:v>
                </c:pt>
                <c:pt idx="6456">
                  <c:v>3127.34</c:v>
                </c:pt>
                <c:pt idx="6457">
                  <c:v>3127.67</c:v>
                </c:pt>
                <c:pt idx="6458">
                  <c:v>3128</c:v>
                </c:pt>
                <c:pt idx="6459">
                  <c:v>3128.33</c:v>
                </c:pt>
                <c:pt idx="6460">
                  <c:v>3128.66</c:v>
                </c:pt>
                <c:pt idx="6461">
                  <c:v>3128.99</c:v>
                </c:pt>
                <c:pt idx="6462">
                  <c:v>3129.32</c:v>
                </c:pt>
                <c:pt idx="6463">
                  <c:v>3129.65</c:v>
                </c:pt>
                <c:pt idx="6464">
                  <c:v>3129.99</c:v>
                </c:pt>
                <c:pt idx="6465">
                  <c:v>3130.32</c:v>
                </c:pt>
                <c:pt idx="6466">
                  <c:v>3130.65</c:v>
                </c:pt>
                <c:pt idx="6467">
                  <c:v>3130.98</c:v>
                </c:pt>
                <c:pt idx="6468">
                  <c:v>3131.31</c:v>
                </c:pt>
                <c:pt idx="6469">
                  <c:v>3131.64</c:v>
                </c:pt>
                <c:pt idx="6470">
                  <c:v>3131.97</c:v>
                </c:pt>
                <c:pt idx="6471">
                  <c:v>3132.3</c:v>
                </c:pt>
                <c:pt idx="6472">
                  <c:v>3132.63</c:v>
                </c:pt>
                <c:pt idx="6473">
                  <c:v>3132.96</c:v>
                </c:pt>
                <c:pt idx="6474">
                  <c:v>3133.29</c:v>
                </c:pt>
                <c:pt idx="6475">
                  <c:v>3133.62</c:v>
                </c:pt>
                <c:pt idx="6476">
                  <c:v>3133.95</c:v>
                </c:pt>
                <c:pt idx="6477">
                  <c:v>3134.28</c:v>
                </c:pt>
                <c:pt idx="6478">
                  <c:v>3134.61</c:v>
                </c:pt>
                <c:pt idx="6479">
                  <c:v>3134.94</c:v>
                </c:pt>
                <c:pt idx="6480">
                  <c:v>3135.27</c:v>
                </c:pt>
                <c:pt idx="6481">
                  <c:v>3135.6</c:v>
                </c:pt>
                <c:pt idx="6482">
                  <c:v>3135.93</c:v>
                </c:pt>
                <c:pt idx="6483">
                  <c:v>3136.26</c:v>
                </c:pt>
                <c:pt idx="6484">
                  <c:v>3136.59</c:v>
                </c:pt>
                <c:pt idx="6485">
                  <c:v>3136.92</c:v>
                </c:pt>
                <c:pt idx="6486">
                  <c:v>3137.25</c:v>
                </c:pt>
                <c:pt idx="6487">
                  <c:v>3137.58</c:v>
                </c:pt>
                <c:pt idx="6488">
                  <c:v>3137.91</c:v>
                </c:pt>
                <c:pt idx="6489">
                  <c:v>3138.24</c:v>
                </c:pt>
                <c:pt idx="6490">
                  <c:v>3138.57</c:v>
                </c:pt>
                <c:pt idx="6491">
                  <c:v>3138.89</c:v>
                </c:pt>
                <c:pt idx="6492">
                  <c:v>3139.22</c:v>
                </c:pt>
                <c:pt idx="6493">
                  <c:v>3139.55</c:v>
                </c:pt>
                <c:pt idx="6494">
                  <c:v>3139.88</c:v>
                </c:pt>
                <c:pt idx="6495">
                  <c:v>3140.21</c:v>
                </c:pt>
                <c:pt idx="6496">
                  <c:v>3140.54</c:v>
                </c:pt>
                <c:pt idx="6497">
                  <c:v>3140.87</c:v>
                </c:pt>
                <c:pt idx="6498">
                  <c:v>3141.2</c:v>
                </c:pt>
                <c:pt idx="6499">
                  <c:v>3141.52</c:v>
                </c:pt>
                <c:pt idx="6500">
                  <c:v>3141.85</c:v>
                </c:pt>
                <c:pt idx="6501">
                  <c:v>3142.18</c:v>
                </c:pt>
                <c:pt idx="6502">
                  <c:v>3142.51</c:v>
                </c:pt>
                <c:pt idx="6503">
                  <c:v>3142.84</c:v>
                </c:pt>
                <c:pt idx="6504">
                  <c:v>3143.17</c:v>
                </c:pt>
                <c:pt idx="6505">
                  <c:v>3143.49</c:v>
                </c:pt>
                <c:pt idx="6506">
                  <c:v>3143.82</c:v>
                </c:pt>
                <c:pt idx="6507">
                  <c:v>3144.15</c:v>
                </c:pt>
                <c:pt idx="6508">
                  <c:v>3144.48</c:v>
                </c:pt>
                <c:pt idx="6509">
                  <c:v>3144.81</c:v>
                </c:pt>
                <c:pt idx="6510">
                  <c:v>3145.14</c:v>
                </c:pt>
                <c:pt idx="6511">
                  <c:v>3145.46</c:v>
                </c:pt>
                <c:pt idx="6512">
                  <c:v>3145.79</c:v>
                </c:pt>
                <c:pt idx="6513">
                  <c:v>3146.12</c:v>
                </c:pt>
                <c:pt idx="6514">
                  <c:v>3146.45</c:v>
                </c:pt>
                <c:pt idx="6515">
                  <c:v>3146.77</c:v>
                </c:pt>
                <c:pt idx="6516">
                  <c:v>3147.1</c:v>
                </c:pt>
                <c:pt idx="6517">
                  <c:v>3147.43</c:v>
                </c:pt>
                <c:pt idx="6518">
                  <c:v>3147.75</c:v>
                </c:pt>
                <c:pt idx="6519">
                  <c:v>3148.08</c:v>
                </c:pt>
                <c:pt idx="6520">
                  <c:v>3148.41</c:v>
                </c:pt>
                <c:pt idx="6521">
                  <c:v>3148.74</c:v>
                </c:pt>
                <c:pt idx="6522">
                  <c:v>3149.06</c:v>
                </c:pt>
                <c:pt idx="6523">
                  <c:v>3149.39</c:v>
                </c:pt>
                <c:pt idx="6524">
                  <c:v>3149.72</c:v>
                </c:pt>
                <c:pt idx="6525">
                  <c:v>3150.04</c:v>
                </c:pt>
                <c:pt idx="6526">
                  <c:v>3150.37</c:v>
                </c:pt>
                <c:pt idx="6527">
                  <c:v>3150.7</c:v>
                </c:pt>
                <c:pt idx="6528">
                  <c:v>3151.02</c:v>
                </c:pt>
                <c:pt idx="6529">
                  <c:v>3151.35</c:v>
                </c:pt>
                <c:pt idx="6530">
                  <c:v>3151.68</c:v>
                </c:pt>
                <c:pt idx="6531">
                  <c:v>3152</c:v>
                </c:pt>
                <c:pt idx="6532">
                  <c:v>3152.33</c:v>
                </c:pt>
                <c:pt idx="6533">
                  <c:v>3152.66</c:v>
                </c:pt>
                <c:pt idx="6534">
                  <c:v>3152.98</c:v>
                </c:pt>
                <c:pt idx="6535">
                  <c:v>3153.31</c:v>
                </c:pt>
                <c:pt idx="6536">
                  <c:v>3153.64</c:v>
                </c:pt>
                <c:pt idx="6537">
                  <c:v>3153.96</c:v>
                </c:pt>
                <c:pt idx="6538">
                  <c:v>3154.29</c:v>
                </c:pt>
                <c:pt idx="6539">
                  <c:v>3154.61</c:v>
                </c:pt>
                <c:pt idx="6540">
                  <c:v>3154.94</c:v>
                </c:pt>
                <c:pt idx="6541">
                  <c:v>3155.26</c:v>
                </c:pt>
                <c:pt idx="6542">
                  <c:v>3155.59</c:v>
                </c:pt>
                <c:pt idx="6543">
                  <c:v>3155.92</c:v>
                </c:pt>
                <c:pt idx="6544">
                  <c:v>3156.24</c:v>
                </c:pt>
                <c:pt idx="6545">
                  <c:v>3156.57</c:v>
                </c:pt>
                <c:pt idx="6546">
                  <c:v>3156.89</c:v>
                </c:pt>
                <c:pt idx="6547">
                  <c:v>3157.22</c:v>
                </c:pt>
                <c:pt idx="6548">
                  <c:v>3157.54</c:v>
                </c:pt>
                <c:pt idx="6549">
                  <c:v>3157.87</c:v>
                </c:pt>
                <c:pt idx="6550">
                  <c:v>3158.19</c:v>
                </c:pt>
                <c:pt idx="6551">
                  <c:v>3158.52</c:v>
                </c:pt>
                <c:pt idx="6552">
                  <c:v>3158.84</c:v>
                </c:pt>
                <c:pt idx="6553">
                  <c:v>3159.17</c:v>
                </c:pt>
                <c:pt idx="6554">
                  <c:v>3159.49</c:v>
                </c:pt>
                <c:pt idx="6555">
                  <c:v>3159.82</c:v>
                </c:pt>
                <c:pt idx="6556">
                  <c:v>3160.14</c:v>
                </c:pt>
                <c:pt idx="6557">
                  <c:v>3160.47</c:v>
                </c:pt>
                <c:pt idx="6558">
                  <c:v>3160.79</c:v>
                </c:pt>
                <c:pt idx="6559">
                  <c:v>3161.12</c:v>
                </c:pt>
                <c:pt idx="6560">
                  <c:v>3161.44</c:v>
                </c:pt>
                <c:pt idx="6561">
                  <c:v>3161.77</c:v>
                </c:pt>
                <c:pt idx="6562">
                  <c:v>3162.09</c:v>
                </c:pt>
                <c:pt idx="6563">
                  <c:v>3162.42</c:v>
                </c:pt>
                <c:pt idx="6564">
                  <c:v>3162.74</c:v>
                </c:pt>
                <c:pt idx="6565">
                  <c:v>3163.06</c:v>
                </c:pt>
                <c:pt idx="6566">
                  <c:v>3163.39</c:v>
                </c:pt>
                <c:pt idx="6567">
                  <c:v>3163.71</c:v>
                </c:pt>
                <c:pt idx="6568">
                  <c:v>3164.04</c:v>
                </c:pt>
                <c:pt idx="6569">
                  <c:v>3164.36</c:v>
                </c:pt>
                <c:pt idx="6570">
                  <c:v>3164.68</c:v>
                </c:pt>
                <c:pt idx="6571">
                  <c:v>3165.01</c:v>
                </c:pt>
                <c:pt idx="6572">
                  <c:v>3165.33</c:v>
                </c:pt>
                <c:pt idx="6573">
                  <c:v>3165.65</c:v>
                </c:pt>
                <c:pt idx="6574">
                  <c:v>3165.98</c:v>
                </c:pt>
                <c:pt idx="6575">
                  <c:v>3166.3</c:v>
                </c:pt>
                <c:pt idx="6576">
                  <c:v>3166.63</c:v>
                </c:pt>
                <c:pt idx="6577">
                  <c:v>3166.95</c:v>
                </c:pt>
                <c:pt idx="6578">
                  <c:v>3167.27</c:v>
                </c:pt>
                <c:pt idx="6579">
                  <c:v>3167.6</c:v>
                </c:pt>
                <c:pt idx="6580">
                  <c:v>3167.92</c:v>
                </c:pt>
                <c:pt idx="6581">
                  <c:v>3168.24</c:v>
                </c:pt>
                <c:pt idx="6582">
                  <c:v>3168.56</c:v>
                </c:pt>
                <c:pt idx="6583">
                  <c:v>3168.89</c:v>
                </c:pt>
                <c:pt idx="6584">
                  <c:v>3169.21</c:v>
                </c:pt>
                <c:pt idx="6585">
                  <c:v>3169.53</c:v>
                </c:pt>
                <c:pt idx="6586">
                  <c:v>3169.86</c:v>
                </c:pt>
                <c:pt idx="6587">
                  <c:v>3170.18</c:v>
                </c:pt>
                <c:pt idx="6588">
                  <c:v>3170.5</c:v>
                </c:pt>
                <c:pt idx="6589">
                  <c:v>3170.82</c:v>
                </c:pt>
                <c:pt idx="6590">
                  <c:v>3171.15</c:v>
                </c:pt>
                <c:pt idx="6591">
                  <c:v>3171.47</c:v>
                </c:pt>
                <c:pt idx="6592">
                  <c:v>3171.79</c:v>
                </c:pt>
                <c:pt idx="6593">
                  <c:v>3172.11</c:v>
                </c:pt>
                <c:pt idx="6594">
                  <c:v>3172.44</c:v>
                </c:pt>
                <c:pt idx="6595">
                  <c:v>3172.76</c:v>
                </c:pt>
                <c:pt idx="6596">
                  <c:v>3173.08</c:v>
                </c:pt>
                <c:pt idx="6597">
                  <c:v>3173.4</c:v>
                </c:pt>
                <c:pt idx="6598">
                  <c:v>3173.73</c:v>
                </c:pt>
                <c:pt idx="6599">
                  <c:v>3174.05</c:v>
                </c:pt>
                <c:pt idx="6600">
                  <c:v>3174.37</c:v>
                </c:pt>
                <c:pt idx="6601">
                  <c:v>3174.69</c:v>
                </c:pt>
                <c:pt idx="6602">
                  <c:v>3175.01</c:v>
                </c:pt>
                <c:pt idx="6603">
                  <c:v>3175.33</c:v>
                </c:pt>
                <c:pt idx="6604">
                  <c:v>3175.66</c:v>
                </c:pt>
                <c:pt idx="6605">
                  <c:v>3175.98</c:v>
                </c:pt>
                <c:pt idx="6606">
                  <c:v>3176.3</c:v>
                </c:pt>
                <c:pt idx="6607">
                  <c:v>3176.62</c:v>
                </c:pt>
                <c:pt idx="6608">
                  <c:v>3176.94</c:v>
                </c:pt>
                <c:pt idx="6609">
                  <c:v>3177.26</c:v>
                </c:pt>
                <c:pt idx="6610">
                  <c:v>3177.58</c:v>
                </c:pt>
                <c:pt idx="6611">
                  <c:v>3177.9</c:v>
                </c:pt>
                <c:pt idx="6612">
                  <c:v>3178.23</c:v>
                </c:pt>
                <c:pt idx="6613">
                  <c:v>3178.55</c:v>
                </c:pt>
                <c:pt idx="6614">
                  <c:v>3178.87</c:v>
                </c:pt>
                <c:pt idx="6615">
                  <c:v>3179.19</c:v>
                </c:pt>
                <c:pt idx="6616">
                  <c:v>3179.51</c:v>
                </c:pt>
                <c:pt idx="6617">
                  <c:v>3179.83</c:v>
                </c:pt>
                <c:pt idx="6618">
                  <c:v>3180.15</c:v>
                </c:pt>
                <c:pt idx="6619">
                  <c:v>3180.47</c:v>
                </c:pt>
                <c:pt idx="6620">
                  <c:v>3180.79</c:v>
                </c:pt>
                <c:pt idx="6621">
                  <c:v>3181.11</c:v>
                </c:pt>
                <c:pt idx="6622">
                  <c:v>3181.43</c:v>
                </c:pt>
                <c:pt idx="6623">
                  <c:v>3181.75</c:v>
                </c:pt>
                <c:pt idx="6624">
                  <c:v>3182.07</c:v>
                </c:pt>
                <c:pt idx="6625">
                  <c:v>3182.39</c:v>
                </c:pt>
                <c:pt idx="6626">
                  <c:v>3182.71</c:v>
                </c:pt>
                <c:pt idx="6627">
                  <c:v>3183.03</c:v>
                </c:pt>
                <c:pt idx="6628">
                  <c:v>3183.35</c:v>
                </c:pt>
                <c:pt idx="6629">
                  <c:v>3183.67</c:v>
                </c:pt>
                <c:pt idx="6630">
                  <c:v>3183.99</c:v>
                </c:pt>
                <c:pt idx="6631">
                  <c:v>3184.31</c:v>
                </c:pt>
                <c:pt idx="6632">
                  <c:v>3184.63</c:v>
                </c:pt>
                <c:pt idx="6633">
                  <c:v>3184.95</c:v>
                </c:pt>
                <c:pt idx="6634">
                  <c:v>3185.27</c:v>
                </c:pt>
                <c:pt idx="6635">
                  <c:v>3185.59</c:v>
                </c:pt>
                <c:pt idx="6636">
                  <c:v>3185.91</c:v>
                </c:pt>
                <c:pt idx="6637">
                  <c:v>3186.23</c:v>
                </c:pt>
                <c:pt idx="6638">
                  <c:v>3186.55</c:v>
                </c:pt>
                <c:pt idx="6639">
                  <c:v>3186.87</c:v>
                </c:pt>
                <c:pt idx="6640">
                  <c:v>3187.19</c:v>
                </c:pt>
                <c:pt idx="6641">
                  <c:v>3187.51</c:v>
                </c:pt>
                <c:pt idx="6642">
                  <c:v>3187.83</c:v>
                </c:pt>
                <c:pt idx="6643">
                  <c:v>3188.15</c:v>
                </c:pt>
                <c:pt idx="6644">
                  <c:v>3188.47</c:v>
                </c:pt>
                <c:pt idx="6645">
                  <c:v>3188.78</c:v>
                </c:pt>
                <c:pt idx="6646">
                  <c:v>3189.1</c:v>
                </c:pt>
                <c:pt idx="6647">
                  <c:v>3189.42</c:v>
                </c:pt>
                <c:pt idx="6648">
                  <c:v>3189.74</c:v>
                </c:pt>
                <c:pt idx="6649">
                  <c:v>3190.06</c:v>
                </c:pt>
                <c:pt idx="6650">
                  <c:v>3190.38</c:v>
                </c:pt>
                <c:pt idx="6651">
                  <c:v>3190.7</c:v>
                </c:pt>
                <c:pt idx="6652">
                  <c:v>3191.01</c:v>
                </c:pt>
                <c:pt idx="6653">
                  <c:v>3191.33</c:v>
                </c:pt>
                <c:pt idx="6654">
                  <c:v>3191.65</c:v>
                </c:pt>
                <c:pt idx="6655">
                  <c:v>3191.97</c:v>
                </c:pt>
                <c:pt idx="6656">
                  <c:v>3192.29</c:v>
                </c:pt>
                <c:pt idx="6657">
                  <c:v>3192.61</c:v>
                </c:pt>
                <c:pt idx="6658">
                  <c:v>3192.92</c:v>
                </c:pt>
                <c:pt idx="6659">
                  <c:v>3193.24</c:v>
                </c:pt>
                <c:pt idx="6660">
                  <c:v>3193.56</c:v>
                </c:pt>
                <c:pt idx="6661">
                  <c:v>3193.88</c:v>
                </c:pt>
                <c:pt idx="6662">
                  <c:v>3194.19</c:v>
                </c:pt>
                <c:pt idx="6663">
                  <c:v>3194.51</c:v>
                </c:pt>
                <c:pt idx="6664">
                  <c:v>3194.83</c:v>
                </c:pt>
                <c:pt idx="6665">
                  <c:v>3195.15</c:v>
                </c:pt>
                <c:pt idx="6666">
                  <c:v>3195.47</c:v>
                </c:pt>
                <c:pt idx="6667">
                  <c:v>3195.78</c:v>
                </c:pt>
                <c:pt idx="6668">
                  <c:v>3196.1</c:v>
                </c:pt>
                <c:pt idx="6669">
                  <c:v>3196.42</c:v>
                </c:pt>
                <c:pt idx="6670">
                  <c:v>3196.73</c:v>
                </c:pt>
                <c:pt idx="6671">
                  <c:v>3197.05</c:v>
                </c:pt>
                <c:pt idx="6672">
                  <c:v>3197.37</c:v>
                </c:pt>
                <c:pt idx="6673">
                  <c:v>3197.69</c:v>
                </c:pt>
                <c:pt idx="6674">
                  <c:v>3198</c:v>
                </c:pt>
                <c:pt idx="6675">
                  <c:v>3198.32</c:v>
                </c:pt>
                <c:pt idx="6676">
                  <c:v>3198.64</c:v>
                </c:pt>
                <c:pt idx="6677">
                  <c:v>3198.95</c:v>
                </c:pt>
                <c:pt idx="6678">
                  <c:v>3199.27</c:v>
                </c:pt>
                <c:pt idx="6679">
                  <c:v>3199.59</c:v>
                </c:pt>
                <c:pt idx="6680">
                  <c:v>3199.9</c:v>
                </c:pt>
                <c:pt idx="6681">
                  <c:v>3200.22</c:v>
                </c:pt>
                <c:pt idx="6682">
                  <c:v>3200.54</c:v>
                </c:pt>
                <c:pt idx="6683">
                  <c:v>3200.85</c:v>
                </c:pt>
                <c:pt idx="6684">
                  <c:v>3201.17</c:v>
                </c:pt>
                <c:pt idx="6685">
                  <c:v>3201.48</c:v>
                </c:pt>
                <c:pt idx="6686">
                  <c:v>3201.8</c:v>
                </c:pt>
                <c:pt idx="6687">
                  <c:v>3202.12</c:v>
                </c:pt>
                <c:pt idx="6688">
                  <c:v>3202.43</c:v>
                </c:pt>
                <c:pt idx="6689">
                  <c:v>3202.75</c:v>
                </c:pt>
                <c:pt idx="6690">
                  <c:v>3203.06</c:v>
                </c:pt>
                <c:pt idx="6691">
                  <c:v>3203.38</c:v>
                </c:pt>
                <c:pt idx="6692">
                  <c:v>3203.7</c:v>
                </c:pt>
                <c:pt idx="6693">
                  <c:v>3204.01</c:v>
                </c:pt>
                <c:pt idx="6694">
                  <c:v>3204.33</c:v>
                </c:pt>
                <c:pt idx="6695">
                  <c:v>3204.64</c:v>
                </c:pt>
                <c:pt idx="6696">
                  <c:v>3204.96</c:v>
                </c:pt>
                <c:pt idx="6697">
                  <c:v>3205.27</c:v>
                </c:pt>
                <c:pt idx="6698">
                  <c:v>3205.59</c:v>
                </c:pt>
                <c:pt idx="6699">
                  <c:v>3205.9</c:v>
                </c:pt>
                <c:pt idx="6700">
                  <c:v>3206.22</c:v>
                </c:pt>
                <c:pt idx="6701">
                  <c:v>3206.53</c:v>
                </c:pt>
                <c:pt idx="6702">
                  <c:v>3206.85</c:v>
                </c:pt>
                <c:pt idx="6703">
                  <c:v>3207.16</c:v>
                </c:pt>
                <c:pt idx="6704">
                  <c:v>3207.48</c:v>
                </c:pt>
                <c:pt idx="6705">
                  <c:v>3207.79</c:v>
                </c:pt>
                <c:pt idx="6706">
                  <c:v>3208.11</c:v>
                </c:pt>
                <c:pt idx="6707">
                  <c:v>3208.42</c:v>
                </c:pt>
                <c:pt idx="6708">
                  <c:v>3208.74</c:v>
                </c:pt>
                <c:pt idx="6709">
                  <c:v>3209.05</c:v>
                </c:pt>
                <c:pt idx="6710">
                  <c:v>3209.37</c:v>
                </c:pt>
                <c:pt idx="6711">
                  <c:v>3209.68</c:v>
                </c:pt>
                <c:pt idx="6712">
                  <c:v>3210</c:v>
                </c:pt>
                <c:pt idx="6713">
                  <c:v>3210.31</c:v>
                </c:pt>
                <c:pt idx="6714">
                  <c:v>3210.63</c:v>
                </c:pt>
                <c:pt idx="6715">
                  <c:v>3210.94</c:v>
                </c:pt>
                <c:pt idx="6716">
                  <c:v>3211.25</c:v>
                </c:pt>
                <c:pt idx="6717">
                  <c:v>3211.57</c:v>
                </c:pt>
                <c:pt idx="6718">
                  <c:v>3211.88</c:v>
                </c:pt>
                <c:pt idx="6719">
                  <c:v>3212.19</c:v>
                </c:pt>
                <c:pt idx="6720">
                  <c:v>3212.51</c:v>
                </c:pt>
                <c:pt idx="6721">
                  <c:v>3212.82</c:v>
                </c:pt>
                <c:pt idx="6722">
                  <c:v>3213.14</c:v>
                </c:pt>
                <c:pt idx="6723">
                  <c:v>3213.45</c:v>
                </c:pt>
                <c:pt idx="6724">
                  <c:v>3213.76</c:v>
                </c:pt>
                <c:pt idx="6725">
                  <c:v>3214.08</c:v>
                </c:pt>
                <c:pt idx="6726">
                  <c:v>3214.16</c:v>
                </c:pt>
                <c:pt idx="6727">
                  <c:v>3214.48</c:v>
                </c:pt>
                <c:pt idx="6728">
                  <c:v>3214.81</c:v>
                </c:pt>
                <c:pt idx="6729">
                  <c:v>3215.13</c:v>
                </c:pt>
                <c:pt idx="6730">
                  <c:v>3215.45</c:v>
                </c:pt>
                <c:pt idx="6731">
                  <c:v>3215.78</c:v>
                </c:pt>
                <c:pt idx="6732">
                  <c:v>3216.1</c:v>
                </c:pt>
                <c:pt idx="6733">
                  <c:v>3216.43</c:v>
                </c:pt>
                <c:pt idx="6734">
                  <c:v>3216.75</c:v>
                </c:pt>
                <c:pt idx="6735">
                  <c:v>3217.08</c:v>
                </c:pt>
                <c:pt idx="6736">
                  <c:v>3217.4</c:v>
                </c:pt>
                <c:pt idx="6737">
                  <c:v>3217.73</c:v>
                </c:pt>
                <c:pt idx="6738">
                  <c:v>3218.05</c:v>
                </c:pt>
                <c:pt idx="6739">
                  <c:v>3218.37</c:v>
                </c:pt>
                <c:pt idx="6740">
                  <c:v>3218.7</c:v>
                </c:pt>
                <c:pt idx="6741">
                  <c:v>3219.02</c:v>
                </c:pt>
                <c:pt idx="6742">
                  <c:v>3219.35</c:v>
                </c:pt>
                <c:pt idx="6743">
                  <c:v>3219.67</c:v>
                </c:pt>
                <c:pt idx="6744">
                  <c:v>3219.99</c:v>
                </c:pt>
                <c:pt idx="6745">
                  <c:v>3220.32</c:v>
                </c:pt>
                <c:pt idx="6746">
                  <c:v>3220.64</c:v>
                </c:pt>
                <c:pt idx="6747">
                  <c:v>3220.96</c:v>
                </c:pt>
                <c:pt idx="6748">
                  <c:v>3221.29</c:v>
                </c:pt>
                <c:pt idx="6749">
                  <c:v>3221.61</c:v>
                </c:pt>
                <c:pt idx="6750">
                  <c:v>3221.93</c:v>
                </c:pt>
                <c:pt idx="6751">
                  <c:v>3222.26</c:v>
                </c:pt>
                <c:pt idx="6752">
                  <c:v>3222.58</c:v>
                </c:pt>
                <c:pt idx="6753">
                  <c:v>3222.9</c:v>
                </c:pt>
                <c:pt idx="6754">
                  <c:v>3223.23</c:v>
                </c:pt>
                <c:pt idx="6755">
                  <c:v>3223.55</c:v>
                </c:pt>
                <c:pt idx="6756">
                  <c:v>3223.87</c:v>
                </c:pt>
                <c:pt idx="6757">
                  <c:v>3224.19</c:v>
                </c:pt>
                <c:pt idx="6758">
                  <c:v>3224.52</c:v>
                </c:pt>
                <c:pt idx="6759">
                  <c:v>3224.84</c:v>
                </c:pt>
                <c:pt idx="6760">
                  <c:v>3225.16</c:v>
                </c:pt>
                <c:pt idx="6761">
                  <c:v>3225.48</c:v>
                </c:pt>
                <c:pt idx="6762">
                  <c:v>3225.81</c:v>
                </c:pt>
                <c:pt idx="6763">
                  <c:v>3226.13</c:v>
                </c:pt>
                <c:pt idx="6764">
                  <c:v>3226.45</c:v>
                </c:pt>
                <c:pt idx="6765">
                  <c:v>3226.77</c:v>
                </c:pt>
                <c:pt idx="6766">
                  <c:v>3227.1</c:v>
                </c:pt>
                <c:pt idx="6767">
                  <c:v>3227.42</c:v>
                </c:pt>
                <c:pt idx="6768">
                  <c:v>3227.74</c:v>
                </c:pt>
                <c:pt idx="6769">
                  <c:v>3228.06</c:v>
                </c:pt>
                <c:pt idx="6770">
                  <c:v>3228.39</c:v>
                </c:pt>
                <c:pt idx="6771">
                  <c:v>3228.71</c:v>
                </c:pt>
                <c:pt idx="6772">
                  <c:v>3229.03</c:v>
                </c:pt>
                <c:pt idx="6773">
                  <c:v>3229.35</c:v>
                </c:pt>
                <c:pt idx="6774">
                  <c:v>3229.67</c:v>
                </c:pt>
                <c:pt idx="6775">
                  <c:v>3229.99</c:v>
                </c:pt>
                <c:pt idx="6776">
                  <c:v>3230.32</c:v>
                </c:pt>
                <c:pt idx="6777">
                  <c:v>3230.64</c:v>
                </c:pt>
                <c:pt idx="6778">
                  <c:v>3230.96</c:v>
                </c:pt>
                <c:pt idx="6779">
                  <c:v>3231.28</c:v>
                </c:pt>
                <c:pt idx="6780">
                  <c:v>3231.6</c:v>
                </c:pt>
                <c:pt idx="6781">
                  <c:v>3231.92</c:v>
                </c:pt>
                <c:pt idx="6782">
                  <c:v>3232.24</c:v>
                </c:pt>
                <c:pt idx="6783">
                  <c:v>3232.56</c:v>
                </c:pt>
                <c:pt idx="6784">
                  <c:v>3232.89</c:v>
                </c:pt>
                <c:pt idx="6785">
                  <c:v>3233.21</c:v>
                </c:pt>
                <c:pt idx="6786">
                  <c:v>3233.53</c:v>
                </c:pt>
                <c:pt idx="6787">
                  <c:v>3233.85</c:v>
                </c:pt>
                <c:pt idx="6788">
                  <c:v>3234.17</c:v>
                </c:pt>
                <c:pt idx="6789">
                  <c:v>3234.49</c:v>
                </c:pt>
                <c:pt idx="6790">
                  <c:v>3234.81</c:v>
                </c:pt>
                <c:pt idx="6791">
                  <c:v>3235.13</c:v>
                </c:pt>
                <c:pt idx="6792">
                  <c:v>3235.45</c:v>
                </c:pt>
                <c:pt idx="6793">
                  <c:v>3235.77</c:v>
                </c:pt>
                <c:pt idx="6794">
                  <c:v>3236.09</c:v>
                </c:pt>
                <c:pt idx="6795">
                  <c:v>3236.41</c:v>
                </c:pt>
                <c:pt idx="6796">
                  <c:v>3236.73</c:v>
                </c:pt>
                <c:pt idx="6797">
                  <c:v>3237.05</c:v>
                </c:pt>
                <c:pt idx="6798">
                  <c:v>3237.37</c:v>
                </c:pt>
                <c:pt idx="6799">
                  <c:v>3237.69</c:v>
                </c:pt>
                <c:pt idx="6800">
                  <c:v>3238.01</c:v>
                </c:pt>
                <c:pt idx="6801">
                  <c:v>3238.33</c:v>
                </c:pt>
                <c:pt idx="6802">
                  <c:v>3238.65</c:v>
                </c:pt>
                <c:pt idx="6803">
                  <c:v>3238.97</c:v>
                </c:pt>
                <c:pt idx="6804">
                  <c:v>3239.29</c:v>
                </c:pt>
                <c:pt idx="6805">
                  <c:v>3239.61</c:v>
                </c:pt>
                <c:pt idx="6806">
                  <c:v>3239.93</c:v>
                </c:pt>
                <c:pt idx="6807">
                  <c:v>3240.25</c:v>
                </c:pt>
                <c:pt idx="6808">
                  <c:v>3240.57</c:v>
                </c:pt>
                <c:pt idx="6809">
                  <c:v>3240.89</c:v>
                </c:pt>
                <c:pt idx="6810">
                  <c:v>3241.21</c:v>
                </c:pt>
                <c:pt idx="6811">
                  <c:v>3241.53</c:v>
                </c:pt>
                <c:pt idx="6812">
                  <c:v>3241.85</c:v>
                </c:pt>
                <c:pt idx="6813">
                  <c:v>3242.17</c:v>
                </c:pt>
                <c:pt idx="6814">
                  <c:v>3242.49</c:v>
                </c:pt>
                <c:pt idx="6815">
                  <c:v>3242.81</c:v>
                </c:pt>
                <c:pt idx="6816">
                  <c:v>3243.13</c:v>
                </c:pt>
                <c:pt idx="6817">
                  <c:v>3243.44</c:v>
                </c:pt>
                <c:pt idx="6818">
                  <c:v>3243.76</c:v>
                </c:pt>
                <c:pt idx="6819">
                  <c:v>3244.08</c:v>
                </c:pt>
                <c:pt idx="6820">
                  <c:v>3244.4</c:v>
                </c:pt>
                <c:pt idx="6821">
                  <c:v>3244.72</c:v>
                </c:pt>
                <c:pt idx="6822">
                  <c:v>3245.04</c:v>
                </c:pt>
                <c:pt idx="6823">
                  <c:v>3245.36</c:v>
                </c:pt>
                <c:pt idx="6824">
                  <c:v>3245.68</c:v>
                </c:pt>
                <c:pt idx="6825">
                  <c:v>3245.99</c:v>
                </c:pt>
                <c:pt idx="6826">
                  <c:v>3246.31</c:v>
                </c:pt>
                <c:pt idx="6827">
                  <c:v>3246.63</c:v>
                </c:pt>
                <c:pt idx="6828">
                  <c:v>3246.95</c:v>
                </c:pt>
                <c:pt idx="6829">
                  <c:v>3247.27</c:v>
                </c:pt>
                <c:pt idx="6830">
                  <c:v>3247.58</c:v>
                </c:pt>
                <c:pt idx="6831">
                  <c:v>3247.9</c:v>
                </c:pt>
                <c:pt idx="6832">
                  <c:v>3248.22</c:v>
                </c:pt>
                <c:pt idx="6833">
                  <c:v>3248.54</c:v>
                </c:pt>
                <c:pt idx="6834">
                  <c:v>3248.86</c:v>
                </c:pt>
                <c:pt idx="6835">
                  <c:v>3249.17</c:v>
                </c:pt>
                <c:pt idx="6836">
                  <c:v>3249.49</c:v>
                </c:pt>
                <c:pt idx="6837">
                  <c:v>3249.81</c:v>
                </c:pt>
                <c:pt idx="6838">
                  <c:v>3250.13</c:v>
                </c:pt>
                <c:pt idx="6839">
                  <c:v>3250.44</c:v>
                </c:pt>
                <c:pt idx="6840">
                  <c:v>3250.76</c:v>
                </c:pt>
                <c:pt idx="6841">
                  <c:v>3251.08</c:v>
                </c:pt>
                <c:pt idx="6842">
                  <c:v>3251.4</c:v>
                </c:pt>
                <c:pt idx="6843">
                  <c:v>3251.71</c:v>
                </c:pt>
                <c:pt idx="6844">
                  <c:v>3252.03</c:v>
                </c:pt>
                <c:pt idx="6845">
                  <c:v>3252.35</c:v>
                </c:pt>
                <c:pt idx="6846">
                  <c:v>3252.67</c:v>
                </c:pt>
                <c:pt idx="6847">
                  <c:v>3252.98</c:v>
                </c:pt>
                <c:pt idx="6848">
                  <c:v>3253.3</c:v>
                </c:pt>
                <c:pt idx="6849">
                  <c:v>3253.62</c:v>
                </c:pt>
                <c:pt idx="6850">
                  <c:v>3253.93</c:v>
                </c:pt>
                <c:pt idx="6851">
                  <c:v>3254.25</c:v>
                </c:pt>
                <c:pt idx="6852">
                  <c:v>3254.57</c:v>
                </c:pt>
                <c:pt idx="6853">
                  <c:v>3254.88</c:v>
                </c:pt>
                <c:pt idx="6854">
                  <c:v>3255.2</c:v>
                </c:pt>
                <c:pt idx="6855">
                  <c:v>3255.51</c:v>
                </c:pt>
                <c:pt idx="6856">
                  <c:v>3255.83</c:v>
                </c:pt>
                <c:pt idx="6857">
                  <c:v>3256.15</c:v>
                </c:pt>
                <c:pt idx="6858">
                  <c:v>3256.46</c:v>
                </c:pt>
                <c:pt idx="6859">
                  <c:v>3256.78</c:v>
                </c:pt>
                <c:pt idx="6860">
                  <c:v>3257.1</c:v>
                </c:pt>
                <c:pt idx="6861">
                  <c:v>3257.41</c:v>
                </c:pt>
                <c:pt idx="6862">
                  <c:v>3257.73</c:v>
                </c:pt>
                <c:pt idx="6863">
                  <c:v>3258.04</c:v>
                </c:pt>
                <c:pt idx="6864">
                  <c:v>3258.36</c:v>
                </c:pt>
                <c:pt idx="6865">
                  <c:v>3258.68</c:v>
                </c:pt>
                <c:pt idx="6866">
                  <c:v>3258.99</c:v>
                </c:pt>
                <c:pt idx="6867">
                  <c:v>3259.31</c:v>
                </c:pt>
                <c:pt idx="6868">
                  <c:v>3259.62</c:v>
                </c:pt>
                <c:pt idx="6869">
                  <c:v>3259.94</c:v>
                </c:pt>
                <c:pt idx="6870">
                  <c:v>3260.25</c:v>
                </c:pt>
                <c:pt idx="6871">
                  <c:v>3260.57</c:v>
                </c:pt>
                <c:pt idx="6872">
                  <c:v>3260.88</c:v>
                </c:pt>
                <c:pt idx="6873">
                  <c:v>3261.2</c:v>
                </c:pt>
                <c:pt idx="6874">
                  <c:v>3261.52</c:v>
                </c:pt>
                <c:pt idx="6875">
                  <c:v>3261.83</c:v>
                </c:pt>
                <c:pt idx="6876">
                  <c:v>3262.15</c:v>
                </c:pt>
                <c:pt idx="6877">
                  <c:v>3262.46</c:v>
                </c:pt>
                <c:pt idx="6878">
                  <c:v>3262.78</c:v>
                </c:pt>
                <c:pt idx="6879">
                  <c:v>3263.09</c:v>
                </c:pt>
                <c:pt idx="6880">
                  <c:v>3263.4</c:v>
                </c:pt>
                <c:pt idx="6881">
                  <c:v>3263.72</c:v>
                </c:pt>
                <c:pt idx="6882">
                  <c:v>3264.03</c:v>
                </c:pt>
                <c:pt idx="6883">
                  <c:v>3264.35</c:v>
                </c:pt>
                <c:pt idx="6884">
                  <c:v>3264.66</c:v>
                </c:pt>
                <c:pt idx="6885">
                  <c:v>3264.98</c:v>
                </c:pt>
                <c:pt idx="6886">
                  <c:v>3265.29</c:v>
                </c:pt>
                <c:pt idx="6887">
                  <c:v>3265.61</c:v>
                </c:pt>
                <c:pt idx="6888">
                  <c:v>3265.92</c:v>
                </c:pt>
                <c:pt idx="6889">
                  <c:v>3266.24</c:v>
                </c:pt>
                <c:pt idx="6890">
                  <c:v>3266.55</c:v>
                </c:pt>
                <c:pt idx="6891">
                  <c:v>3266.86</c:v>
                </c:pt>
                <c:pt idx="6892">
                  <c:v>3267.18</c:v>
                </c:pt>
                <c:pt idx="6893">
                  <c:v>3267.49</c:v>
                </c:pt>
                <c:pt idx="6894">
                  <c:v>3267.81</c:v>
                </c:pt>
                <c:pt idx="6895">
                  <c:v>3268.12</c:v>
                </c:pt>
                <c:pt idx="6896">
                  <c:v>3268.43</c:v>
                </c:pt>
                <c:pt idx="6897">
                  <c:v>3268.75</c:v>
                </c:pt>
                <c:pt idx="6898">
                  <c:v>3269.06</c:v>
                </c:pt>
                <c:pt idx="6899">
                  <c:v>3269.37</c:v>
                </c:pt>
                <c:pt idx="6900">
                  <c:v>3269.69</c:v>
                </c:pt>
                <c:pt idx="6901">
                  <c:v>3270</c:v>
                </c:pt>
                <c:pt idx="6902">
                  <c:v>3270.31</c:v>
                </c:pt>
                <c:pt idx="6903">
                  <c:v>3270.63</c:v>
                </c:pt>
                <c:pt idx="6904">
                  <c:v>3270.94</c:v>
                </c:pt>
                <c:pt idx="6905">
                  <c:v>3271.25</c:v>
                </c:pt>
                <c:pt idx="6906">
                  <c:v>3271.57</c:v>
                </c:pt>
                <c:pt idx="6907">
                  <c:v>3271.88</c:v>
                </c:pt>
                <c:pt idx="6908">
                  <c:v>3272.19</c:v>
                </c:pt>
                <c:pt idx="6909">
                  <c:v>3272.51</c:v>
                </c:pt>
                <c:pt idx="6910">
                  <c:v>3272.82</c:v>
                </c:pt>
                <c:pt idx="6911">
                  <c:v>3273.13</c:v>
                </c:pt>
                <c:pt idx="6912">
                  <c:v>3273.45</c:v>
                </c:pt>
                <c:pt idx="6913">
                  <c:v>3273.76</c:v>
                </c:pt>
                <c:pt idx="6914">
                  <c:v>3274.07</c:v>
                </c:pt>
                <c:pt idx="6915">
                  <c:v>3274.38</c:v>
                </c:pt>
                <c:pt idx="6916">
                  <c:v>3274.69</c:v>
                </c:pt>
                <c:pt idx="6917">
                  <c:v>3275.01</c:v>
                </c:pt>
                <c:pt idx="6918">
                  <c:v>3275.32</c:v>
                </c:pt>
                <c:pt idx="6919">
                  <c:v>3275.63</c:v>
                </c:pt>
                <c:pt idx="6920">
                  <c:v>3275.94</c:v>
                </c:pt>
                <c:pt idx="6921">
                  <c:v>3276.26</c:v>
                </c:pt>
                <c:pt idx="6922">
                  <c:v>3276.57</c:v>
                </c:pt>
                <c:pt idx="6923">
                  <c:v>3276.88</c:v>
                </c:pt>
                <c:pt idx="6924">
                  <c:v>3277.19</c:v>
                </c:pt>
                <c:pt idx="6925">
                  <c:v>3277.5</c:v>
                </c:pt>
                <c:pt idx="6926">
                  <c:v>3277.82</c:v>
                </c:pt>
                <c:pt idx="6927">
                  <c:v>3278.13</c:v>
                </c:pt>
                <c:pt idx="6928">
                  <c:v>3278.44</c:v>
                </c:pt>
                <c:pt idx="6929">
                  <c:v>3278.75</c:v>
                </c:pt>
                <c:pt idx="6930">
                  <c:v>3279.06</c:v>
                </c:pt>
                <c:pt idx="6931">
                  <c:v>3279.37</c:v>
                </c:pt>
                <c:pt idx="6932">
                  <c:v>3279.69</c:v>
                </c:pt>
                <c:pt idx="6933">
                  <c:v>3280</c:v>
                </c:pt>
                <c:pt idx="6934">
                  <c:v>3280.31</c:v>
                </c:pt>
                <c:pt idx="6935">
                  <c:v>3280.62</c:v>
                </c:pt>
                <c:pt idx="6936">
                  <c:v>3280.93</c:v>
                </c:pt>
                <c:pt idx="6937">
                  <c:v>3281.24</c:v>
                </c:pt>
                <c:pt idx="6938">
                  <c:v>3281.55</c:v>
                </c:pt>
                <c:pt idx="6939">
                  <c:v>3281.86</c:v>
                </c:pt>
                <c:pt idx="6940">
                  <c:v>3282.17</c:v>
                </c:pt>
                <c:pt idx="6941">
                  <c:v>3282.49</c:v>
                </c:pt>
                <c:pt idx="6942">
                  <c:v>3282.8</c:v>
                </c:pt>
                <c:pt idx="6943">
                  <c:v>3283.11</c:v>
                </c:pt>
                <c:pt idx="6944">
                  <c:v>3283.42</c:v>
                </c:pt>
                <c:pt idx="6945">
                  <c:v>3283.73</c:v>
                </c:pt>
                <c:pt idx="6946">
                  <c:v>3284.04</c:v>
                </c:pt>
                <c:pt idx="6947">
                  <c:v>3284.35</c:v>
                </c:pt>
                <c:pt idx="6948">
                  <c:v>3284.66</c:v>
                </c:pt>
                <c:pt idx="6949">
                  <c:v>3284.97</c:v>
                </c:pt>
                <c:pt idx="6950">
                  <c:v>3285.28</c:v>
                </c:pt>
                <c:pt idx="6951">
                  <c:v>3285.59</c:v>
                </c:pt>
                <c:pt idx="6952">
                  <c:v>3285.9</c:v>
                </c:pt>
                <c:pt idx="6953">
                  <c:v>3286.21</c:v>
                </c:pt>
                <c:pt idx="6954">
                  <c:v>3286.52</c:v>
                </c:pt>
                <c:pt idx="6955">
                  <c:v>3286.83</c:v>
                </c:pt>
                <c:pt idx="6956">
                  <c:v>3287.14</c:v>
                </c:pt>
                <c:pt idx="6957">
                  <c:v>3287.45</c:v>
                </c:pt>
                <c:pt idx="6958">
                  <c:v>3287.76</c:v>
                </c:pt>
                <c:pt idx="6959">
                  <c:v>3288.07</c:v>
                </c:pt>
                <c:pt idx="6960">
                  <c:v>3288.38</c:v>
                </c:pt>
                <c:pt idx="6961">
                  <c:v>3288.69</c:v>
                </c:pt>
                <c:pt idx="6962">
                  <c:v>3289</c:v>
                </c:pt>
                <c:pt idx="6963">
                  <c:v>3289.31</c:v>
                </c:pt>
                <c:pt idx="6964">
                  <c:v>3289.62</c:v>
                </c:pt>
                <c:pt idx="6965">
                  <c:v>3289.93</c:v>
                </c:pt>
                <c:pt idx="6966">
                  <c:v>3290.24</c:v>
                </c:pt>
                <c:pt idx="6967">
                  <c:v>3290.54</c:v>
                </c:pt>
                <c:pt idx="6968">
                  <c:v>3290.85</c:v>
                </c:pt>
                <c:pt idx="6969">
                  <c:v>3291.16</c:v>
                </c:pt>
                <c:pt idx="6970">
                  <c:v>3291.47</c:v>
                </c:pt>
                <c:pt idx="6971">
                  <c:v>3291.78</c:v>
                </c:pt>
                <c:pt idx="6972">
                  <c:v>3292.09</c:v>
                </c:pt>
                <c:pt idx="6973">
                  <c:v>3292.4</c:v>
                </c:pt>
                <c:pt idx="6974">
                  <c:v>3292.71</c:v>
                </c:pt>
                <c:pt idx="6975">
                  <c:v>3293.02</c:v>
                </c:pt>
                <c:pt idx="6976">
                  <c:v>3293.32</c:v>
                </c:pt>
                <c:pt idx="6977">
                  <c:v>3293.63</c:v>
                </c:pt>
                <c:pt idx="6978">
                  <c:v>3293.94</c:v>
                </c:pt>
                <c:pt idx="6979">
                  <c:v>3294.25</c:v>
                </c:pt>
                <c:pt idx="6980">
                  <c:v>3294.56</c:v>
                </c:pt>
                <c:pt idx="6981">
                  <c:v>3294.86</c:v>
                </c:pt>
                <c:pt idx="6982">
                  <c:v>3295.17</c:v>
                </c:pt>
                <c:pt idx="6983">
                  <c:v>3295.48</c:v>
                </c:pt>
                <c:pt idx="6984">
                  <c:v>3295.79</c:v>
                </c:pt>
                <c:pt idx="6985">
                  <c:v>3296.1</c:v>
                </c:pt>
                <c:pt idx="6986">
                  <c:v>3296.41</c:v>
                </c:pt>
                <c:pt idx="6987">
                  <c:v>3296.71</c:v>
                </c:pt>
                <c:pt idx="6988">
                  <c:v>3297.02</c:v>
                </c:pt>
                <c:pt idx="6989">
                  <c:v>3297.33</c:v>
                </c:pt>
                <c:pt idx="6990">
                  <c:v>3297.64</c:v>
                </c:pt>
                <c:pt idx="6991">
                  <c:v>3297.94</c:v>
                </c:pt>
                <c:pt idx="6992">
                  <c:v>3298.25</c:v>
                </c:pt>
                <c:pt idx="6993">
                  <c:v>3298.56</c:v>
                </c:pt>
                <c:pt idx="6994">
                  <c:v>3298.87</c:v>
                </c:pt>
                <c:pt idx="6995">
                  <c:v>3299.17</c:v>
                </c:pt>
                <c:pt idx="6996">
                  <c:v>3299.48</c:v>
                </c:pt>
                <c:pt idx="6997">
                  <c:v>3299.79</c:v>
                </c:pt>
                <c:pt idx="6998">
                  <c:v>3300.09</c:v>
                </c:pt>
                <c:pt idx="6999">
                  <c:v>3300.4</c:v>
                </c:pt>
                <c:pt idx="7000">
                  <c:v>3300.71</c:v>
                </c:pt>
                <c:pt idx="7001">
                  <c:v>3301.02</c:v>
                </c:pt>
                <c:pt idx="7002">
                  <c:v>3301.32</c:v>
                </c:pt>
                <c:pt idx="7003">
                  <c:v>3301.63</c:v>
                </c:pt>
                <c:pt idx="7004">
                  <c:v>3301.94</c:v>
                </c:pt>
                <c:pt idx="7005">
                  <c:v>3302.24</c:v>
                </c:pt>
                <c:pt idx="7006">
                  <c:v>3302.55</c:v>
                </c:pt>
                <c:pt idx="7007">
                  <c:v>3302.86</c:v>
                </c:pt>
                <c:pt idx="7008">
                  <c:v>3303.16</c:v>
                </c:pt>
                <c:pt idx="7009">
                  <c:v>3303.47</c:v>
                </c:pt>
                <c:pt idx="7010">
                  <c:v>3303.77</c:v>
                </c:pt>
                <c:pt idx="7011">
                  <c:v>3304.08</c:v>
                </c:pt>
                <c:pt idx="7012">
                  <c:v>3304.39</c:v>
                </c:pt>
                <c:pt idx="7013">
                  <c:v>3304.69</c:v>
                </c:pt>
                <c:pt idx="7014">
                  <c:v>3305</c:v>
                </c:pt>
                <c:pt idx="7015">
                  <c:v>3305.31</c:v>
                </c:pt>
                <c:pt idx="7016">
                  <c:v>3305.61</c:v>
                </c:pt>
                <c:pt idx="7017">
                  <c:v>3305.92</c:v>
                </c:pt>
                <c:pt idx="7018">
                  <c:v>3306.22</c:v>
                </c:pt>
                <c:pt idx="7019">
                  <c:v>3306.53</c:v>
                </c:pt>
                <c:pt idx="7020">
                  <c:v>3306.83</c:v>
                </c:pt>
                <c:pt idx="7021">
                  <c:v>3307.14</c:v>
                </c:pt>
                <c:pt idx="7022">
                  <c:v>3307.45</c:v>
                </c:pt>
                <c:pt idx="7023">
                  <c:v>3307.75</c:v>
                </c:pt>
                <c:pt idx="7024">
                  <c:v>3308.06</c:v>
                </c:pt>
                <c:pt idx="7025">
                  <c:v>3308.36</c:v>
                </c:pt>
                <c:pt idx="7026">
                  <c:v>3308.67</c:v>
                </c:pt>
                <c:pt idx="7027">
                  <c:v>3308.97</c:v>
                </c:pt>
                <c:pt idx="7028">
                  <c:v>3309.28</c:v>
                </c:pt>
                <c:pt idx="7029">
                  <c:v>3309.58</c:v>
                </c:pt>
                <c:pt idx="7030">
                  <c:v>3309.89</c:v>
                </c:pt>
                <c:pt idx="7031">
                  <c:v>3310.19</c:v>
                </c:pt>
                <c:pt idx="7032">
                  <c:v>3310.5</c:v>
                </c:pt>
                <c:pt idx="7033">
                  <c:v>3310.8</c:v>
                </c:pt>
                <c:pt idx="7034">
                  <c:v>3311.11</c:v>
                </c:pt>
                <c:pt idx="7035">
                  <c:v>3311.41</c:v>
                </c:pt>
                <c:pt idx="7036">
                  <c:v>3311.72</c:v>
                </c:pt>
                <c:pt idx="7037">
                  <c:v>3312.02</c:v>
                </c:pt>
                <c:pt idx="7038">
                  <c:v>3312.33</c:v>
                </c:pt>
                <c:pt idx="7039">
                  <c:v>3312.63</c:v>
                </c:pt>
                <c:pt idx="7040">
                  <c:v>3312.93</c:v>
                </c:pt>
                <c:pt idx="7041">
                  <c:v>3313.24</c:v>
                </c:pt>
                <c:pt idx="7042">
                  <c:v>3313.54</c:v>
                </c:pt>
                <c:pt idx="7043">
                  <c:v>3313.85</c:v>
                </c:pt>
                <c:pt idx="7044">
                  <c:v>3314.15</c:v>
                </c:pt>
                <c:pt idx="7045">
                  <c:v>3314.46</c:v>
                </c:pt>
                <c:pt idx="7046">
                  <c:v>3314.76</c:v>
                </c:pt>
                <c:pt idx="7047">
                  <c:v>3315.06</c:v>
                </c:pt>
                <c:pt idx="7048">
                  <c:v>3315.37</c:v>
                </c:pt>
                <c:pt idx="7049">
                  <c:v>3315.67</c:v>
                </c:pt>
                <c:pt idx="7050">
                  <c:v>3315.97</c:v>
                </c:pt>
                <c:pt idx="7051">
                  <c:v>3316.28</c:v>
                </c:pt>
                <c:pt idx="7052">
                  <c:v>3316.58</c:v>
                </c:pt>
                <c:pt idx="7053">
                  <c:v>3316.88</c:v>
                </c:pt>
                <c:pt idx="7054">
                  <c:v>3317.19</c:v>
                </c:pt>
                <c:pt idx="7055">
                  <c:v>3317.49</c:v>
                </c:pt>
                <c:pt idx="7056">
                  <c:v>3317.8</c:v>
                </c:pt>
                <c:pt idx="7057">
                  <c:v>3318.1</c:v>
                </c:pt>
                <c:pt idx="7058">
                  <c:v>3318.4</c:v>
                </c:pt>
                <c:pt idx="7059">
                  <c:v>3318.7</c:v>
                </c:pt>
                <c:pt idx="7060">
                  <c:v>3319.01</c:v>
                </c:pt>
                <c:pt idx="7061">
                  <c:v>3319.31</c:v>
                </c:pt>
                <c:pt idx="7062">
                  <c:v>3319.61</c:v>
                </c:pt>
                <c:pt idx="7063">
                  <c:v>3319.92</c:v>
                </c:pt>
                <c:pt idx="7064">
                  <c:v>3320.22</c:v>
                </c:pt>
                <c:pt idx="7065">
                  <c:v>3320.52</c:v>
                </c:pt>
                <c:pt idx="7066">
                  <c:v>3320.82</c:v>
                </c:pt>
                <c:pt idx="7067">
                  <c:v>3321.13</c:v>
                </c:pt>
                <c:pt idx="7068">
                  <c:v>3321.16</c:v>
                </c:pt>
                <c:pt idx="7069">
                  <c:v>3321.48</c:v>
                </c:pt>
                <c:pt idx="7070">
                  <c:v>3321.79</c:v>
                </c:pt>
                <c:pt idx="7071">
                  <c:v>3322.1</c:v>
                </c:pt>
                <c:pt idx="7072">
                  <c:v>3322.42</c:v>
                </c:pt>
                <c:pt idx="7073">
                  <c:v>3322.73</c:v>
                </c:pt>
                <c:pt idx="7074">
                  <c:v>3323.05</c:v>
                </c:pt>
                <c:pt idx="7075">
                  <c:v>3323.36</c:v>
                </c:pt>
                <c:pt idx="7076">
                  <c:v>3323.67</c:v>
                </c:pt>
                <c:pt idx="7077">
                  <c:v>3323.98</c:v>
                </c:pt>
                <c:pt idx="7078">
                  <c:v>3324.3</c:v>
                </c:pt>
                <c:pt idx="7079">
                  <c:v>3324.61</c:v>
                </c:pt>
                <c:pt idx="7080">
                  <c:v>3324.93</c:v>
                </c:pt>
                <c:pt idx="7081">
                  <c:v>3325.24</c:v>
                </c:pt>
                <c:pt idx="7082">
                  <c:v>3325.55</c:v>
                </c:pt>
                <c:pt idx="7083">
                  <c:v>3325.86</c:v>
                </c:pt>
                <c:pt idx="7084">
                  <c:v>3326.18</c:v>
                </c:pt>
                <c:pt idx="7085">
                  <c:v>3326.49</c:v>
                </c:pt>
                <c:pt idx="7086">
                  <c:v>3326.8</c:v>
                </c:pt>
                <c:pt idx="7087">
                  <c:v>3327.11</c:v>
                </c:pt>
                <c:pt idx="7088">
                  <c:v>3327.43</c:v>
                </c:pt>
                <c:pt idx="7089">
                  <c:v>3327.74</c:v>
                </c:pt>
                <c:pt idx="7090">
                  <c:v>3328.05</c:v>
                </c:pt>
                <c:pt idx="7091">
                  <c:v>3328.37</c:v>
                </c:pt>
                <c:pt idx="7092">
                  <c:v>3328.68</c:v>
                </c:pt>
                <c:pt idx="7093">
                  <c:v>3328.99</c:v>
                </c:pt>
                <c:pt idx="7094">
                  <c:v>3329.3</c:v>
                </c:pt>
                <c:pt idx="7095">
                  <c:v>3329.61</c:v>
                </c:pt>
                <c:pt idx="7096">
                  <c:v>3329.93</c:v>
                </c:pt>
                <c:pt idx="7097">
                  <c:v>3330.24</c:v>
                </c:pt>
                <c:pt idx="7098">
                  <c:v>3330.55</c:v>
                </c:pt>
                <c:pt idx="7099">
                  <c:v>3330.86</c:v>
                </c:pt>
                <c:pt idx="7100">
                  <c:v>3331.17</c:v>
                </c:pt>
                <c:pt idx="7101">
                  <c:v>3331.49</c:v>
                </c:pt>
                <c:pt idx="7102">
                  <c:v>3331.8</c:v>
                </c:pt>
                <c:pt idx="7103">
                  <c:v>3332.11</c:v>
                </c:pt>
                <c:pt idx="7104">
                  <c:v>3332.42</c:v>
                </c:pt>
                <c:pt idx="7105">
                  <c:v>3332.73</c:v>
                </c:pt>
                <c:pt idx="7106">
                  <c:v>3333.04</c:v>
                </c:pt>
                <c:pt idx="7107">
                  <c:v>3333.36</c:v>
                </c:pt>
                <c:pt idx="7108">
                  <c:v>3333.67</c:v>
                </c:pt>
                <c:pt idx="7109">
                  <c:v>3333.98</c:v>
                </c:pt>
                <c:pt idx="7110">
                  <c:v>3334.29</c:v>
                </c:pt>
                <c:pt idx="7111">
                  <c:v>3334.6</c:v>
                </c:pt>
                <c:pt idx="7112">
                  <c:v>3334.91</c:v>
                </c:pt>
                <c:pt idx="7113">
                  <c:v>3335.22</c:v>
                </c:pt>
                <c:pt idx="7114">
                  <c:v>3335.53</c:v>
                </c:pt>
                <c:pt idx="7115">
                  <c:v>3335.85</c:v>
                </c:pt>
                <c:pt idx="7116">
                  <c:v>3336.16</c:v>
                </c:pt>
                <c:pt idx="7117">
                  <c:v>3336.47</c:v>
                </c:pt>
                <c:pt idx="7118">
                  <c:v>3336.78</c:v>
                </c:pt>
                <c:pt idx="7119">
                  <c:v>3337.09</c:v>
                </c:pt>
                <c:pt idx="7120">
                  <c:v>3337.4</c:v>
                </c:pt>
                <c:pt idx="7121">
                  <c:v>3337.71</c:v>
                </c:pt>
                <c:pt idx="7122">
                  <c:v>3338.02</c:v>
                </c:pt>
                <c:pt idx="7123">
                  <c:v>3338.33</c:v>
                </c:pt>
                <c:pt idx="7124">
                  <c:v>3338.64</c:v>
                </c:pt>
                <c:pt idx="7125">
                  <c:v>3338.95</c:v>
                </c:pt>
                <c:pt idx="7126">
                  <c:v>3339.26</c:v>
                </c:pt>
                <c:pt idx="7127">
                  <c:v>3339.57</c:v>
                </c:pt>
                <c:pt idx="7128">
                  <c:v>3339.88</c:v>
                </c:pt>
                <c:pt idx="7129">
                  <c:v>3340.19</c:v>
                </c:pt>
                <c:pt idx="7130">
                  <c:v>3340.5</c:v>
                </c:pt>
                <c:pt idx="7131">
                  <c:v>3340.81</c:v>
                </c:pt>
                <c:pt idx="7132">
                  <c:v>3341.12</c:v>
                </c:pt>
                <c:pt idx="7133">
                  <c:v>3341.43</c:v>
                </c:pt>
                <c:pt idx="7134">
                  <c:v>3341.74</c:v>
                </c:pt>
                <c:pt idx="7135">
                  <c:v>3342.05</c:v>
                </c:pt>
                <c:pt idx="7136">
                  <c:v>3342.36</c:v>
                </c:pt>
                <c:pt idx="7137">
                  <c:v>3342.67</c:v>
                </c:pt>
                <c:pt idx="7138">
                  <c:v>3342.98</c:v>
                </c:pt>
                <c:pt idx="7139">
                  <c:v>3343.29</c:v>
                </c:pt>
                <c:pt idx="7140">
                  <c:v>3343.6</c:v>
                </c:pt>
                <c:pt idx="7141">
                  <c:v>3343.91</c:v>
                </c:pt>
                <c:pt idx="7142">
                  <c:v>3344.22</c:v>
                </c:pt>
                <c:pt idx="7143">
                  <c:v>3344.52</c:v>
                </c:pt>
                <c:pt idx="7144">
                  <c:v>3344.83</c:v>
                </c:pt>
                <c:pt idx="7145">
                  <c:v>3345.14</c:v>
                </c:pt>
                <c:pt idx="7146">
                  <c:v>3345.45</c:v>
                </c:pt>
                <c:pt idx="7147">
                  <c:v>3345.76</c:v>
                </c:pt>
                <c:pt idx="7148">
                  <c:v>3346.07</c:v>
                </c:pt>
                <c:pt idx="7149">
                  <c:v>3346.38</c:v>
                </c:pt>
                <c:pt idx="7150">
                  <c:v>3346.69</c:v>
                </c:pt>
                <c:pt idx="7151">
                  <c:v>3347</c:v>
                </c:pt>
                <c:pt idx="7152">
                  <c:v>3347.3</c:v>
                </c:pt>
                <c:pt idx="7153">
                  <c:v>3347.61</c:v>
                </c:pt>
                <c:pt idx="7154">
                  <c:v>3347.92</c:v>
                </c:pt>
                <c:pt idx="7155">
                  <c:v>3348.23</c:v>
                </c:pt>
                <c:pt idx="7156">
                  <c:v>3348.54</c:v>
                </c:pt>
                <c:pt idx="7157">
                  <c:v>3348.85</c:v>
                </c:pt>
                <c:pt idx="7158">
                  <c:v>3349.15</c:v>
                </c:pt>
                <c:pt idx="7159">
                  <c:v>3349.46</c:v>
                </c:pt>
                <c:pt idx="7160">
                  <c:v>3349.77</c:v>
                </c:pt>
                <c:pt idx="7161">
                  <c:v>3350.08</c:v>
                </c:pt>
                <c:pt idx="7162">
                  <c:v>3350.39</c:v>
                </c:pt>
                <c:pt idx="7163">
                  <c:v>3350.69</c:v>
                </c:pt>
                <c:pt idx="7164">
                  <c:v>3351</c:v>
                </c:pt>
                <c:pt idx="7165">
                  <c:v>3351.31</c:v>
                </c:pt>
                <c:pt idx="7166">
                  <c:v>3351.62</c:v>
                </c:pt>
                <c:pt idx="7167">
                  <c:v>3351.92</c:v>
                </c:pt>
                <c:pt idx="7168">
                  <c:v>3352.23</c:v>
                </c:pt>
                <c:pt idx="7169">
                  <c:v>3352.54</c:v>
                </c:pt>
                <c:pt idx="7170">
                  <c:v>3352.85</c:v>
                </c:pt>
                <c:pt idx="7171">
                  <c:v>3353.15</c:v>
                </c:pt>
                <c:pt idx="7172">
                  <c:v>3353.46</c:v>
                </c:pt>
                <c:pt idx="7173">
                  <c:v>3353.77</c:v>
                </c:pt>
                <c:pt idx="7174">
                  <c:v>3354.08</c:v>
                </c:pt>
                <c:pt idx="7175">
                  <c:v>3354.38</c:v>
                </c:pt>
                <c:pt idx="7176">
                  <c:v>3354.69</c:v>
                </c:pt>
                <c:pt idx="7177">
                  <c:v>3355</c:v>
                </c:pt>
                <c:pt idx="7178">
                  <c:v>3355.3</c:v>
                </c:pt>
                <c:pt idx="7179">
                  <c:v>3355.61</c:v>
                </c:pt>
                <c:pt idx="7180">
                  <c:v>3355.92</c:v>
                </c:pt>
                <c:pt idx="7181">
                  <c:v>3356.22</c:v>
                </c:pt>
                <c:pt idx="7182">
                  <c:v>3356.53</c:v>
                </c:pt>
                <c:pt idx="7183">
                  <c:v>3356.84</c:v>
                </c:pt>
                <c:pt idx="7184">
                  <c:v>3357.14</c:v>
                </c:pt>
                <c:pt idx="7185">
                  <c:v>3357.45</c:v>
                </c:pt>
                <c:pt idx="7186">
                  <c:v>3357.76</c:v>
                </c:pt>
                <c:pt idx="7187">
                  <c:v>3358.06</c:v>
                </c:pt>
                <c:pt idx="7188">
                  <c:v>3358.37</c:v>
                </c:pt>
                <c:pt idx="7189">
                  <c:v>3358.68</c:v>
                </c:pt>
                <c:pt idx="7190">
                  <c:v>3358.98</c:v>
                </c:pt>
                <c:pt idx="7191">
                  <c:v>3359.29</c:v>
                </c:pt>
                <c:pt idx="7192">
                  <c:v>3359.59</c:v>
                </c:pt>
                <c:pt idx="7193">
                  <c:v>3359.9</c:v>
                </c:pt>
                <c:pt idx="7194">
                  <c:v>3360.21</c:v>
                </c:pt>
                <c:pt idx="7195">
                  <c:v>3360.51</c:v>
                </c:pt>
                <c:pt idx="7196">
                  <c:v>3360.82</c:v>
                </c:pt>
                <c:pt idx="7197">
                  <c:v>3361.12</c:v>
                </c:pt>
                <c:pt idx="7198">
                  <c:v>3361.43</c:v>
                </c:pt>
                <c:pt idx="7199">
                  <c:v>3361.73</c:v>
                </c:pt>
                <c:pt idx="7200">
                  <c:v>3362.04</c:v>
                </c:pt>
                <c:pt idx="7201">
                  <c:v>3362.35</c:v>
                </c:pt>
                <c:pt idx="7202">
                  <c:v>3362.65</c:v>
                </c:pt>
                <c:pt idx="7203">
                  <c:v>3362.96</c:v>
                </c:pt>
                <c:pt idx="7204">
                  <c:v>3363.26</c:v>
                </c:pt>
                <c:pt idx="7205">
                  <c:v>3363.57</c:v>
                </c:pt>
                <c:pt idx="7206">
                  <c:v>3363.87</c:v>
                </c:pt>
                <c:pt idx="7207">
                  <c:v>3364.18</c:v>
                </c:pt>
                <c:pt idx="7208">
                  <c:v>3364.48</c:v>
                </c:pt>
                <c:pt idx="7209">
                  <c:v>3364.79</c:v>
                </c:pt>
                <c:pt idx="7210">
                  <c:v>3365.09</c:v>
                </c:pt>
                <c:pt idx="7211">
                  <c:v>3365.4</c:v>
                </c:pt>
                <c:pt idx="7212">
                  <c:v>3365.7</c:v>
                </c:pt>
                <c:pt idx="7213">
                  <c:v>3366</c:v>
                </c:pt>
                <c:pt idx="7214">
                  <c:v>3366.31</c:v>
                </c:pt>
                <c:pt idx="7215">
                  <c:v>3366.61</c:v>
                </c:pt>
                <c:pt idx="7216">
                  <c:v>3366.92</c:v>
                </c:pt>
                <c:pt idx="7217">
                  <c:v>3367.22</c:v>
                </c:pt>
                <c:pt idx="7218">
                  <c:v>3367.53</c:v>
                </c:pt>
                <c:pt idx="7219">
                  <c:v>3367.83</c:v>
                </c:pt>
                <c:pt idx="7220">
                  <c:v>3368.14</c:v>
                </c:pt>
                <c:pt idx="7221">
                  <c:v>3368.44</c:v>
                </c:pt>
                <c:pt idx="7222">
                  <c:v>3368.74</c:v>
                </c:pt>
                <c:pt idx="7223">
                  <c:v>3369.05</c:v>
                </c:pt>
                <c:pt idx="7224">
                  <c:v>3369.35</c:v>
                </c:pt>
                <c:pt idx="7225">
                  <c:v>3369.66</c:v>
                </c:pt>
                <c:pt idx="7226">
                  <c:v>3369.96</c:v>
                </c:pt>
                <c:pt idx="7227">
                  <c:v>3370.26</c:v>
                </c:pt>
                <c:pt idx="7228">
                  <c:v>3370.57</c:v>
                </c:pt>
                <c:pt idx="7229">
                  <c:v>3370.87</c:v>
                </c:pt>
                <c:pt idx="7230">
                  <c:v>3371.17</c:v>
                </c:pt>
                <c:pt idx="7231">
                  <c:v>3371.48</c:v>
                </c:pt>
                <c:pt idx="7232">
                  <c:v>3371.78</c:v>
                </c:pt>
                <c:pt idx="7233">
                  <c:v>3372.08</c:v>
                </c:pt>
                <c:pt idx="7234">
                  <c:v>3372.39</c:v>
                </c:pt>
                <c:pt idx="7235">
                  <c:v>3372.69</c:v>
                </c:pt>
                <c:pt idx="7236">
                  <c:v>3372.99</c:v>
                </c:pt>
                <c:pt idx="7237">
                  <c:v>3373.3</c:v>
                </c:pt>
                <c:pt idx="7238">
                  <c:v>3373.6</c:v>
                </c:pt>
                <c:pt idx="7239">
                  <c:v>3373.9</c:v>
                </c:pt>
                <c:pt idx="7240">
                  <c:v>3374.21</c:v>
                </c:pt>
                <c:pt idx="7241">
                  <c:v>3374.51</c:v>
                </c:pt>
                <c:pt idx="7242">
                  <c:v>3374.81</c:v>
                </c:pt>
                <c:pt idx="7243">
                  <c:v>3375.11</c:v>
                </c:pt>
                <c:pt idx="7244">
                  <c:v>3375.42</c:v>
                </c:pt>
                <c:pt idx="7245">
                  <c:v>3375.72</c:v>
                </c:pt>
                <c:pt idx="7246">
                  <c:v>3376.02</c:v>
                </c:pt>
                <c:pt idx="7247">
                  <c:v>3376.33</c:v>
                </c:pt>
                <c:pt idx="7248">
                  <c:v>3376.63</c:v>
                </c:pt>
                <c:pt idx="7249">
                  <c:v>3376.93</c:v>
                </c:pt>
                <c:pt idx="7250">
                  <c:v>3377.23</c:v>
                </c:pt>
                <c:pt idx="7251">
                  <c:v>3377.53</c:v>
                </c:pt>
                <c:pt idx="7252">
                  <c:v>3377.84</c:v>
                </c:pt>
                <c:pt idx="7253">
                  <c:v>3378.14</c:v>
                </c:pt>
                <c:pt idx="7254">
                  <c:v>3378.44</c:v>
                </c:pt>
                <c:pt idx="7255">
                  <c:v>3378.74</c:v>
                </c:pt>
                <c:pt idx="7256">
                  <c:v>3379.04</c:v>
                </c:pt>
                <c:pt idx="7257">
                  <c:v>3379.35</c:v>
                </c:pt>
                <c:pt idx="7258">
                  <c:v>3379.65</c:v>
                </c:pt>
                <c:pt idx="7259">
                  <c:v>3379.95</c:v>
                </c:pt>
                <c:pt idx="7260">
                  <c:v>3380.25</c:v>
                </c:pt>
                <c:pt idx="7261">
                  <c:v>3380.55</c:v>
                </c:pt>
                <c:pt idx="7262">
                  <c:v>3380.85</c:v>
                </c:pt>
                <c:pt idx="7263">
                  <c:v>3381.16</c:v>
                </c:pt>
                <c:pt idx="7264">
                  <c:v>3381.46</c:v>
                </c:pt>
                <c:pt idx="7265">
                  <c:v>3381.76</c:v>
                </c:pt>
                <c:pt idx="7266">
                  <c:v>3382.06</c:v>
                </c:pt>
                <c:pt idx="7267">
                  <c:v>3382.36</c:v>
                </c:pt>
                <c:pt idx="7268">
                  <c:v>3382.66</c:v>
                </c:pt>
                <c:pt idx="7269">
                  <c:v>3382.96</c:v>
                </c:pt>
                <c:pt idx="7270">
                  <c:v>3383.26</c:v>
                </c:pt>
                <c:pt idx="7271">
                  <c:v>3383.57</c:v>
                </c:pt>
                <c:pt idx="7272">
                  <c:v>3383.87</c:v>
                </c:pt>
                <c:pt idx="7273">
                  <c:v>3384.17</c:v>
                </c:pt>
                <c:pt idx="7274">
                  <c:v>3384.47</c:v>
                </c:pt>
                <c:pt idx="7275">
                  <c:v>3384.77</c:v>
                </c:pt>
                <c:pt idx="7276">
                  <c:v>3385.07</c:v>
                </c:pt>
                <c:pt idx="7277">
                  <c:v>3385.37</c:v>
                </c:pt>
                <c:pt idx="7278">
                  <c:v>3385.67</c:v>
                </c:pt>
                <c:pt idx="7279">
                  <c:v>3385.97</c:v>
                </c:pt>
                <c:pt idx="7280">
                  <c:v>3386.27</c:v>
                </c:pt>
                <c:pt idx="7281">
                  <c:v>3386.57</c:v>
                </c:pt>
                <c:pt idx="7282">
                  <c:v>3386.87</c:v>
                </c:pt>
                <c:pt idx="7283">
                  <c:v>3387.17</c:v>
                </c:pt>
                <c:pt idx="7284">
                  <c:v>3387.47</c:v>
                </c:pt>
                <c:pt idx="7285">
                  <c:v>3387.77</c:v>
                </c:pt>
                <c:pt idx="7286">
                  <c:v>3388.07</c:v>
                </c:pt>
                <c:pt idx="7287">
                  <c:v>3388.37</c:v>
                </c:pt>
                <c:pt idx="7288">
                  <c:v>3388.67</c:v>
                </c:pt>
                <c:pt idx="7289">
                  <c:v>3388.97</c:v>
                </c:pt>
                <c:pt idx="7290">
                  <c:v>3389.27</c:v>
                </c:pt>
                <c:pt idx="7291">
                  <c:v>3389.57</c:v>
                </c:pt>
                <c:pt idx="7292">
                  <c:v>3389.87</c:v>
                </c:pt>
                <c:pt idx="7293">
                  <c:v>3390.17</c:v>
                </c:pt>
                <c:pt idx="7294">
                  <c:v>3390.47</c:v>
                </c:pt>
                <c:pt idx="7295">
                  <c:v>3390.77</c:v>
                </c:pt>
                <c:pt idx="7296">
                  <c:v>3391.07</c:v>
                </c:pt>
                <c:pt idx="7297">
                  <c:v>3391.37</c:v>
                </c:pt>
                <c:pt idx="7298">
                  <c:v>3391.67</c:v>
                </c:pt>
                <c:pt idx="7299">
                  <c:v>3391.97</c:v>
                </c:pt>
                <c:pt idx="7300">
                  <c:v>3392.26</c:v>
                </c:pt>
                <c:pt idx="7301">
                  <c:v>3392.56</c:v>
                </c:pt>
                <c:pt idx="7302">
                  <c:v>3392.86</c:v>
                </c:pt>
                <c:pt idx="7303">
                  <c:v>3393.16</c:v>
                </c:pt>
                <c:pt idx="7304">
                  <c:v>3393.46</c:v>
                </c:pt>
                <c:pt idx="7305">
                  <c:v>3393.76</c:v>
                </c:pt>
                <c:pt idx="7306">
                  <c:v>3394.06</c:v>
                </c:pt>
                <c:pt idx="7307">
                  <c:v>3394.36</c:v>
                </c:pt>
                <c:pt idx="7308">
                  <c:v>3394.65</c:v>
                </c:pt>
                <c:pt idx="7309">
                  <c:v>3394.95</c:v>
                </c:pt>
                <c:pt idx="7310">
                  <c:v>3395.25</c:v>
                </c:pt>
                <c:pt idx="7311">
                  <c:v>3395.55</c:v>
                </c:pt>
                <c:pt idx="7312">
                  <c:v>3395.85</c:v>
                </c:pt>
                <c:pt idx="7313">
                  <c:v>3396.15</c:v>
                </c:pt>
                <c:pt idx="7314">
                  <c:v>3396.44</c:v>
                </c:pt>
                <c:pt idx="7315">
                  <c:v>3396.74</c:v>
                </c:pt>
                <c:pt idx="7316">
                  <c:v>3397.04</c:v>
                </c:pt>
                <c:pt idx="7317">
                  <c:v>3397.34</c:v>
                </c:pt>
                <c:pt idx="7318">
                  <c:v>3397.64</c:v>
                </c:pt>
                <c:pt idx="7319">
                  <c:v>3397.94</c:v>
                </c:pt>
                <c:pt idx="7320">
                  <c:v>3398.23</c:v>
                </c:pt>
                <c:pt idx="7321">
                  <c:v>3398.53</c:v>
                </c:pt>
                <c:pt idx="7322">
                  <c:v>3398.83</c:v>
                </c:pt>
                <c:pt idx="7323">
                  <c:v>3399.13</c:v>
                </c:pt>
                <c:pt idx="7324">
                  <c:v>3399.42</c:v>
                </c:pt>
                <c:pt idx="7325">
                  <c:v>3399.72</c:v>
                </c:pt>
                <c:pt idx="7326">
                  <c:v>3400.02</c:v>
                </c:pt>
                <c:pt idx="7327">
                  <c:v>3400.31</c:v>
                </c:pt>
                <c:pt idx="7328">
                  <c:v>3400.61</c:v>
                </c:pt>
                <c:pt idx="7329">
                  <c:v>3400.91</c:v>
                </c:pt>
                <c:pt idx="7330">
                  <c:v>3401.21</c:v>
                </c:pt>
                <c:pt idx="7331">
                  <c:v>3401.5</c:v>
                </c:pt>
                <c:pt idx="7332">
                  <c:v>3401.8</c:v>
                </c:pt>
                <c:pt idx="7333">
                  <c:v>3402.1</c:v>
                </c:pt>
                <c:pt idx="7334">
                  <c:v>3402.39</c:v>
                </c:pt>
                <c:pt idx="7335">
                  <c:v>3402.69</c:v>
                </c:pt>
                <c:pt idx="7336">
                  <c:v>3402.99</c:v>
                </c:pt>
                <c:pt idx="7337">
                  <c:v>3403.29</c:v>
                </c:pt>
                <c:pt idx="7338">
                  <c:v>3403.58</c:v>
                </c:pt>
                <c:pt idx="7339">
                  <c:v>3403.88</c:v>
                </c:pt>
                <c:pt idx="7340">
                  <c:v>3404.17</c:v>
                </c:pt>
                <c:pt idx="7341">
                  <c:v>3404.47</c:v>
                </c:pt>
                <c:pt idx="7342">
                  <c:v>3404.77</c:v>
                </c:pt>
                <c:pt idx="7343">
                  <c:v>3405.06</c:v>
                </c:pt>
                <c:pt idx="7344">
                  <c:v>3405.36</c:v>
                </c:pt>
                <c:pt idx="7345">
                  <c:v>3405.66</c:v>
                </c:pt>
                <c:pt idx="7346">
                  <c:v>3405.95</c:v>
                </c:pt>
                <c:pt idx="7347">
                  <c:v>3406.25</c:v>
                </c:pt>
                <c:pt idx="7348">
                  <c:v>3406.55</c:v>
                </c:pt>
                <c:pt idx="7349">
                  <c:v>3406.84</c:v>
                </c:pt>
                <c:pt idx="7350">
                  <c:v>3407.14</c:v>
                </c:pt>
                <c:pt idx="7351">
                  <c:v>3407.43</c:v>
                </c:pt>
                <c:pt idx="7352">
                  <c:v>3407.73</c:v>
                </c:pt>
                <c:pt idx="7353">
                  <c:v>3408.02</c:v>
                </c:pt>
                <c:pt idx="7354">
                  <c:v>3408.32</c:v>
                </c:pt>
                <c:pt idx="7355">
                  <c:v>3408.61</c:v>
                </c:pt>
                <c:pt idx="7356">
                  <c:v>3408.91</c:v>
                </c:pt>
                <c:pt idx="7357">
                  <c:v>3409.21</c:v>
                </c:pt>
                <c:pt idx="7358">
                  <c:v>3409.5</c:v>
                </c:pt>
                <c:pt idx="7359">
                  <c:v>3409.8</c:v>
                </c:pt>
                <c:pt idx="7360">
                  <c:v>3410.09</c:v>
                </c:pt>
                <c:pt idx="7361">
                  <c:v>3410.39</c:v>
                </c:pt>
                <c:pt idx="7362">
                  <c:v>3410.68</c:v>
                </c:pt>
                <c:pt idx="7363">
                  <c:v>3410.98</c:v>
                </c:pt>
                <c:pt idx="7364">
                  <c:v>3411.27</c:v>
                </c:pt>
                <c:pt idx="7365">
                  <c:v>3411.57</c:v>
                </c:pt>
                <c:pt idx="7366">
                  <c:v>3411.86</c:v>
                </c:pt>
                <c:pt idx="7367">
                  <c:v>3412.16</c:v>
                </c:pt>
                <c:pt idx="7368">
                  <c:v>3412.45</c:v>
                </c:pt>
                <c:pt idx="7369">
                  <c:v>3412.75</c:v>
                </c:pt>
                <c:pt idx="7370">
                  <c:v>3413.04</c:v>
                </c:pt>
                <c:pt idx="7371">
                  <c:v>3413.34</c:v>
                </c:pt>
                <c:pt idx="7372">
                  <c:v>3413.63</c:v>
                </c:pt>
                <c:pt idx="7373">
                  <c:v>3413.92</c:v>
                </c:pt>
                <c:pt idx="7374">
                  <c:v>3414.22</c:v>
                </c:pt>
                <c:pt idx="7375">
                  <c:v>3414.51</c:v>
                </c:pt>
                <c:pt idx="7376">
                  <c:v>3414.81</c:v>
                </c:pt>
                <c:pt idx="7377">
                  <c:v>3415.1</c:v>
                </c:pt>
                <c:pt idx="7378">
                  <c:v>3415.39</c:v>
                </c:pt>
                <c:pt idx="7379">
                  <c:v>3415.69</c:v>
                </c:pt>
                <c:pt idx="7380">
                  <c:v>3415.98</c:v>
                </c:pt>
                <c:pt idx="7381">
                  <c:v>3416.28</c:v>
                </c:pt>
                <c:pt idx="7382">
                  <c:v>3416.57</c:v>
                </c:pt>
                <c:pt idx="7383">
                  <c:v>3416.86</c:v>
                </c:pt>
                <c:pt idx="7384">
                  <c:v>3417.16</c:v>
                </c:pt>
                <c:pt idx="7385">
                  <c:v>3417.45</c:v>
                </c:pt>
                <c:pt idx="7386">
                  <c:v>3417.74</c:v>
                </c:pt>
                <c:pt idx="7387">
                  <c:v>3418.04</c:v>
                </c:pt>
                <c:pt idx="7388">
                  <c:v>3418.33</c:v>
                </c:pt>
                <c:pt idx="7389">
                  <c:v>3418.62</c:v>
                </c:pt>
                <c:pt idx="7390">
                  <c:v>3418.92</c:v>
                </c:pt>
                <c:pt idx="7391">
                  <c:v>3419.21</c:v>
                </c:pt>
                <c:pt idx="7392">
                  <c:v>3419.5</c:v>
                </c:pt>
                <c:pt idx="7393">
                  <c:v>3419.8</c:v>
                </c:pt>
                <c:pt idx="7394">
                  <c:v>3420.09</c:v>
                </c:pt>
                <c:pt idx="7395">
                  <c:v>3420.38</c:v>
                </c:pt>
                <c:pt idx="7396">
                  <c:v>3420.68</c:v>
                </c:pt>
                <c:pt idx="7397">
                  <c:v>3420.97</c:v>
                </c:pt>
                <c:pt idx="7398">
                  <c:v>3421.26</c:v>
                </c:pt>
                <c:pt idx="7399">
                  <c:v>3421.55</c:v>
                </c:pt>
                <c:pt idx="7400">
                  <c:v>3421.85</c:v>
                </c:pt>
                <c:pt idx="7401">
                  <c:v>3422.14</c:v>
                </c:pt>
                <c:pt idx="7402">
                  <c:v>3422.43</c:v>
                </c:pt>
                <c:pt idx="7403">
                  <c:v>3422.73</c:v>
                </c:pt>
                <c:pt idx="7404">
                  <c:v>3423.02</c:v>
                </c:pt>
                <c:pt idx="7405">
                  <c:v>3423.31</c:v>
                </c:pt>
                <c:pt idx="7406">
                  <c:v>3423.6</c:v>
                </c:pt>
                <c:pt idx="7407">
                  <c:v>3423.89</c:v>
                </c:pt>
                <c:pt idx="7408">
                  <c:v>3424.19</c:v>
                </c:pt>
                <c:pt idx="7409">
                  <c:v>3424.48</c:v>
                </c:pt>
                <c:pt idx="7410">
                  <c:v>3424.77</c:v>
                </c:pt>
                <c:pt idx="7411">
                  <c:v>3425.03</c:v>
                </c:pt>
                <c:pt idx="7412">
                  <c:v>3425.33</c:v>
                </c:pt>
                <c:pt idx="7413">
                  <c:v>3425.64</c:v>
                </c:pt>
                <c:pt idx="7414">
                  <c:v>3425.94</c:v>
                </c:pt>
                <c:pt idx="7415">
                  <c:v>3426.24</c:v>
                </c:pt>
                <c:pt idx="7416">
                  <c:v>3426.54</c:v>
                </c:pt>
                <c:pt idx="7417">
                  <c:v>3426.85</c:v>
                </c:pt>
                <c:pt idx="7418">
                  <c:v>3427.15</c:v>
                </c:pt>
                <c:pt idx="7419">
                  <c:v>3427.45</c:v>
                </c:pt>
                <c:pt idx="7420">
                  <c:v>3427.75</c:v>
                </c:pt>
                <c:pt idx="7421">
                  <c:v>3428.06</c:v>
                </c:pt>
                <c:pt idx="7422">
                  <c:v>3428.36</c:v>
                </c:pt>
                <c:pt idx="7423">
                  <c:v>3428.66</c:v>
                </c:pt>
                <c:pt idx="7424">
                  <c:v>3428.97</c:v>
                </c:pt>
                <c:pt idx="7425">
                  <c:v>3429.27</c:v>
                </c:pt>
                <c:pt idx="7426">
                  <c:v>3429.57</c:v>
                </c:pt>
                <c:pt idx="7427">
                  <c:v>3429.87</c:v>
                </c:pt>
                <c:pt idx="7428">
                  <c:v>3430.17</c:v>
                </c:pt>
                <c:pt idx="7429">
                  <c:v>3430.48</c:v>
                </c:pt>
                <c:pt idx="7430">
                  <c:v>3430.78</c:v>
                </c:pt>
                <c:pt idx="7431">
                  <c:v>3431.08</c:v>
                </c:pt>
                <c:pt idx="7432">
                  <c:v>3431.38</c:v>
                </c:pt>
                <c:pt idx="7433">
                  <c:v>3431.68</c:v>
                </c:pt>
                <c:pt idx="7434">
                  <c:v>3431.99</c:v>
                </c:pt>
                <c:pt idx="7435">
                  <c:v>3432.29</c:v>
                </c:pt>
                <c:pt idx="7436">
                  <c:v>3432.59</c:v>
                </c:pt>
                <c:pt idx="7437">
                  <c:v>3432.89</c:v>
                </c:pt>
                <c:pt idx="7438">
                  <c:v>3433.19</c:v>
                </c:pt>
                <c:pt idx="7439">
                  <c:v>3433.49</c:v>
                </c:pt>
                <c:pt idx="7440">
                  <c:v>3433.79</c:v>
                </c:pt>
                <c:pt idx="7441">
                  <c:v>3434.1</c:v>
                </c:pt>
                <c:pt idx="7442">
                  <c:v>3434.4</c:v>
                </c:pt>
                <c:pt idx="7443">
                  <c:v>3434.7</c:v>
                </c:pt>
                <c:pt idx="7444">
                  <c:v>3435</c:v>
                </c:pt>
                <c:pt idx="7445">
                  <c:v>3435.3</c:v>
                </c:pt>
                <c:pt idx="7446">
                  <c:v>3435.6</c:v>
                </c:pt>
                <c:pt idx="7447">
                  <c:v>3435.9</c:v>
                </c:pt>
                <c:pt idx="7448">
                  <c:v>3436.2</c:v>
                </c:pt>
                <c:pt idx="7449">
                  <c:v>3436.5</c:v>
                </c:pt>
                <c:pt idx="7450">
                  <c:v>3436.81</c:v>
                </c:pt>
                <c:pt idx="7451">
                  <c:v>3437.11</c:v>
                </c:pt>
                <c:pt idx="7452">
                  <c:v>3437.41</c:v>
                </c:pt>
                <c:pt idx="7453">
                  <c:v>3437.71</c:v>
                </c:pt>
                <c:pt idx="7454">
                  <c:v>3438.01</c:v>
                </c:pt>
                <c:pt idx="7455">
                  <c:v>3438.31</c:v>
                </c:pt>
                <c:pt idx="7456">
                  <c:v>3438.61</c:v>
                </c:pt>
                <c:pt idx="7457">
                  <c:v>3438.91</c:v>
                </c:pt>
                <c:pt idx="7458">
                  <c:v>3439.21</c:v>
                </c:pt>
                <c:pt idx="7459">
                  <c:v>3439.51</c:v>
                </c:pt>
                <c:pt idx="7460">
                  <c:v>3439.81</c:v>
                </c:pt>
                <c:pt idx="7461">
                  <c:v>3440.11</c:v>
                </c:pt>
                <c:pt idx="7462">
                  <c:v>3440.41</c:v>
                </c:pt>
                <c:pt idx="7463">
                  <c:v>3440.71</c:v>
                </c:pt>
                <c:pt idx="7464">
                  <c:v>3441.01</c:v>
                </c:pt>
                <c:pt idx="7465">
                  <c:v>3441.31</c:v>
                </c:pt>
                <c:pt idx="7466">
                  <c:v>3441.61</c:v>
                </c:pt>
                <c:pt idx="7467">
                  <c:v>3441.91</c:v>
                </c:pt>
                <c:pt idx="7468">
                  <c:v>3442.21</c:v>
                </c:pt>
                <c:pt idx="7469">
                  <c:v>3442.51</c:v>
                </c:pt>
                <c:pt idx="7470">
                  <c:v>3442.81</c:v>
                </c:pt>
                <c:pt idx="7471">
                  <c:v>3443.11</c:v>
                </c:pt>
                <c:pt idx="7472">
                  <c:v>3443.41</c:v>
                </c:pt>
                <c:pt idx="7473">
                  <c:v>3443.71</c:v>
                </c:pt>
                <c:pt idx="7474">
                  <c:v>3444</c:v>
                </c:pt>
                <c:pt idx="7475">
                  <c:v>3444.3</c:v>
                </c:pt>
                <c:pt idx="7476">
                  <c:v>3444.6</c:v>
                </c:pt>
                <c:pt idx="7477">
                  <c:v>3444.9</c:v>
                </c:pt>
                <c:pt idx="7478">
                  <c:v>3445.2</c:v>
                </c:pt>
                <c:pt idx="7479">
                  <c:v>3445.5</c:v>
                </c:pt>
                <c:pt idx="7480">
                  <c:v>3445.8</c:v>
                </c:pt>
                <c:pt idx="7481">
                  <c:v>3446.1</c:v>
                </c:pt>
                <c:pt idx="7482">
                  <c:v>3446.4</c:v>
                </c:pt>
                <c:pt idx="7483">
                  <c:v>3446.7</c:v>
                </c:pt>
                <c:pt idx="7484">
                  <c:v>3446.99</c:v>
                </c:pt>
                <c:pt idx="7485">
                  <c:v>3447.29</c:v>
                </c:pt>
                <c:pt idx="7486">
                  <c:v>3447.59</c:v>
                </c:pt>
                <c:pt idx="7487">
                  <c:v>3447.89</c:v>
                </c:pt>
                <c:pt idx="7488">
                  <c:v>3448.19</c:v>
                </c:pt>
                <c:pt idx="7489">
                  <c:v>3448.49</c:v>
                </c:pt>
                <c:pt idx="7490">
                  <c:v>3448.78</c:v>
                </c:pt>
                <c:pt idx="7491">
                  <c:v>3449.08</c:v>
                </c:pt>
                <c:pt idx="7492">
                  <c:v>3449.38</c:v>
                </c:pt>
                <c:pt idx="7493">
                  <c:v>3449.68</c:v>
                </c:pt>
                <c:pt idx="7494">
                  <c:v>3449.98</c:v>
                </c:pt>
                <c:pt idx="7495">
                  <c:v>3450.27</c:v>
                </c:pt>
                <c:pt idx="7496">
                  <c:v>3450.57</c:v>
                </c:pt>
                <c:pt idx="7497">
                  <c:v>3450.87</c:v>
                </c:pt>
                <c:pt idx="7498">
                  <c:v>3451.17</c:v>
                </c:pt>
                <c:pt idx="7499">
                  <c:v>3451.47</c:v>
                </c:pt>
                <c:pt idx="7500">
                  <c:v>3451.76</c:v>
                </c:pt>
                <c:pt idx="7501">
                  <c:v>3452.06</c:v>
                </c:pt>
                <c:pt idx="7502">
                  <c:v>3452.36</c:v>
                </c:pt>
                <c:pt idx="7503">
                  <c:v>3452.66</c:v>
                </c:pt>
                <c:pt idx="7504">
                  <c:v>3452.95</c:v>
                </c:pt>
                <c:pt idx="7505">
                  <c:v>3453.25</c:v>
                </c:pt>
                <c:pt idx="7506">
                  <c:v>3453.55</c:v>
                </c:pt>
                <c:pt idx="7507">
                  <c:v>3453.84</c:v>
                </c:pt>
                <c:pt idx="7508">
                  <c:v>3454.14</c:v>
                </c:pt>
                <c:pt idx="7509">
                  <c:v>3454.44</c:v>
                </c:pt>
                <c:pt idx="7510">
                  <c:v>3454.74</c:v>
                </c:pt>
                <c:pt idx="7511">
                  <c:v>3455.03</c:v>
                </c:pt>
                <c:pt idx="7512">
                  <c:v>3455.33</c:v>
                </c:pt>
                <c:pt idx="7513">
                  <c:v>3455.63</c:v>
                </c:pt>
                <c:pt idx="7514">
                  <c:v>3455.92</c:v>
                </c:pt>
                <c:pt idx="7515">
                  <c:v>3456.22</c:v>
                </c:pt>
                <c:pt idx="7516">
                  <c:v>3456.52</c:v>
                </c:pt>
                <c:pt idx="7517">
                  <c:v>3456.81</c:v>
                </c:pt>
                <c:pt idx="7518">
                  <c:v>3457.11</c:v>
                </c:pt>
                <c:pt idx="7519">
                  <c:v>3457.41</c:v>
                </c:pt>
                <c:pt idx="7520">
                  <c:v>3457.7</c:v>
                </c:pt>
                <c:pt idx="7521">
                  <c:v>3458</c:v>
                </c:pt>
                <c:pt idx="7522">
                  <c:v>3458.3</c:v>
                </c:pt>
                <c:pt idx="7523">
                  <c:v>3458.59</c:v>
                </c:pt>
                <c:pt idx="7524">
                  <c:v>3458.89</c:v>
                </c:pt>
                <c:pt idx="7525">
                  <c:v>3459.18</c:v>
                </c:pt>
                <c:pt idx="7526">
                  <c:v>3459.48</c:v>
                </c:pt>
                <c:pt idx="7527">
                  <c:v>3459.78</c:v>
                </c:pt>
                <c:pt idx="7528">
                  <c:v>3460.07</c:v>
                </c:pt>
                <c:pt idx="7529">
                  <c:v>3460.37</c:v>
                </c:pt>
                <c:pt idx="7530">
                  <c:v>3460.66</c:v>
                </c:pt>
                <c:pt idx="7531">
                  <c:v>3460.96</c:v>
                </c:pt>
                <c:pt idx="7532">
                  <c:v>3461.25</c:v>
                </c:pt>
                <c:pt idx="7533">
                  <c:v>3461.55</c:v>
                </c:pt>
                <c:pt idx="7534">
                  <c:v>3461.85</c:v>
                </c:pt>
                <c:pt idx="7535">
                  <c:v>3462.14</c:v>
                </c:pt>
                <c:pt idx="7536">
                  <c:v>3462.44</c:v>
                </c:pt>
                <c:pt idx="7537">
                  <c:v>3462.73</c:v>
                </c:pt>
                <c:pt idx="7538">
                  <c:v>3463.03</c:v>
                </c:pt>
                <c:pt idx="7539">
                  <c:v>3463.32</c:v>
                </c:pt>
                <c:pt idx="7540">
                  <c:v>3463.62</c:v>
                </c:pt>
                <c:pt idx="7541">
                  <c:v>3463.91</c:v>
                </c:pt>
                <c:pt idx="7542">
                  <c:v>3464.21</c:v>
                </c:pt>
                <c:pt idx="7543">
                  <c:v>3464.5</c:v>
                </c:pt>
                <c:pt idx="7544">
                  <c:v>3464.8</c:v>
                </c:pt>
                <c:pt idx="7545">
                  <c:v>3465.09</c:v>
                </c:pt>
                <c:pt idx="7546">
                  <c:v>3465.39</c:v>
                </c:pt>
                <c:pt idx="7547">
                  <c:v>3465.68</c:v>
                </c:pt>
                <c:pt idx="7548">
                  <c:v>3465.98</c:v>
                </c:pt>
                <c:pt idx="7549">
                  <c:v>3466.27</c:v>
                </c:pt>
                <c:pt idx="7550">
                  <c:v>3466.56</c:v>
                </c:pt>
                <c:pt idx="7551">
                  <c:v>3466.86</c:v>
                </c:pt>
                <c:pt idx="7552">
                  <c:v>3467.15</c:v>
                </c:pt>
                <c:pt idx="7553">
                  <c:v>3467.45</c:v>
                </c:pt>
                <c:pt idx="7554">
                  <c:v>3467.74</c:v>
                </c:pt>
                <c:pt idx="7555">
                  <c:v>3468.04</c:v>
                </c:pt>
                <c:pt idx="7556">
                  <c:v>3468.33</c:v>
                </c:pt>
                <c:pt idx="7557">
                  <c:v>3468.62</c:v>
                </c:pt>
                <c:pt idx="7558">
                  <c:v>3468.92</c:v>
                </c:pt>
                <c:pt idx="7559">
                  <c:v>3469.21</c:v>
                </c:pt>
                <c:pt idx="7560">
                  <c:v>3469.51</c:v>
                </c:pt>
                <c:pt idx="7561">
                  <c:v>3469.8</c:v>
                </c:pt>
                <c:pt idx="7562">
                  <c:v>3470.09</c:v>
                </c:pt>
                <c:pt idx="7563">
                  <c:v>3470.39</c:v>
                </c:pt>
                <c:pt idx="7564">
                  <c:v>3470.68</c:v>
                </c:pt>
                <c:pt idx="7565">
                  <c:v>3470.97</c:v>
                </c:pt>
                <c:pt idx="7566">
                  <c:v>3471.27</c:v>
                </c:pt>
                <c:pt idx="7567">
                  <c:v>3471.56</c:v>
                </c:pt>
                <c:pt idx="7568">
                  <c:v>3471.85</c:v>
                </c:pt>
                <c:pt idx="7569">
                  <c:v>3472.15</c:v>
                </c:pt>
                <c:pt idx="7570">
                  <c:v>3472.44</c:v>
                </c:pt>
                <c:pt idx="7571">
                  <c:v>3472.73</c:v>
                </c:pt>
                <c:pt idx="7572">
                  <c:v>3473.03</c:v>
                </c:pt>
                <c:pt idx="7573">
                  <c:v>3473.32</c:v>
                </c:pt>
                <c:pt idx="7574">
                  <c:v>3473.61</c:v>
                </c:pt>
                <c:pt idx="7575">
                  <c:v>3473.91</c:v>
                </c:pt>
                <c:pt idx="7576">
                  <c:v>3474.2</c:v>
                </c:pt>
                <c:pt idx="7577">
                  <c:v>3474.49</c:v>
                </c:pt>
                <c:pt idx="7578">
                  <c:v>3474.78</c:v>
                </c:pt>
                <c:pt idx="7579">
                  <c:v>3475.08</c:v>
                </c:pt>
                <c:pt idx="7580">
                  <c:v>3475.37</c:v>
                </c:pt>
                <c:pt idx="7581">
                  <c:v>3475.66</c:v>
                </c:pt>
                <c:pt idx="7582">
                  <c:v>3475.95</c:v>
                </c:pt>
                <c:pt idx="7583">
                  <c:v>3476.25</c:v>
                </c:pt>
                <c:pt idx="7584">
                  <c:v>3476.54</c:v>
                </c:pt>
                <c:pt idx="7585">
                  <c:v>3476.83</c:v>
                </c:pt>
                <c:pt idx="7586">
                  <c:v>3477.12</c:v>
                </c:pt>
                <c:pt idx="7587">
                  <c:v>3477.42</c:v>
                </c:pt>
                <c:pt idx="7588">
                  <c:v>3477.71</c:v>
                </c:pt>
                <c:pt idx="7589">
                  <c:v>3478</c:v>
                </c:pt>
                <c:pt idx="7590">
                  <c:v>3478.29</c:v>
                </c:pt>
                <c:pt idx="7591">
                  <c:v>3478.58</c:v>
                </c:pt>
                <c:pt idx="7592">
                  <c:v>3478.88</c:v>
                </c:pt>
                <c:pt idx="7593">
                  <c:v>3479.17</c:v>
                </c:pt>
                <c:pt idx="7594">
                  <c:v>3479.46</c:v>
                </c:pt>
                <c:pt idx="7595">
                  <c:v>3479.75</c:v>
                </c:pt>
                <c:pt idx="7596">
                  <c:v>3480.04</c:v>
                </c:pt>
                <c:pt idx="7597">
                  <c:v>3480.33</c:v>
                </c:pt>
                <c:pt idx="7598">
                  <c:v>3480.63</c:v>
                </c:pt>
                <c:pt idx="7599">
                  <c:v>3480.92</c:v>
                </c:pt>
                <c:pt idx="7600">
                  <c:v>3481.21</c:v>
                </c:pt>
                <c:pt idx="7601">
                  <c:v>3481.5</c:v>
                </c:pt>
                <c:pt idx="7602">
                  <c:v>3481.79</c:v>
                </c:pt>
                <c:pt idx="7603">
                  <c:v>3482.08</c:v>
                </c:pt>
                <c:pt idx="7604">
                  <c:v>3482.37</c:v>
                </c:pt>
                <c:pt idx="7605">
                  <c:v>3482.66</c:v>
                </c:pt>
                <c:pt idx="7606">
                  <c:v>3482.96</c:v>
                </c:pt>
                <c:pt idx="7607">
                  <c:v>3483.25</c:v>
                </c:pt>
                <c:pt idx="7608">
                  <c:v>3483.54</c:v>
                </c:pt>
                <c:pt idx="7609">
                  <c:v>3483.83</c:v>
                </c:pt>
                <c:pt idx="7610">
                  <c:v>3484.12</c:v>
                </c:pt>
                <c:pt idx="7611">
                  <c:v>3484.41</c:v>
                </c:pt>
                <c:pt idx="7612">
                  <c:v>3484.7</c:v>
                </c:pt>
                <c:pt idx="7613">
                  <c:v>3484.99</c:v>
                </c:pt>
                <c:pt idx="7614">
                  <c:v>3485.28</c:v>
                </c:pt>
                <c:pt idx="7615">
                  <c:v>3485.57</c:v>
                </c:pt>
                <c:pt idx="7616">
                  <c:v>3485.86</c:v>
                </c:pt>
                <c:pt idx="7617">
                  <c:v>3486.15</c:v>
                </c:pt>
                <c:pt idx="7618">
                  <c:v>3486.44</c:v>
                </c:pt>
                <c:pt idx="7619">
                  <c:v>3486.73</c:v>
                </c:pt>
                <c:pt idx="7620">
                  <c:v>3487.02</c:v>
                </c:pt>
                <c:pt idx="7621">
                  <c:v>3487.31</c:v>
                </c:pt>
                <c:pt idx="7622">
                  <c:v>3487.6</c:v>
                </c:pt>
                <c:pt idx="7623">
                  <c:v>3487.89</c:v>
                </c:pt>
                <c:pt idx="7624">
                  <c:v>3488.18</c:v>
                </c:pt>
                <c:pt idx="7625">
                  <c:v>3488.47</c:v>
                </c:pt>
                <c:pt idx="7626">
                  <c:v>3488.76</c:v>
                </c:pt>
                <c:pt idx="7627">
                  <c:v>3489.05</c:v>
                </c:pt>
                <c:pt idx="7628">
                  <c:v>3489.34</c:v>
                </c:pt>
                <c:pt idx="7629">
                  <c:v>3489.63</c:v>
                </c:pt>
                <c:pt idx="7630">
                  <c:v>3489.92</c:v>
                </c:pt>
                <c:pt idx="7631">
                  <c:v>3490.21</c:v>
                </c:pt>
                <c:pt idx="7632">
                  <c:v>3490.5</c:v>
                </c:pt>
                <c:pt idx="7633">
                  <c:v>3490.79</c:v>
                </c:pt>
                <c:pt idx="7634">
                  <c:v>3491.08</c:v>
                </c:pt>
                <c:pt idx="7635">
                  <c:v>3491.36</c:v>
                </c:pt>
                <c:pt idx="7636">
                  <c:v>3491.65</c:v>
                </c:pt>
                <c:pt idx="7637">
                  <c:v>3491.94</c:v>
                </c:pt>
                <c:pt idx="7638">
                  <c:v>3492.23</c:v>
                </c:pt>
                <c:pt idx="7639">
                  <c:v>3492.52</c:v>
                </c:pt>
                <c:pt idx="7640">
                  <c:v>3492.81</c:v>
                </c:pt>
                <c:pt idx="7641">
                  <c:v>3493.1</c:v>
                </c:pt>
                <c:pt idx="7642">
                  <c:v>3493.39</c:v>
                </c:pt>
                <c:pt idx="7643">
                  <c:v>3493.68</c:v>
                </c:pt>
                <c:pt idx="7644">
                  <c:v>3493.96</c:v>
                </c:pt>
                <c:pt idx="7645">
                  <c:v>3494.25</c:v>
                </c:pt>
                <c:pt idx="7646">
                  <c:v>3494.54</c:v>
                </c:pt>
                <c:pt idx="7647">
                  <c:v>3494.83</c:v>
                </c:pt>
                <c:pt idx="7648">
                  <c:v>3495.12</c:v>
                </c:pt>
                <c:pt idx="7649">
                  <c:v>3495.41</c:v>
                </c:pt>
                <c:pt idx="7650">
                  <c:v>3495.69</c:v>
                </c:pt>
                <c:pt idx="7651">
                  <c:v>3495.98</c:v>
                </c:pt>
                <c:pt idx="7652">
                  <c:v>3496.27</c:v>
                </c:pt>
                <c:pt idx="7653">
                  <c:v>3496.56</c:v>
                </c:pt>
                <c:pt idx="7654">
                  <c:v>3496.85</c:v>
                </c:pt>
                <c:pt idx="7655">
                  <c:v>3497.13</c:v>
                </c:pt>
                <c:pt idx="7656">
                  <c:v>3497.42</c:v>
                </c:pt>
                <c:pt idx="7657">
                  <c:v>3497.71</c:v>
                </c:pt>
                <c:pt idx="7658">
                  <c:v>3498</c:v>
                </c:pt>
                <c:pt idx="7659">
                  <c:v>3498.29</c:v>
                </c:pt>
                <c:pt idx="7660">
                  <c:v>3498.57</c:v>
                </c:pt>
                <c:pt idx="7661">
                  <c:v>3498.86</c:v>
                </c:pt>
                <c:pt idx="7662">
                  <c:v>3499.15</c:v>
                </c:pt>
                <c:pt idx="7663">
                  <c:v>3499.44</c:v>
                </c:pt>
                <c:pt idx="7664">
                  <c:v>3499.72</c:v>
                </c:pt>
                <c:pt idx="7665">
                  <c:v>3499.75</c:v>
                </c:pt>
                <c:pt idx="7666">
                  <c:v>3499.8</c:v>
                </c:pt>
                <c:pt idx="7667">
                  <c:v>3499.8</c:v>
                </c:pt>
              </c:numCache>
            </c:numRef>
          </c:xVal>
          <c:yVal>
            <c:numRef>
              <c:f>[D_20.txt]D_20!$D$2:$D$7669</c:f>
              <c:numCache>
                <c:formatCode>General</c:formatCode>
                <c:ptCount val="7668"/>
                <c:pt idx="0">
                  <c:v>21.330200000000001</c:v>
                </c:pt>
                <c:pt idx="1">
                  <c:v>21.345400000000001</c:v>
                </c:pt>
                <c:pt idx="2">
                  <c:v>21.411300000000001</c:v>
                </c:pt>
                <c:pt idx="3">
                  <c:v>21.404599999999999</c:v>
                </c:pt>
                <c:pt idx="4">
                  <c:v>21.3432</c:v>
                </c:pt>
                <c:pt idx="5">
                  <c:v>21.564800000000002</c:v>
                </c:pt>
                <c:pt idx="6">
                  <c:v>21.853999999999999</c:v>
                </c:pt>
                <c:pt idx="7">
                  <c:v>22.202200000000001</c:v>
                </c:pt>
                <c:pt idx="8">
                  <c:v>22.500399999999999</c:v>
                </c:pt>
                <c:pt idx="9">
                  <c:v>22.6326</c:v>
                </c:pt>
                <c:pt idx="10">
                  <c:v>22.653600000000001</c:v>
                </c:pt>
                <c:pt idx="11">
                  <c:v>22.6082</c:v>
                </c:pt>
                <c:pt idx="12">
                  <c:v>22.495000000000001</c:v>
                </c:pt>
                <c:pt idx="13">
                  <c:v>22.5166</c:v>
                </c:pt>
                <c:pt idx="14">
                  <c:v>22.563700000000001</c:v>
                </c:pt>
                <c:pt idx="15">
                  <c:v>22.602</c:v>
                </c:pt>
                <c:pt idx="16">
                  <c:v>22.6295</c:v>
                </c:pt>
                <c:pt idx="17">
                  <c:v>22.535799999999998</c:v>
                </c:pt>
                <c:pt idx="18">
                  <c:v>22.422499999999999</c:v>
                </c:pt>
                <c:pt idx="19">
                  <c:v>22.3583</c:v>
                </c:pt>
                <c:pt idx="20">
                  <c:v>22.317799999999998</c:v>
                </c:pt>
                <c:pt idx="21">
                  <c:v>22.312999999999999</c:v>
                </c:pt>
                <c:pt idx="22">
                  <c:v>22.316600000000001</c:v>
                </c:pt>
                <c:pt idx="23">
                  <c:v>22.381499999999999</c:v>
                </c:pt>
                <c:pt idx="24">
                  <c:v>22.3476</c:v>
                </c:pt>
                <c:pt idx="25">
                  <c:v>22.275700000000001</c:v>
                </c:pt>
                <c:pt idx="26">
                  <c:v>22.2623</c:v>
                </c:pt>
                <c:pt idx="27">
                  <c:v>22.183900000000001</c:v>
                </c:pt>
                <c:pt idx="28">
                  <c:v>22.093299999999999</c:v>
                </c:pt>
                <c:pt idx="29">
                  <c:v>22.0808</c:v>
                </c:pt>
                <c:pt idx="30">
                  <c:v>22.185300000000002</c:v>
                </c:pt>
                <c:pt idx="31">
                  <c:v>22.386900000000001</c:v>
                </c:pt>
                <c:pt idx="32">
                  <c:v>22.7317</c:v>
                </c:pt>
                <c:pt idx="33">
                  <c:v>22.866800000000001</c:v>
                </c:pt>
                <c:pt idx="34">
                  <c:v>23.104399999999998</c:v>
                </c:pt>
                <c:pt idx="35">
                  <c:v>23.5383</c:v>
                </c:pt>
                <c:pt idx="36">
                  <c:v>23.889199999999999</c:v>
                </c:pt>
                <c:pt idx="37">
                  <c:v>24.598099999999999</c:v>
                </c:pt>
                <c:pt idx="38">
                  <c:v>25.7483</c:v>
                </c:pt>
                <c:pt idx="39">
                  <c:v>27.246099999999998</c:v>
                </c:pt>
                <c:pt idx="40">
                  <c:v>29.878900000000002</c:v>
                </c:pt>
                <c:pt idx="41">
                  <c:v>32.781999999999996</c:v>
                </c:pt>
                <c:pt idx="42">
                  <c:v>33.610199999999999</c:v>
                </c:pt>
                <c:pt idx="43">
                  <c:v>32.258400000000002</c:v>
                </c:pt>
                <c:pt idx="44">
                  <c:v>29.5185</c:v>
                </c:pt>
                <c:pt idx="45">
                  <c:v>26.6919</c:v>
                </c:pt>
                <c:pt idx="46">
                  <c:v>24.525200000000002</c:v>
                </c:pt>
                <c:pt idx="47">
                  <c:v>23.4848</c:v>
                </c:pt>
                <c:pt idx="48">
                  <c:v>22.872900000000001</c:v>
                </c:pt>
                <c:pt idx="49">
                  <c:v>22.475100000000001</c:v>
                </c:pt>
                <c:pt idx="50">
                  <c:v>22.260100000000001</c:v>
                </c:pt>
                <c:pt idx="51">
                  <c:v>22.146999999999998</c:v>
                </c:pt>
                <c:pt idx="52">
                  <c:v>22.132100000000001</c:v>
                </c:pt>
                <c:pt idx="53">
                  <c:v>22.113700000000001</c:v>
                </c:pt>
                <c:pt idx="54">
                  <c:v>22.357299999999999</c:v>
                </c:pt>
                <c:pt idx="55">
                  <c:v>22.366599999999998</c:v>
                </c:pt>
                <c:pt idx="56">
                  <c:v>22.395</c:v>
                </c:pt>
                <c:pt idx="57">
                  <c:v>22.393999999999998</c:v>
                </c:pt>
                <c:pt idx="58">
                  <c:v>22.667999999999999</c:v>
                </c:pt>
                <c:pt idx="59">
                  <c:v>23.054600000000001</c:v>
                </c:pt>
                <c:pt idx="60">
                  <c:v>23.186199999999999</c:v>
                </c:pt>
                <c:pt idx="61">
                  <c:v>23.173100000000002</c:v>
                </c:pt>
                <c:pt idx="62">
                  <c:v>22.339500000000001</c:v>
                </c:pt>
                <c:pt idx="63">
                  <c:v>22.5822</c:v>
                </c:pt>
                <c:pt idx="64">
                  <c:v>22.973199999999999</c:v>
                </c:pt>
                <c:pt idx="65">
                  <c:v>23.366099999999999</c:v>
                </c:pt>
                <c:pt idx="66">
                  <c:v>23.393799999999999</c:v>
                </c:pt>
                <c:pt idx="67">
                  <c:v>23.3917</c:v>
                </c:pt>
                <c:pt idx="68">
                  <c:v>23.378399999999999</c:v>
                </c:pt>
                <c:pt idx="69">
                  <c:v>23.270099999999999</c:v>
                </c:pt>
                <c:pt idx="70">
                  <c:v>23.269600000000001</c:v>
                </c:pt>
                <c:pt idx="71">
                  <c:v>23.451000000000001</c:v>
                </c:pt>
                <c:pt idx="72">
                  <c:v>23.546600000000002</c:v>
                </c:pt>
                <c:pt idx="73">
                  <c:v>23.571100000000001</c:v>
                </c:pt>
                <c:pt idx="74">
                  <c:v>23.4894</c:v>
                </c:pt>
                <c:pt idx="75">
                  <c:v>23.4434</c:v>
                </c:pt>
                <c:pt idx="76">
                  <c:v>23.4099</c:v>
                </c:pt>
                <c:pt idx="77">
                  <c:v>23.347799999999999</c:v>
                </c:pt>
                <c:pt idx="78">
                  <c:v>23.232099999999999</c:v>
                </c:pt>
                <c:pt idx="79">
                  <c:v>23.0687</c:v>
                </c:pt>
                <c:pt idx="80">
                  <c:v>23.038900000000002</c:v>
                </c:pt>
                <c:pt idx="81">
                  <c:v>23.003399999999999</c:v>
                </c:pt>
                <c:pt idx="82">
                  <c:v>22.9681</c:v>
                </c:pt>
                <c:pt idx="83">
                  <c:v>22.9862</c:v>
                </c:pt>
                <c:pt idx="84">
                  <c:v>22.9954</c:v>
                </c:pt>
                <c:pt idx="85">
                  <c:v>23.045400000000001</c:v>
                </c:pt>
                <c:pt idx="86">
                  <c:v>23.098700000000001</c:v>
                </c:pt>
                <c:pt idx="87">
                  <c:v>23.138400000000001</c:v>
                </c:pt>
                <c:pt idx="88">
                  <c:v>23.199000000000002</c:v>
                </c:pt>
                <c:pt idx="89">
                  <c:v>23.227799999999998</c:v>
                </c:pt>
                <c:pt idx="90">
                  <c:v>23.253399999999999</c:v>
                </c:pt>
                <c:pt idx="91">
                  <c:v>23.245799999999999</c:v>
                </c:pt>
                <c:pt idx="92">
                  <c:v>23.179400000000001</c:v>
                </c:pt>
                <c:pt idx="93">
                  <c:v>23.140999999999998</c:v>
                </c:pt>
                <c:pt idx="94">
                  <c:v>23.147099999999998</c:v>
                </c:pt>
                <c:pt idx="95">
                  <c:v>23.1568</c:v>
                </c:pt>
                <c:pt idx="96">
                  <c:v>23.1477</c:v>
                </c:pt>
                <c:pt idx="97">
                  <c:v>23.032499999999999</c:v>
                </c:pt>
                <c:pt idx="98">
                  <c:v>22.9419</c:v>
                </c:pt>
                <c:pt idx="99">
                  <c:v>22.799499999999998</c:v>
                </c:pt>
                <c:pt idx="100">
                  <c:v>22.559100000000001</c:v>
                </c:pt>
                <c:pt idx="101">
                  <c:v>22.4725</c:v>
                </c:pt>
                <c:pt idx="102">
                  <c:v>22.466799999999999</c:v>
                </c:pt>
                <c:pt idx="103">
                  <c:v>22.503699999999998</c:v>
                </c:pt>
                <c:pt idx="104">
                  <c:v>22.592199999999998</c:v>
                </c:pt>
                <c:pt idx="105">
                  <c:v>22.659300000000002</c:v>
                </c:pt>
                <c:pt idx="106">
                  <c:v>22.730399999999999</c:v>
                </c:pt>
                <c:pt idx="107">
                  <c:v>22.8294</c:v>
                </c:pt>
                <c:pt idx="108">
                  <c:v>22.902999999999999</c:v>
                </c:pt>
                <c:pt idx="109">
                  <c:v>22.908000000000001</c:v>
                </c:pt>
                <c:pt idx="110">
                  <c:v>23.0014</c:v>
                </c:pt>
                <c:pt idx="111">
                  <c:v>23.082100000000001</c:v>
                </c:pt>
                <c:pt idx="112">
                  <c:v>23.150500000000001</c:v>
                </c:pt>
                <c:pt idx="113">
                  <c:v>23.264600000000002</c:v>
                </c:pt>
                <c:pt idx="114">
                  <c:v>23.3779</c:v>
                </c:pt>
                <c:pt idx="115">
                  <c:v>23.472100000000001</c:v>
                </c:pt>
                <c:pt idx="116">
                  <c:v>23.606999999999999</c:v>
                </c:pt>
                <c:pt idx="117">
                  <c:v>23.777899999999999</c:v>
                </c:pt>
                <c:pt idx="118">
                  <c:v>23.903700000000001</c:v>
                </c:pt>
                <c:pt idx="119">
                  <c:v>23.900600000000001</c:v>
                </c:pt>
                <c:pt idx="120">
                  <c:v>23.8995</c:v>
                </c:pt>
                <c:pt idx="121">
                  <c:v>23.903700000000001</c:v>
                </c:pt>
                <c:pt idx="122">
                  <c:v>23.869800000000001</c:v>
                </c:pt>
                <c:pt idx="123">
                  <c:v>23.8184</c:v>
                </c:pt>
                <c:pt idx="124">
                  <c:v>23.776199999999999</c:v>
                </c:pt>
                <c:pt idx="125">
                  <c:v>23.747499999999999</c:v>
                </c:pt>
                <c:pt idx="126">
                  <c:v>23.7059</c:v>
                </c:pt>
                <c:pt idx="127">
                  <c:v>23.700399999999998</c:v>
                </c:pt>
                <c:pt idx="128">
                  <c:v>23.702500000000001</c:v>
                </c:pt>
                <c:pt idx="129">
                  <c:v>23.721599999999999</c:v>
                </c:pt>
                <c:pt idx="130">
                  <c:v>23.765000000000001</c:v>
                </c:pt>
                <c:pt idx="131">
                  <c:v>23.8154</c:v>
                </c:pt>
                <c:pt idx="132">
                  <c:v>23.878799999999998</c:v>
                </c:pt>
                <c:pt idx="133">
                  <c:v>23.8965</c:v>
                </c:pt>
                <c:pt idx="134">
                  <c:v>23.7075</c:v>
                </c:pt>
                <c:pt idx="135">
                  <c:v>23.925000000000001</c:v>
                </c:pt>
                <c:pt idx="136">
                  <c:v>24.109100000000002</c:v>
                </c:pt>
                <c:pt idx="137">
                  <c:v>23.846</c:v>
                </c:pt>
                <c:pt idx="138">
                  <c:v>23.988099999999999</c:v>
                </c:pt>
                <c:pt idx="139">
                  <c:v>24.610800000000001</c:v>
                </c:pt>
                <c:pt idx="140">
                  <c:v>24.622499999999999</c:v>
                </c:pt>
                <c:pt idx="141">
                  <c:v>24.5686</c:v>
                </c:pt>
                <c:pt idx="142">
                  <c:v>24.463000000000001</c:v>
                </c:pt>
                <c:pt idx="143">
                  <c:v>24.262599999999999</c:v>
                </c:pt>
                <c:pt idx="144">
                  <c:v>24.063500000000001</c:v>
                </c:pt>
                <c:pt idx="145">
                  <c:v>23.843599999999999</c:v>
                </c:pt>
                <c:pt idx="146">
                  <c:v>23.8324</c:v>
                </c:pt>
                <c:pt idx="147">
                  <c:v>23.878</c:v>
                </c:pt>
                <c:pt idx="148">
                  <c:v>23.775300000000001</c:v>
                </c:pt>
                <c:pt idx="149">
                  <c:v>23.8156</c:v>
                </c:pt>
                <c:pt idx="150">
                  <c:v>23.91</c:v>
                </c:pt>
                <c:pt idx="151">
                  <c:v>24.1389</c:v>
                </c:pt>
                <c:pt idx="152">
                  <c:v>24.98</c:v>
                </c:pt>
                <c:pt idx="153">
                  <c:v>25.271999999999998</c:v>
                </c:pt>
                <c:pt idx="154">
                  <c:v>25.974299999999999</c:v>
                </c:pt>
                <c:pt idx="155">
                  <c:v>26.8551</c:v>
                </c:pt>
                <c:pt idx="156">
                  <c:v>29.920999999999999</c:v>
                </c:pt>
                <c:pt idx="157">
                  <c:v>29.2681</c:v>
                </c:pt>
                <c:pt idx="158">
                  <c:v>29.902999999999999</c:v>
                </c:pt>
                <c:pt idx="159">
                  <c:v>30.217600000000001</c:v>
                </c:pt>
                <c:pt idx="160">
                  <c:v>30.765699999999999</c:v>
                </c:pt>
                <c:pt idx="161">
                  <c:v>30.745899999999999</c:v>
                </c:pt>
                <c:pt idx="162">
                  <c:v>30.912500000000001</c:v>
                </c:pt>
                <c:pt idx="163">
                  <c:v>30.876899999999999</c:v>
                </c:pt>
                <c:pt idx="164">
                  <c:v>30.778600000000001</c:v>
                </c:pt>
                <c:pt idx="165">
                  <c:v>30.638500000000001</c:v>
                </c:pt>
                <c:pt idx="166">
                  <c:v>30.4419</c:v>
                </c:pt>
                <c:pt idx="167">
                  <c:v>30.184000000000001</c:v>
                </c:pt>
                <c:pt idx="168">
                  <c:v>29.789400000000001</c:v>
                </c:pt>
                <c:pt idx="169">
                  <c:v>29.038</c:v>
                </c:pt>
                <c:pt idx="170">
                  <c:v>28.257899999999999</c:v>
                </c:pt>
                <c:pt idx="171">
                  <c:v>27.376000000000001</c:v>
                </c:pt>
                <c:pt idx="172">
                  <c:v>26.546700000000001</c:v>
                </c:pt>
                <c:pt idx="173">
                  <c:v>25.665900000000001</c:v>
                </c:pt>
                <c:pt idx="174">
                  <c:v>24.937100000000001</c:v>
                </c:pt>
                <c:pt idx="175">
                  <c:v>24.296399999999998</c:v>
                </c:pt>
                <c:pt idx="176">
                  <c:v>23.8063</c:v>
                </c:pt>
                <c:pt idx="177">
                  <c:v>23.387</c:v>
                </c:pt>
                <c:pt idx="178">
                  <c:v>23.1081</c:v>
                </c:pt>
                <c:pt idx="179">
                  <c:v>22.914999999999999</c:v>
                </c:pt>
                <c:pt idx="180">
                  <c:v>22.767800000000001</c:v>
                </c:pt>
                <c:pt idx="181">
                  <c:v>22.641999999999999</c:v>
                </c:pt>
                <c:pt idx="182">
                  <c:v>22.5684</c:v>
                </c:pt>
                <c:pt idx="183">
                  <c:v>22.643999999999998</c:v>
                </c:pt>
                <c:pt idx="184">
                  <c:v>22.709199999999999</c:v>
                </c:pt>
                <c:pt idx="185">
                  <c:v>22.802700000000002</c:v>
                </c:pt>
                <c:pt idx="186">
                  <c:v>22.956199999999999</c:v>
                </c:pt>
                <c:pt idx="187">
                  <c:v>23.1694</c:v>
                </c:pt>
                <c:pt idx="188">
                  <c:v>23.382200000000001</c:v>
                </c:pt>
                <c:pt idx="189">
                  <c:v>23.503399999999999</c:v>
                </c:pt>
                <c:pt idx="190">
                  <c:v>23.608699999999999</c:v>
                </c:pt>
                <c:pt idx="191">
                  <c:v>23.685400000000001</c:v>
                </c:pt>
                <c:pt idx="192">
                  <c:v>23.833400000000001</c:v>
                </c:pt>
                <c:pt idx="193">
                  <c:v>24.037600000000001</c:v>
                </c:pt>
                <c:pt idx="194">
                  <c:v>24.294</c:v>
                </c:pt>
                <c:pt idx="195">
                  <c:v>24.5928</c:v>
                </c:pt>
                <c:pt idx="196">
                  <c:v>25.0428</c:v>
                </c:pt>
                <c:pt idx="197">
                  <c:v>25.637499999999999</c:v>
                </c:pt>
                <c:pt idx="198">
                  <c:v>26.252700000000001</c:v>
                </c:pt>
                <c:pt idx="199">
                  <c:v>26.610800000000001</c:v>
                </c:pt>
                <c:pt idx="200">
                  <c:v>26.572600000000001</c:v>
                </c:pt>
                <c:pt idx="201">
                  <c:v>26.162299999999998</c:v>
                </c:pt>
                <c:pt idx="202">
                  <c:v>25.7164</c:v>
                </c:pt>
                <c:pt idx="203">
                  <c:v>25.2727</c:v>
                </c:pt>
                <c:pt idx="204">
                  <c:v>24.717300000000002</c:v>
                </c:pt>
                <c:pt idx="205">
                  <c:v>24.224599999999999</c:v>
                </c:pt>
                <c:pt idx="206">
                  <c:v>23.7974</c:v>
                </c:pt>
                <c:pt idx="207">
                  <c:v>23.509699999999999</c:v>
                </c:pt>
                <c:pt idx="208">
                  <c:v>23.204599999999999</c:v>
                </c:pt>
                <c:pt idx="209">
                  <c:v>22.8931</c:v>
                </c:pt>
                <c:pt idx="210">
                  <c:v>22.6129</c:v>
                </c:pt>
                <c:pt idx="211">
                  <c:v>22.5749</c:v>
                </c:pt>
                <c:pt idx="212">
                  <c:v>22.6374</c:v>
                </c:pt>
                <c:pt idx="213">
                  <c:v>22.651700000000002</c:v>
                </c:pt>
                <c:pt idx="214">
                  <c:v>22.563199999999998</c:v>
                </c:pt>
                <c:pt idx="215">
                  <c:v>22.4862</c:v>
                </c:pt>
                <c:pt idx="216">
                  <c:v>22.441700000000001</c:v>
                </c:pt>
                <c:pt idx="217">
                  <c:v>22.380800000000001</c:v>
                </c:pt>
                <c:pt idx="218">
                  <c:v>22.319700000000001</c:v>
                </c:pt>
                <c:pt idx="219">
                  <c:v>22.314900000000002</c:v>
                </c:pt>
                <c:pt idx="220">
                  <c:v>22.3505</c:v>
                </c:pt>
                <c:pt idx="221">
                  <c:v>22.3691</c:v>
                </c:pt>
                <c:pt idx="222">
                  <c:v>22.3155</c:v>
                </c:pt>
                <c:pt idx="223">
                  <c:v>22.230399999999999</c:v>
                </c:pt>
                <c:pt idx="224">
                  <c:v>22.133299999999998</c:v>
                </c:pt>
                <c:pt idx="225">
                  <c:v>22.124099999999999</c:v>
                </c:pt>
                <c:pt idx="226">
                  <c:v>22.1233</c:v>
                </c:pt>
                <c:pt idx="227">
                  <c:v>22.179300000000001</c:v>
                </c:pt>
                <c:pt idx="228">
                  <c:v>22.218900000000001</c:v>
                </c:pt>
                <c:pt idx="229">
                  <c:v>22.253699999999998</c:v>
                </c:pt>
                <c:pt idx="230">
                  <c:v>22.287600000000001</c:v>
                </c:pt>
                <c:pt idx="231">
                  <c:v>22.307500000000001</c:v>
                </c:pt>
                <c:pt idx="232">
                  <c:v>22.291499999999999</c:v>
                </c:pt>
                <c:pt idx="233">
                  <c:v>22.252600000000001</c:v>
                </c:pt>
                <c:pt idx="234">
                  <c:v>22.208100000000002</c:v>
                </c:pt>
                <c:pt idx="235">
                  <c:v>22.1248</c:v>
                </c:pt>
                <c:pt idx="236">
                  <c:v>21.915400000000002</c:v>
                </c:pt>
                <c:pt idx="237">
                  <c:v>21.705400000000001</c:v>
                </c:pt>
                <c:pt idx="238">
                  <c:v>21.514399999999998</c:v>
                </c:pt>
                <c:pt idx="239">
                  <c:v>21.4176</c:v>
                </c:pt>
                <c:pt idx="240">
                  <c:v>21.459900000000001</c:v>
                </c:pt>
                <c:pt idx="241">
                  <c:v>21.226400000000002</c:v>
                </c:pt>
                <c:pt idx="242">
                  <c:v>21.034300000000002</c:v>
                </c:pt>
                <c:pt idx="243">
                  <c:v>21.026</c:v>
                </c:pt>
                <c:pt idx="244">
                  <c:v>20.9969</c:v>
                </c:pt>
                <c:pt idx="245">
                  <c:v>20.8782</c:v>
                </c:pt>
                <c:pt idx="246">
                  <c:v>20.995699999999999</c:v>
                </c:pt>
                <c:pt idx="247">
                  <c:v>21.7517</c:v>
                </c:pt>
                <c:pt idx="248">
                  <c:v>22.277699999999999</c:v>
                </c:pt>
                <c:pt idx="249">
                  <c:v>21.6738</c:v>
                </c:pt>
                <c:pt idx="250">
                  <c:v>21.488600000000002</c:v>
                </c:pt>
                <c:pt idx="251">
                  <c:v>21.1235</c:v>
                </c:pt>
                <c:pt idx="252">
                  <c:v>21.126999999999999</c:v>
                </c:pt>
                <c:pt idx="253">
                  <c:v>21.151800000000001</c:v>
                </c:pt>
                <c:pt idx="254">
                  <c:v>21.143899999999999</c:v>
                </c:pt>
                <c:pt idx="255">
                  <c:v>21.1677</c:v>
                </c:pt>
                <c:pt idx="256">
                  <c:v>21.1904</c:v>
                </c:pt>
                <c:pt idx="257">
                  <c:v>21.201699999999999</c:v>
                </c:pt>
                <c:pt idx="258">
                  <c:v>21.2423</c:v>
                </c:pt>
                <c:pt idx="259">
                  <c:v>21.373000000000001</c:v>
                </c:pt>
                <c:pt idx="260">
                  <c:v>21.494</c:v>
                </c:pt>
                <c:pt idx="261">
                  <c:v>21.5503</c:v>
                </c:pt>
                <c:pt idx="262">
                  <c:v>21.570499999999999</c:v>
                </c:pt>
                <c:pt idx="263">
                  <c:v>21.580100000000002</c:v>
                </c:pt>
                <c:pt idx="264">
                  <c:v>21.613600000000002</c:v>
                </c:pt>
                <c:pt idx="265">
                  <c:v>21.631699999999999</c:v>
                </c:pt>
                <c:pt idx="266">
                  <c:v>21.637499999999999</c:v>
                </c:pt>
                <c:pt idx="267">
                  <c:v>21.644300000000001</c:v>
                </c:pt>
                <c:pt idx="268">
                  <c:v>21.655899999999999</c:v>
                </c:pt>
                <c:pt idx="269">
                  <c:v>21.639399999999998</c:v>
                </c:pt>
                <c:pt idx="270">
                  <c:v>21.593900000000001</c:v>
                </c:pt>
                <c:pt idx="271">
                  <c:v>21.502300000000002</c:v>
                </c:pt>
                <c:pt idx="272">
                  <c:v>21.463699999999999</c:v>
                </c:pt>
                <c:pt idx="273">
                  <c:v>21.484400000000001</c:v>
                </c:pt>
                <c:pt idx="274">
                  <c:v>21.508099999999999</c:v>
                </c:pt>
                <c:pt idx="275">
                  <c:v>21.549800000000001</c:v>
                </c:pt>
                <c:pt idx="276">
                  <c:v>21.6342</c:v>
                </c:pt>
                <c:pt idx="277">
                  <c:v>21.642700000000001</c:v>
                </c:pt>
                <c:pt idx="278">
                  <c:v>21.664899999999999</c:v>
                </c:pt>
                <c:pt idx="279">
                  <c:v>21.7271</c:v>
                </c:pt>
                <c:pt idx="280">
                  <c:v>21.8233</c:v>
                </c:pt>
                <c:pt idx="281">
                  <c:v>21.869299999999999</c:v>
                </c:pt>
                <c:pt idx="282">
                  <c:v>21.928899999999999</c:v>
                </c:pt>
                <c:pt idx="283">
                  <c:v>22.045300000000001</c:v>
                </c:pt>
                <c:pt idx="284">
                  <c:v>22.136700000000001</c:v>
                </c:pt>
                <c:pt idx="285">
                  <c:v>22.164000000000001</c:v>
                </c:pt>
                <c:pt idx="286">
                  <c:v>22.217099999999999</c:v>
                </c:pt>
                <c:pt idx="287">
                  <c:v>22.228200000000001</c:v>
                </c:pt>
                <c:pt idx="288">
                  <c:v>22.198</c:v>
                </c:pt>
                <c:pt idx="289">
                  <c:v>22.1541</c:v>
                </c:pt>
                <c:pt idx="290">
                  <c:v>22.145099999999999</c:v>
                </c:pt>
                <c:pt idx="291">
                  <c:v>22.143599999999999</c:v>
                </c:pt>
                <c:pt idx="292">
                  <c:v>22.1694</c:v>
                </c:pt>
                <c:pt idx="293">
                  <c:v>22.165700000000001</c:v>
                </c:pt>
                <c:pt idx="294">
                  <c:v>22.084499999999998</c:v>
                </c:pt>
                <c:pt idx="295">
                  <c:v>22.015699999999999</c:v>
                </c:pt>
                <c:pt idx="296">
                  <c:v>21.953099999999999</c:v>
                </c:pt>
                <c:pt idx="297">
                  <c:v>21.913699999999999</c:v>
                </c:pt>
                <c:pt idx="298">
                  <c:v>21.826499999999999</c:v>
                </c:pt>
                <c:pt idx="299">
                  <c:v>21.7315</c:v>
                </c:pt>
                <c:pt idx="300">
                  <c:v>21.6998</c:v>
                </c:pt>
                <c:pt idx="301">
                  <c:v>21.714400000000001</c:v>
                </c:pt>
                <c:pt idx="302">
                  <c:v>21.707999999999998</c:v>
                </c:pt>
                <c:pt idx="303">
                  <c:v>21.6724</c:v>
                </c:pt>
                <c:pt idx="304">
                  <c:v>21.696999999999999</c:v>
                </c:pt>
                <c:pt idx="305">
                  <c:v>21.736999999999998</c:v>
                </c:pt>
                <c:pt idx="306">
                  <c:v>21.813300000000002</c:v>
                </c:pt>
                <c:pt idx="307">
                  <c:v>21.905000000000001</c:v>
                </c:pt>
                <c:pt idx="308">
                  <c:v>21.9847</c:v>
                </c:pt>
                <c:pt idx="309">
                  <c:v>22.0578</c:v>
                </c:pt>
                <c:pt idx="310">
                  <c:v>22.188099999999999</c:v>
                </c:pt>
                <c:pt idx="311">
                  <c:v>22.320900000000002</c:v>
                </c:pt>
                <c:pt idx="312">
                  <c:v>22.436499999999999</c:v>
                </c:pt>
                <c:pt idx="313">
                  <c:v>22.4956</c:v>
                </c:pt>
                <c:pt idx="314">
                  <c:v>22.543900000000001</c:v>
                </c:pt>
                <c:pt idx="315">
                  <c:v>22.496099999999998</c:v>
                </c:pt>
                <c:pt idx="316">
                  <c:v>22.485199999999999</c:v>
                </c:pt>
                <c:pt idx="317">
                  <c:v>22.491299999999999</c:v>
                </c:pt>
                <c:pt idx="318">
                  <c:v>22.570699999999999</c:v>
                </c:pt>
                <c:pt idx="319">
                  <c:v>22.463799999999999</c:v>
                </c:pt>
                <c:pt idx="320">
                  <c:v>22.561199999999999</c:v>
                </c:pt>
                <c:pt idx="321">
                  <c:v>22.607900000000001</c:v>
                </c:pt>
                <c:pt idx="322">
                  <c:v>22.618300000000001</c:v>
                </c:pt>
                <c:pt idx="323">
                  <c:v>22.7926</c:v>
                </c:pt>
                <c:pt idx="324">
                  <c:v>22.526599999999998</c:v>
                </c:pt>
                <c:pt idx="325">
                  <c:v>22.403300000000002</c:v>
                </c:pt>
                <c:pt idx="326">
                  <c:v>22.3093</c:v>
                </c:pt>
                <c:pt idx="327">
                  <c:v>22.259799999999998</c:v>
                </c:pt>
                <c:pt idx="328">
                  <c:v>22.214400000000001</c:v>
                </c:pt>
                <c:pt idx="329">
                  <c:v>22.164300000000001</c:v>
                </c:pt>
                <c:pt idx="330">
                  <c:v>22.203800000000001</c:v>
                </c:pt>
                <c:pt idx="331">
                  <c:v>22.2713</c:v>
                </c:pt>
                <c:pt idx="332">
                  <c:v>22.345099999999999</c:v>
                </c:pt>
                <c:pt idx="333">
                  <c:v>22.4541</c:v>
                </c:pt>
                <c:pt idx="334">
                  <c:v>22.543299999999999</c:v>
                </c:pt>
                <c:pt idx="335">
                  <c:v>22.635200000000001</c:v>
                </c:pt>
                <c:pt idx="336">
                  <c:v>22.745000000000001</c:v>
                </c:pt>
                <c:pt idx="337">
                  <c:v>22.860399999999998</c:v>
                </c:pt>
                <c:pt idx="338">
                  <c:v>22.956499999999998</c:v>
                </c:pt>
                <c:pt idx="339">
                  <c:v>23.0245</c:v>
                </c:pt>
                <c:pt idx="340">
                  <c:v>23.0943</c:v>
                </c:pt>
                <c:pt idx="341">
                  <c:v>23.1678</c:v>
                </c:pt>
                <c:pt idx="342">
                  <c:v>23.200600000000001</c:v>
                </c:pt>
                <c:pt idx="343">
                  <c:v>23.203700000000001</c:v>
                </c:pt>
                <c:pt idx="344">
                  <c:v>23.1967</c:v>
                </c:pt>
                <c:pt idx="345">
                  <c:v>23.206700000000001</c:v>
                </c:pt>
                <c:pt idx="346">
                  <c:v>23.196100000000001</c:v>
                </c:pt>
                <c:pt idx="347">
                  <c:v>23.206499999999998</c:v>
                </c:pt>
                <c:pt idx="348">
                  <c:v>23.256900000000002</c:v>
                </c:pt>
                <c:pt idx="349">
                  <c:v>23.308900000000001</c:v>
                </c:pt>
                <c:pt idx="350">
                  <c:v>23.397099999999998</c:v>
                </c:pt>
                <c:pt idx="351">
                  <c:v>23.436299999999999</c:v>
                </c:pt>
                <c:pt idx="352">
                  <c:v>23.453299999999999</c:v>
                </c:pt>
                <c:pt idx="353">
                  <c:v>23.4634</c:v>
                </c:pt>
                <c:pt idx="354">
                  <c:v>23.433700000000002</c:v>
                </c:pt>
                <c:pt idx="355">
                  <c:v>23.4237</c:v>
                </c:pt>
                <c:pt idx="356">
                  <c:v>23.4206</c:v>
                </c:pt>
                <c:pt idx="357">
                  <c:v>23.381499999999999</c:v>
                </c:pt>
                <c:pt idx="358">
                  <c:v>23.313400000000001</c:v>
                </c:pt>
                <c:pt idx="359">
                  <c:v>23.265699999999999</c:v>
                </c:pt>
                <c:pt idx="360">
                  <c:v>23.241800000000001</c:v>
                </c:pt>
                <c:pt idx="361">
                  <c:v>23.1526</c:v>
                </c:pt>
                <c:pt idx="362">
                  <c:v>23.035900000000002</c:v>
                </c:pt>
                <c:pt idx="363">
                  <c:v>22.921500000000002</c:v>
                </c:pt>
                <c:pt idx="364">
                  <c:v>22.821999999999999</c:v>
                </c:pt>
                <c:pt idx="365">
                  <c:v>22.706600000000002</c:v>
                </c:pt>
                <c:pt idx="366">
                  <c:v>22.645099999999999</c:v>
                </c:pt>
                <c:pt idx="367">
                  <c:v>22.5321</c:v>
                </c:pt>
                <c:pt idx="368">
                  <c:v>22.5244</c:v>
                </c:pt>
                <c:pt idx="369">
                  <c:v>22.547499999999999</c:v>
                </c:pt>
                <c:pt idx="370">
                  <c:v>22.595400000000001</c:v>
                </c:pt>
                <c:pt idx="371">
                  <c:v>22.7118</c:v>
                </c:pt>
                <c:pt idx="372">
                  <c:v>22.824100000000001</c:v>
                </c:pt>
                <c:pt idx="373">
                  <c:v>22.998200000000001</c:v>
                </c:pt>
                <c:pt idx="374">
                  <c:v>23.190300000000001</c:v>
                </c:pt>
                <c:pt idx="375">
                  <c:v>23.405100000000001</c:v>
                </c:pt>
                <c:pt idx="376">
                  <c:v>23.620899999999999</c:v>
                </c:pt>
                <c:pt idx="377">
                  <c:v>23.863499999999998</c:v>
                </c:pt>
                <c:pt idx="378">
                  <c:v>24.205300000000001</c:v>
                </c:pt>
                <c:pt idx="379">
                  <c:v>24.877400000000002</c:v>
                </c:pt>
                <c:pt idx="380">
                  <c:v>25.7012</c:v>
                </c:pt>
                <c:pt idx="381">
                  <c:v>25.414899999999999</c:v>
                </c:pt>
                <c:pt idx="382">
                  <c:v>25.407800000000002</c:v>
                </c:pt>
                <c:pt idx="383">
                  <c:v>25.684100000000001</c:v>
                </c:pt>
                <c:pt idx="384">
                  <c:v>25.9178</c:v>
                </c:pt>
                <c:pt idx="385">
                  <c:v>26.102599999999999</c:v>
                </c:pt>
                <c:pt idx="386">
                  <c:v>26.240300000000001</c:v>
                </c:pt>
                <c:pt idx="387">
                  <c:v>26.3278</c:v>
                </c:pt>
                <c:pt idx="388">
                  <c:v>26.4373</c:v>
                </c:pt>
                <c:pt idx="389">
                  <c:v>26.504799999999999</c:v>
                </c:pt>
                <c:pt idx="390">
                  <c:v>26.486699999999999</c:v>
                </c:pt>
                <c:pt idx="391">
                  <c:v>26.5168</c:v>
                </c:pt>
                <c:pt idx="392">
                  <c:v>26.414200000000001</c:v>
                </c:pt>
                <c:pt idx="393">
                  <c:v>26.308399999999999</c:v>
                </c:pt>
                <c:pt idx="394">
                  <c:v>26.122699999999998</c:v>
                </c:pt>
                <c:pt idx="395">
                  <c:v>25.881499999999999</c:v>
                </c:pt>
                <c:pt idx="396">
                  <c:v>25.6281</c:v>
                </c:pt>
                <c:pt idx="397">
                  <c:v>25.388000000000002</c:v>
                </c:pt>
                <c:pt idx="398">
                  <c:v>25.1463</c:v>
                </c:pt>
                <c:pt idx="399">
                  <c:v>24.959599999999998</c:v>
                </c:pt>
                <c:pt idx="400">
                  <c:v>24.893799999999999</c:v>
                </c:pt>
                <c:pt idx="401">
                  <c:v>24.9452</c:v>
                </c:pt>
                <c:pt idx="402">
                  <c:v>25.0779</c:v>
                </c:pt>
                <c:pt idx="403">
                  <c:v>25.257400000000001</c:v>
                </c:pt>
                <c:pt idx="404">
                  <c:v>25.604099999999999</c:v>
                </c:pt>
                <c:pt idx="405">
                  <c:v>26.073699999999999</c:v>
                </c:pt>
                <c:pt idx="406">
                  <c:v>26.4209</c:v>
                </c:pt>
                <c:pt idx="407">
                  <c:v>27.020499999999998</c:v>
                </c:pt>
                <c:pt idx="408">
                  <c:v>27.6859</c:v>
                </c:pt>
                <c:pt idx="409">
                  <c:v>28.3749</c:v>
                </c:pt>
                <c:pt idx="410">
                  <c:v>29.033799999999999</c:v>
                </c:pt>
                <c:pt idx="411">
                  <c:v>29.609300000000001</c:v>
                </c:pt>
                <c:pt idx="412">
                  <c:v>30.063700000000001</c:v>
                </c:pt>
                <c:pt idx="413">
                  <c:v>30.4268</c:v>
                </c:pt>
                <c:pt idx="414">
                  <c:v>30.636500000000002</c:v>
                </c:pt>
                <c:pt idx="415">
                  <c:v>30.799700000000001</c:v>
                </c:pt>
                <c:pt idx="416">
                  <c:v>30.710899999999999</c:v>
                </c:pt>
                <c:pt idx="417">
                  <c:v>30.5839</c:v>
                </c:pt>
                <c:pt idx="418">
                  <c:v>30.366099999999999</c:v>
                </c:pt>
                <c:pt idx="419">
                  <c:v>30.076499999999999</c:v>
                </c:pt>
                <c:pt idx="420">
                  <c:v>29.698599999999999</c:v>
                </c:pt>
                <c:pt idx="421">
                  <c:v>29.4895</c:v>
                </c:pt>
                <c:pt idx="422">
                  <c:v>29.177199999999999</c:v>
                </c:pt>
                <c:pt idx="423">
                  <c:v>29.0731</c:v>
                </c:pt>
                <c:pt idx="424">
                  <c:v>28.941700000000001</c:v>
                </c:pt>
                <c:pt idx="425">
                  <c:v>28.975100000000001</c:v>
                </c:pt>
                <c:pt idx="426">
                  <c:v>29.047899999999998</c:v>
                </c:pt>
                <c:pt idx="427">
                  <c:v>29.2515</c:v>
                </c:pt>
                <c:pt idx="428">
                  <c:v>29.7941</c:v>
                </c:pt>
                <c:pt idx="429">
                  <c:v>30.407399999999999</c:v>
                </c:pt>
                <c:pt idx="430">
                  <c:v>31.289899999999999</c:v>
                </c:pt>
                <c:pt idx="431">
                  <c:v>32.341299999999997</c:v>
                </c:pt>
                <c:pt idx="432">
                  <c:v>33.663200000000003</c:v>
                </c:pt>
                <c:pt idx="433">
                  <c:v>35.386800000000001</c:v>
                </c:pt>
                <c:pt idx="434">
                  <c:v>37.259</c:v>
                </c:pt>
                <c:pt idx="435">
                  <c:v>39.557699999999997</c:v>
                </c:pt>
                <c:pt idx="436">
                  <c:v>42.364800000000002</c:v>
                </c:pt>
                <c:pt idx="437">
                  <c:v>46.838000000000001</c:v>
                </c:pt>
                <c:pt idx="438">
                  <c:v>52.692599999999999</c:v>
                </c:pt>
                <c:pt idx="439">
                  <c:v>61.237299999999998</c:v>
                </c:pt>
                <c:pt idx="440">
                  <c:v>73.308700000000002</c:v>
                </c:pt>
                <c:pt idx="441">
                  <c:v>86.350999999999999</c:v>
                </c:pt>
                <c:pt idx="442">
                  <c:v>100.13500000000001</c:v>
                </c:pt>
                <c:pt idx="443">
                  <c:v>109.364</c:v>
                </c:pt>
                <c:pt idx="444">
                  <c:v>107.32299999999999</c:v>
                </c:pt>
                <c:pt idx="445">
                  <c:v>95.798199999999994</c:v>
                </c:pt>
                <c:pt idx="446">
                  <c:v>79.636899999999997</c:v>
                </c:pt>
                <c:pt idx="447">
                  <c:v>63.430999999999997</c:v>
                </c:pt>
                <c:pt idx="448">
                  <c:v>48.980499999999999</c:v>
                </c:pt>
                <c:pt idx="449">
                  <c:v>40.402299999999997</c:v>
                </c:pt>
                <c:pt idx="450">
                  <c:v>34.78</c:v>
                </c:pt>
                <c:pt idx="451">
                  <c:v>31.169599999999999</c:v>
                </c:pt>
                <c:pt idx="452">
                  <c:v>29.0914</c:v>
                </c:pt>
                <c:pt idx="453">
                  <c:v>28.186</c:v>
                </c:pt>
                <c:pt idx="454">
                  <c:v>27.685500000000001</c:v>
                </c:pt>
                <c:pt idx="455">
                  <c:v>27.4574</c:v>
                </c:pt>
                <c:pt idx="456">
                  <c:v>26.812999999999999</c:v>
                </c:pt>
                <c:pt idx="457">
                  <c:v>26.401700000000002</c:v>
                </c:pt>
                <c:pt idx="458">
                  <c:v>26.234000000000002</c:v>
                </c:pt>
                <c:pt idx="459">
                  <c:v>26.125399999999999</c:v>
                </c:pt>
                <c:pt idx="460">
                  <c:v>26.2469</c:v>
                </c:pt>
                <c:pt idx="461">
                  <c:v>26.5167</c:v>
                </c:pt>
                <c:pt idx="462">
                  <c:v>26.894500000000001</c:v>
                </c:pt>
                <c:pt idx="463">
                  <c:v>27.38</c:v>
                </c:pt>
                <c:pt idx="464">
                  <c:v>28.036200000000001</c:v>
                </c:pt>
                <c:pt idx="465">
                  <c:v>28.622699999999998</c:v>
                </c:pt>
                <c:pt idx="466">
                  <c:v>29.494499999999999</c:v>
                </c:pt>
                <c:pt idx="467">
                  <c:v>30.479500000000002</c:v>
                </c:pt>
                <c:pt idx="468">
                  <c:v>31.796700000000001</c:v>
                </c:pt>
                <c:pt idx="469">
                  <c:v>33.450800000000001</c:v>
                </c:pt>
                <c:pt idx="470">
                  <c:v>35.226100000000002</c:v>
                </c:pt>
                <c:pt idx="471">
                  <c:v>36.7988</c:v>
                </c:pt>
                <c:pt idx="472">
                  <c:v>38.614699999999999</c:v>
                </c:pt>
                <c:pt idx="473">
                  <c:v>40.758299999999998</c:v>
                </c:pt>
                <c:pt idx="474">
                  <c:v>44.135599999999997</c:v>
                </c:pt>
                <c:pt idx="475">
                  <c:v>49.038899999999998</c:v>
                </c:pt>
                <c:pt idx="476">
                  <c:v>56.645600000000002</c:v>
                </c:pt>
                <c:pt idx="477">
                  <c:v>66.220500000000001</c:v>
                </c:pt>
                <c:pt idx="478">
                  <c:v>78.399699999999996</c:v>
                </c:pt>
                <c:pt idx="479">
                  <c:v>97.745999999999995</c:v>
                </c:pt>
                <c:pt idx="480">
                  <c:v>127.233</c:v>
                </c:pt>
                <c:pt idx="481">
                  <c:v>165.52799999999999</c:v>
                </c:pt>
                <c:pt idx="482">
                  <c:v>220.09899999999999</c:v>
                </c:pt>
                <c:pt idx="483">
                  <c:v>266.79700000000003</c:v>
                </c:pt>
                <c:pt idx="484">
                  <c:v>292.512</c:v>
                </c:pt>
                <c:pt idx="485">
                  <c:v>280.49400000000003</c:v>
                </c:pt>
                <c:pt idx="486">
                  <c:v>237.792</c:v>
                </c:pt>
                <c:pt idx="487">
                  <c:v>183.114</c:v>
                </c:pt>
                <c:pt idx="488">
                  <c:v>125.82899999999999</c:v>
                </c:pt>
                <c:pt idx="489">
                  <c:v>87.885199999999998</c:v>
                </c:pt>
                <c:pt idx="490">
                  <c:v>66.150899999999993</c:v>
                </c:pt>
                <c:pt idx="491">
                  <c:v>55.113900000000001</c:v>
                </c:pt>
                <c:pt idx="492">
                  <c:v>48.0747</c:v>
                </c:pt>
                <c:pt idx="493">
                  <c:v>42.749899999999997</c:v>
                </c:pt>
                <c:pt idx="494">
                  <c:v>38.875100000000003</c:v>
                </c:pt>
                <c:pt idx="495">
                  <c:v>36.309800000000003</c:v>
                </c:pt>
                <c:pt idx="496">
                  <c:v>34.515599999999999</c:v>
                </c:pt>
                <c:pt idx="497">
                  <c:v>33.017299999999999</c:v>
                </c:pt>
                <c:pt idx="498">
                  <c:v>31.8094</c:v>
                </c:pt>
                <c:pt idx="499">
                  <c:v>30.897500000000001</c:v>
                </c:pt>
                <c:pt idx="500">
                  <c:v>30.009799999999998</c:v>
                </c:pt>
                <c:pt idx="501">
                  <c:v>29.308299999999999</c:v>
                </c:pt>
                <c:pt idx="502">
                  <c:v>28.6069</c:v>
                </c:pt>
                <c:pt idx="503">
                  <c:v>28.1661</c:v>
                </c:pt>
                <c:pt idx="504">
                  <c:v>27.749400000000001</c:v>
                </c:pt>
                <c:pt idx="505">
                  <c:v>27.472200000000001</c:v>
                </c:pt>
                <c:pt idx="506">
                  <c:v>27.3734</c:v>
                </c:pt>
                <c:pt idx="507">
                  <c:v>27.252300000000002</c:v>
                </c:pt>
                <c:pt idx="508">
                  <c:v>27.158100000000001</c:v>
                </c:pt>
                <c:pt idx="509">
                  <c:v>26.946400000000001</c:v>
                </c:pt>
                <c:pt idx="510">
                  <c:v>26.851600000000001</c:v>
                </c:pt>
                <c:pt idx="511">
                  <c:v>26.7852</c:v>
                </c:pt>
                <c:pt idx="512">
                  <c:v>26.764700000000001</c:v>
                </c:pt>
                <c:pt idx="513">
                  <c:v>26.805700000000002</c:v>
                </c:pt>
                <c:pt idx="514">
                  <c:v>26.8827</c:v>
                </c:pt>
                <c:pt idx="515">
                  <c:v>26.955500000000001</c:v>
                </c:pt>
                <c:pt idx="516">
                  <c:v>27.041399999999999</c:v>
                </c:pt>
                <c:pt idx="517">
                  <c:v>27.128</c:v>
                </c:pt>
                <c:pt idx="518">
                  <c:v>27.186800000000002</c:v>
                </c:pt>
                <c:pt idx="519">
                  <c:v>27.243300000000001</c:v>
                </c:pt>
                <c:pt idx="520">
                  <c:v>27.2972</c:v>
                </c:pt>
                <c:pt idx="521">
                  <c:v>27.398199999999999</c:v>
                </c:pt>
                <c:pt idx="522">
                  <c:v>27.521899999999999</c:v>
                </c:pt>
                <c:pt idx="523">
                  <c:v>27.6233</c:v>
                </c:pt>
                <c:pt idx="524">
                  <c:v>27.691299999999998</c:v>
                </c:pt>
                <c:pt idx="525">
                  <c:v>27.7836</c:v>
                </c:pt>
                <c:pt idx="526">
                  <c:v>27.904399999999999</c:v>
                </c:pt>
                <c:pt idx="527">
                  <c:v>28.024699999999999</c:v>
                </c:pt>
                <c:pt idx="528">
                  <c:v>28.101900000000001</c:v>
                </c:pt>
                <c:pt idx="529">
                  <c:v>28.130099999999999</c:v>
                </c:pt>
                <c:pt idx="530">
                  <c:v>28.187899999999999</c:v>
                </c:pt>
                <c:pt idx="531">
                  <c:v>28.249600000000001</c:v>
                </c:pt>
                <c:pt idx="532">
                  <c:v>28.398399999999999</c:v>
                </c:pt>
                <c:pt idx="533">
                  <c:v>28.619399999999999</c:v>
                </c:pt>
                <c:pt idx="534">
                  <c:v>28.877099999999999</c:v>
                </c:pt>
                <c:pt idx="535">
                  <c:v>29.208600000000001</c:v>
                </c:pt>
                <c:pt idx="536">
                  <c:v>29.552499999999998</c:v>
                </c:pt>
                <c:pt idx="537">
                  <c:v>29.825299999999999</c:v>
                </c:pt>
                <c:pt idx="538">
                  <c:v>30.1511</c:v>
                </c:pt>
                <c:pt idx="539">
                  <c:v>30.508400000000002</c:v>
                </c:pt>
                <c:pt idx="540">
                  <c:v>30.9648</c:v>
                </c:pt>
                <c:pt idx="541">
                  <c:v>31.4023</c:v>
                </c:pt>
                <c:pt idx="542">
                  <c:v>31.659500000000001</c:v>
                </c:pt>
                <c:pt idx="543">
                  <c:v>31.913799999999998</c:v>
                </c:pt>
                <c:pt idx="544">
                  <c:v>32.222299999999997</c:v>
                </c:pt>
                <c:pt idx="545">
                  <c:v>32.555900000000001</c:v>
                </c:pt>
                <c:pt idx="546">
                  <c:v>32.944400000000002</c:v>
                </c:pt>
                <c:pt idx="547">
                  <c:v>33.374699999999997</c:v>
                </c:pt>
                <c:pt idx="548">
                  <c:v>33.858899999999998</c:v>
                </c:pt>
                <c:pt idx="549">
                  <c:v>34.389699999999998</c:v>
                </c:pt>
                <c:pt idx="550">
                  <c:v>34.9024</c:v>
                </c:pt>
                <c:pt idx="551">
                  <c:v>35.348700000000001</c:v>
                </c:pt>
                <c:pt idx="552">
                  <c:v>35.737299999999998</c:v>
                </c:pt>
                <c:pt idx="553">
                  <c:v>36.210999999999999</c:v>
                </c:pt>
                <c:pt idx="554">
                  <c:v>36.607599999999998</c:v>
                </c:pt>
                <c:pt idx="555">
                  <c:v>36.781300000000002</c:v>
                </c:pt>
                <c:pt idx="556">
                  <c:v>36.899000000000001</c:v>
                </c:pt>
                <c:pt idx="557">
                  <c:v>36.693199999999997</c:v>
                </c:pt>
                <c:pt idx="558">
                  <c:v>36.082999999999998</c:v>
                </c:pt>
                <c:pt idx="559">
                  <c:v>35.701599999999999</c:v>
                </c:pt>
                <c:pt idx="560">
                  <c:v>35.3934</c:v>
                </c:pt>
                <c:pt idx="561">
                  <c:v>35.013500000000001</c:v>
                </c:pt>
                <c:pt idx="562">
                  <c:v>34.527700000000003</c:v>
                </c:pt>
                <c:pt idx="563">
                  <c:v>34.010300000000001</c:v>
                </c:pt>
                <c:pt idx="564">
                  <c:v>33.5413</c:v>
                </c:pt>
                <c:pt idx="565">
                  <c:v>33.099400000000003</c:v>
                </c:pt>
                <c:pt idx="566">
                  <c:v>32.730800000000002</c:v>
                </c:pt>
                <c:pt idx="567">
                  <c:v>32.353499999999997</c:v>
                </c:pt>
                <c:pt idx="568">
                  <c:v>31.9985</c:v>
                </c:pt>
                <c:pt idx="569">
                  <c:v>31.693100000000001</c:v>
                </c:pt>
                <c:pt idx="570">
                  <c:v>31.367799999999999</c:v>
                </c:pt>
                <c:pt idx="571">
                  <c:v>31.025500000000001</c:v>
                </c:pt>
                <c:pt idx="572">
                  <c:v>30.771599999999999</c:v>
                </c:pt>
                <c:pt idx="573">
                  <c:v>30.5136</c:v>
                </c:pt>
                <c:pt idx="574">
                  <c:v>30.2486</c:v>
                </c:pt>
                <c:pt idx="575">
                  <c:v>29.986599999999999</c:v>
                </c:pt>
                <c:pt idx="576">
                  <c:v>29.747599999999998</c:v>
                </c:pt>
                <c:pt idx="577">
                  <c:v>29.5321</c:v>
                </c:pt>
                <c:pt idx="578">
                  <c:v>29.2986</c:v>
                </c:pt>
                <c:pt idx="579">
                  <c:v>29.021100000000001</c:v>
                </c:pt>
                <c:pt idx="580">
                  <c:v>28.713799999999999</c:v>
                </c:pt>
                <c:pt idx="581">
                  <c:v>28.4924</c:v>
                </c:pt>
                <c:pt idx="582">
                  <c:v>28.1845</c:v>
                </c:pt>
                <c:pt idx="583">
                  <c:v>27.728899999999999</c:v>
                </c:pt>
                <c:pt idx="584">
                  <c:v>27.247399999999999</c:v>
                </c:pt>
                <c:pt idx="585">
                  <c:v>26.623899999999999</c:v>
                </c:pt>
                <c:pt idx="586">
                  <c:v>25.6707</c:v>
                </c:pt>
                <c:pt idx="587">
                  <c:v>25.603899999999999</c:v>
                </c:pt>
                <c:pt idx="588">
                  <c:v>25.027699999999999</c:v>
                </c:pt>
                <c:pt idx="589">
                  <c:v>24.643699999999999</c:v>
                </c:pt>
                <c:pt idx="590">
                  <c:v>24.298200000000001</c:v>
                </c:pt>
                <c:pt idx="591">
                  <c:v>23.968800000000002</c:v>
                </c:pt>
                <c:pt idx="592">
                  <c:v>23.694800000000001</c:v>
                </c:pt>
                <c:pt idx="593">
                  <c:v>23.489100000000001</c:v>
                </c:pt>
                <c:pt idx="594">
                  <c:v>22.974599999999999</c:v>
                </c:pt>
                <c:pt idx="595">
                  <c:v>22.870999999999999</c:v>
                </c:pt>
                <c:pt idx="596">
                  <c:v>22.8444</c:v>
                </c:pt>
                <c:pt idx="597">
                  <c:v>22.869800000000001</c:v>
                </c:pt>
                <c:pt idx="598">
                  <c:v>22.936499999999999</c:v>
                </c:pt>
                <c:pt idx="599">
                  <c:v>23.041799999999999</c:v>
                </c:pt>
                <c:pt idx="600">
                  <c:v>23.127500000000001</c:v>
                </c:pt>
                <c:pt idx="601">
                  <c:v>23.212900000000001</c:v>
                </c:pt>
                <c:pt idx="602">
                  <c:v>23.2743</c:v>
                </c:pt>
                <c:pt idx="603">
                  <c:v>23.3187</c:v>
                </c:pt>
                <c:pt idx="604">
                  <c:v>23.299600000000002</c:v>
                </c:pt>
                <c:pt idx="605">
                  <c:v>23.259899999999998</c:v>
                </c:pt>
                <c:pt idx="606">
                  <c:v>23.1721</c:v>
                </c:pt>
                <c:pt idx="607">
                  <c:v>23.0596</c:v>
                </c:pt>
                <c:pt idx="608">
                  <c:v>22.906199999999998</c:v>
                </c:pt>
                <c:pt idx="609">
                  <c:v>22.795400000000001</c:v>
                </c:pt>
                <c:pt idx="610">
                  <c:v>22.729299999999999</c:v>
                </c:pt>
                <c:pt idx="611">
                  <c:v>22.6845</c:v>
                </c:pt>
                <c:pt idx="612">
                  <c:v>22.700099999999999</c:v>
                </c:pt>
                <c:pt idx="613">
                  <c:v>22.802</c:v>
                </c:pt>
                <c:pt idx="614">
                  <c:v>22.854099999999999</c:v>
                </c:pt>
                <c:pt idx="615">
                  <c:v>22.908300000000001</c:v>
                </c:pt>
                <c:pt idx="616">
                  <c:v>23.0915</c:v>
                </c:pt>
                <c:pt idx="617">
                  <c:v>23.3749</c:v>
                </c:pt>
                <c:pt idx="618">
                  <c:v>23.715699999999998</c:v>
                </c:pt>
                <c:pt idx="619">
                  <c:v>24.148900000000001</c:v>
                </c:pt>
                <c:pt idx="620">
                  <c:v>24.697099999999999</c:v>
                </c:pt>
                <c:pt idx="621">
                  <c:v>25.202100000000002</c:v>
                </c:pt>
                <c:pt idx="622">
                  <c:v>25.816400000000002</c:v>
                </c:pt>
                <c:pt idx="623">
                  <c:v>26.3598</c:v>
                </c:pt>
                <c:pt idx="624">
                  <c:v>26.902200000000001</c:v>
                </c:pt>
                <c:pt idx="625">
                  <c:v>27.415500000000002</c:v>
                </c:pt>
                <c:pt idx="626">
                  <c:v>27.9069</c:v>
                </c:pt>
                <c:pt idx="627">
                  <c:v>28.163599999999999</c:v>
                </c:pt>
                <c:pt idx="628">
                  <c:v>28.218800000000002</c:v>
                </c:pt>
                <c:pt idx="629">
                  <c:v>28.078099999999999</c:v>
                </c:pt>
                <c:pt idx="630">
                  <c:v>27.786300000000001</c:v>
                </c:pt>
                <c:pt idx="631">
                  <c:v>27.444700000000001</c:v>
                </c:pt>
                <c:pt idx="632">
                  <c:v>26.729700000000001</c:v>
                </c:pt>
                <c:pt idx="633">
                  <c:v>25.962499999999999</c:v>
                </c:pt>
                <c:pt idx="634">
                  <c:v>25.257000000000001</c:v>
                </c:pt>
                <c:pt idx="635">
                  <c:v>24.635100000000001</c:v>
                </c:pt>
                <c:pt idx="636">
                  <c:v>24.3246</c:v>
                </c:pt>
                <c:pt idx="637">
                  <c:v>24.179500000000001</c:v>
                </c:pt>
                <c:pt idx="638">
                  <c:v>23.997</c:v>
                </c:pt>
                <c:pt idx="639">
                  <c:v>23.739599999999999</c:v>
                </c:pt>
                <c:pt idx="640">
                  <c:v>23.5488</c:v>
                </c:pt>
                <c:pt idx="641">
                  <c:v>23.4436</c:v>
                </c:pt>
                <c:pt idx="642">
                  <c:v>23.3687</c:v>
                </c:pt>
                <c:pt idx="643">
                  <c:v>23.408999999999999</c:v>
                </c:pt>
                <c:pt idx="644">
                  <c:v>23.435600000000001</c:v>
                </c:pt>
                <c:pt idx="645">
                  <c:v>23.554300000000001</c:v>
                </c:pt>
                <c:pt idx="646">
                  <c:v>23.694500000000001</c:v>
                </c:pt>
                <c:pt idx="647">
                  <c:v>23.9603</c:v>
                </c:pt>
                <c:pt idx="648">
                  <c:v>24.176400000000001</c:v>
                </c:pt>
                <c:pt idx="649">
                  <c:v>24.439800000000002</c:v>
                </c:pt>
                <c:pt idx="650">
                  <c:v>24.6995</c:v>
                </c:pt>
                <c:pt idx="651">
                  <c:v>25.099699999999999</c:v>
                </c:pt>
                <c:pt idx="652">
                  <c:v>25.369900000000001</c:v>
                </c:pt>
                <c:pt idx="653">
                  <c:v>25.460699999999999</c:v>
                </c:pt>
                <c:pt idx="654">
                  <c:v>26.186</c:v>
                </c:pt>
                <c:pt idx="655">
                  <c:v>27.306699999999999</c:v>
                </c:pt>
                <c:pt idx="656">
                  <c:v>27.8504</c:v>
                </c:pt>
                <c:pt idx="657">
                  <c:v>28.370100000000001</c:v>
                </c:pt>
                <c:pt idx="658">
                  <c:v>29.348099999999999</c:v>
                </c:pt>
                <c:pt idx="659">
                  <c:v>30.583500000000001</c:v>
                </c:pt>
                <c:pt idx="660">
                  <c:v>32.038800000000002</c:v>
                </c:pt>
                <c:pt idx="661">
                  <c:v>33.478299999999997</c:v>
                </c:pt>
                <c:pt idx="662">
                  <c:v>34.947200000000002</c:v>
                </c:pt>
                <c:pt idx="663">
                  <c:v>36.418799999999997</c:v>
                </c:pt>
                <c:pt idx="664">
                  <c:v>37.382199999999997</c:v>
                </c:pt>
                <c:pt idx="665">
                  <c:v>38.218000000000004</c:v>
                </c:pt>
                <c:pt idx="666">
                  <c:v>38.629399999999997</c:v>
                </c:pt>
                <c:pt idx="667">
                  <c:v>38.8857</c:v>
                </c:pt>
                <c:pt idx="668">
                  <c:v>38.5124</c:v>
                </c:pt>
                <c:pt idx="669">
                  <c:v>37.878100000000003</c:v>
                </c:pt>
                <c:pt idx="670">
                  <c:v>37.1021</c:v>
                </c:pt>
                <c:pt idx="671">
                  <c:v>36.148000000000003</c:v>
                </c:pt>
                <c:pt idx="672">
                  <c:v>34.991399999999999</c:v>
                </c:pt>
                <c:pt idx="673">
                  <c:v>33.646999999999998</c:v>
                </c:pt>
                <c:pt idx="674">
                  <c:v>32.415100000000002</c:v>
                </c:pt>
                <c:pt idx="675">
                  <c:v>31.3889</c:v>
                </c:pt>
                <c:pt idx="676">
                  <c:v>30.4879</c:v>
                </c:pt>
                <c:pt idx="677">
                  <c:v>29.507899999999999</c:v>
                </c:pt>
                <c:pt idx="678">
                  <c:v>28.713999999999999</c:v>
                </c:pt>
                <c:pt idx="679">
                  <c:v>28.0884</c:v>
                </c:pt>
                <c:pt idx="680">
                  <c:v>27.710899999999999</c:v>
                </c:pt>
                <c:pt idx="681">
                  <c:v>27.389099999999999</c:v>
                </c:pt>
                <c:pt idx="682">
                  <c:v>27.1129</c:v>
                </c:pt>
                <c:pt idx="683">
                  <c:v>26.845600000000001</c:v>
                </c:pt>
                <c:pt idx="684">
                  <c:v>26.653300000000002</c:v>
                </c:pt>
                <c:pt idx="685">
                  <c:v>26.4878</c:v>
                </c:pt>
                <c:pt idx="686">
                  <c:v>26.367699999999999</c:v>
                </c:pt>
                <c:pt idx="687">
                  <c:v>26.28</c:v>
                </c:pt>
                <c:pt idx="688">
                  <c:v>26.1553</c:v>
                </c:pt>
                <c:pt idx="689">
                  <c:v>26.056999999999999</c:v>
                </c:pt>
                <c:pt idx="690">
                  <c:v>25.977699999999999</c:v>
                </c:pt>
                <c:pt idx="691">
                  <c:v>25.9069</c:v>
                </c:pt>
                <c:pt idx="692">
                  <c:v>25.905999999999999</c:v>
                </c:pt>
                <c:pt idx="693">
                  <c:v>25.837800000000001</c:v>
                </c:pt>
                <c:pt idx="694">
                  <c:v>25.722100000000001</c:v>
                </c:pt>
                <c:pt idx="695">
                  <c:v>25.587700000000002</c:v>
                </c:pt>
                <c:pt idx="696">
                  <c:v>25.444500000000001</c:v>
                </c:pt>
                <c:pt idx="697">
                  <c:v>25.3261</c:v>
                </c:pt>
                <c:pt idx="698">
                  <c:v>25.225000000000001</c:v>
                </c:pt>
                <c:pt idx="699">
                  <c:v>25.114599999999999</c:v>
                </c:pt>
                <c:pt idx="700">
                  <c:v>25.016100000000002</c:v>
                </c:pt>
                <c:pt idx="701">
                  <c:v>24.908200000000001</c:v>
                </c:pt>
                <c:pt idx="702">
                  <c:v>24.8581</c:v>
                </c:pt>
                <c:pt idx="703">
                  <c:v>24.759399999999999</c:v>
                </c:pt>
                <c:pt idx="704">
                  <c:v>24.715900000000001</c:v>
                </c:pt>
                <c:pt idx="705">
                  <c:v>24.718800000000002</c:v>
                </c:pt>
                <c:pt idx="706">
                  <c:v>24.729199999999999</c:v>
                </c:pt>
                <c:pt idx="707">
                  <c:v>24.789000000000001</c:v>
                </c:pt>
                <c:pt idx="708">
                  <c:v>24.755700000000001</c:v>
                </c:pt>
                <c:pt idx="709">
                  <c:v>24.727799999999998</c:v>
                </c:pt>
                <c:pt idx="710">
                  <c:v>24.643000000000001</c:v>
                </c:pt>
                <c:pt idx="711">
                  <c:v>24.582599999999999</c:v>
                </c:pt>
                <c:pt idx="712">
                  <c:v>24.712900000000001</c:v>
                </c:pt>
                <c:pt idx="713">
                  <c:v>24.821400000000001</c:v>
                </c:pt>
                <c:pt idx="714">
                  <c:v>25.385100000000001</c:v>
                </c:pt>
                <c:pt idx="715">
                  <c:v>26.026199999999999</c:v>
                </c:pt>
                <c:pt idx="716">
                  <c:v>25.763500000000001</c:v>
                </c:pt>
                <c:pt idx="717">
                  <c:v>25.583600000000001</c:v>
                </c:pt>
                <c:pt idx="718">
                  <c:v>25.684000000000001</c:v>
                </c:pt>
                <c:pt idx="719">
                  <c:v>25.8568</c:v>
                </c:pt>
                <c:pt idx="720">
                  <c:v>25.936900000000001</c:v>
                </c:pt>
                <c:pt idx="721">
                  <c:v>25.9557</c:v>
                </c:pt>
                <c:pt idx="722">
                  <c:v>25.950399999999998</c:v>
                </c:pt>
                <c:pt idx="723">
                  <c:v>25.9589</c:v>
                </c:pt>
                <c:pt idx="724">
                  <c:v>25.966100000000001</c:v>
                </c:pt>
                <c:pt idx="725">
                  <c:v>26.025099999999998</c:v>
                </c:pt>
                <c:pt idx="726">
                  <c:v>26.079499999999999</c:v>
                </c:pt>
                <c:pt idx="727">
                  <c:v>26.139600000000002</c:v>
                </c:pt>
                <c:pt idx="728">
                  <c:v>26.223800000000001</c:v>
                </c:pt>
                <c:pt idx="729">
                  <c:v>26.343800000000002</c:v>
                </c:pt>
                <c:pt idx="730">
                  <c:v>26.487200000000001</c:v>
                </c:pt>
                <c:pt idx="731">
                  <c:v>26.632100000000001</c:v>
                </c:pt>
                <c:pt idx="732">
                  <c:v>26.752700000000001</c:v>
                </c:pt>
                <c:pt idx="733">
                  <c:v>26.927299999999999</c:v>
                </c:pt>
                <c:pt idx="734">
                  <c:v>27.214500000000001</c:v>
                </c:pt>
                <c:pt idx="735">
                  <c:v>27.470199999999998</c:v>
                </c:pt>
                <c:pt idx="736">
                  <c:v>27.699100000000001</c:v>
                </c:pt>
                <c:pt idx="737">
                  <c:v>27.915500000000002</c:v>
                </c:pt>
                <c:pt idx="738">
                  <c:v>28.134599999999999</c:v>
                </c:pt>
                <c:pt idx="739">
                  <c:v>28.390999999999998</c:v>
                </c:pt>
                <c:pt idx="740">
                  <c:v>28.696999999999999</c:v>
                </c:pt>
                <c:pt idx="741">
                  <c:v>29.0395</c:v>
                </c:pt>
                <c:pt idx="742">
                  <c:v>29.423500000000001</c:v>
                </c:pt>
                <c:pt idx="743">
                  <c:v>29.855599999999999</c:v>
                </c:pt>
                <c:pt idx="744">
                  <c:v>30.2075</c:v>
                </c:pt>
                <c:pt idx="745">
                  <c:v>30.5792</c:v>
                </c:pt>
                <c:pt idx="746">
                  <c:v>30.8979</c:v>
                </c:pt>
                <c:pt idx="747">
                  <c:v>31.132400000000001</c:v>
                </c:pt>
                <c:pt idx="748">
                  <c:v>31.269100000000002</c:v>
                </c:pt>
                <c:pt idx="749">
                  <c:v>31.322199999999999</c:v>
                </c:pt>
                <c:pt idx="750">
                  <c:v>31.314</c:v>
                </c:pt>
                <c:pt idx="751">
                  <c:v>31.196400000000001</c:v>
                </c:pt>
                <c:pt idx="752">
                  <c:v>30.963999999999999</c:v>
                </c:pt>
                <c:pt idx="753">
                  <c:v>30.724299999999999</c:v>
                </c:pt>
                <c:pt idx="754">
                  <c:v>30.4528</c:v>
                </c:pt>
                <c:pt idx="755">
                  <c:v>30.0534</c:v>
                </c:pt>
                <c:pt idx="756">
                  <c:v>29.687100000000001</c:v>
                </c:pt>
                <c:pt idx="757">
                  <c:v>29.295500000000001</c:v>
                </c:pt>
                <c:pt idx="758">
                  <c:v>28.947500000000002</c:v>
                </c:pt>
                <c:pt idx="759">
                  <c:v>28.616399999999999</c:v>
                </c:pt>
                <c:pt idx="760">
                  <c:v>28.389399999999998</c:v>
                </c:pt>
                <c:pt idx="761">
                  <c:v>28.1722</c:v>
                </c:pt>
                <c:pt idx="762">
                  <c:v>28.097999999999999</c:v>
                </c:pt>
                <c:pt idx="763">
                  <c:v>28.0488</c:v>
                </c:pt>
                <c:pt idx="764">
                  <c:v>27.938199999999998</c:v>
                </c:pt>
                <c:pt idx="765">
                  <c:v>27.647200000000002</c:v>
                </c:pt>
                <c:pt idx="766">
                  <c:v>27.4633</c:v>
                </c:pt>
                <c:pt idx="767">
                  <c:v>27.3612</c:v>
                </c:pt>
                <c:pt idx="768">
                  <c:v>27.356999999999999</c:v>
                </c:pt>
                <c:pt idx="769">
                  <c:v>27.306999999999999</c:v>
                </c:pt>
                <c:pt idx="770">
                  <c:v>27.391200000000001</c:v>
                </c:pt>
                <c:pt idx="771">
                  <c:v>27.505600000000001</c:v>
                </c:pt>
                <c:pt idx="772">
                  <c:v>27.6495</c:v>
                </c:pt>
                <c:pt idx="773">
                  <c:v>27.8432</c:v>
                </c:pt>
                <c:pt idx="774">
                  <c:v>28.040299999999998</c:v>
                </c:pt>
                <c:pt idx="775">
                  <c:v>28.2087</c:v>
                </c:pt>
                <c:pt idx="776">
                  <c:v>28.362100000000002</c:v>
                </c:pt>
                <c:pt idx="777">
                  <c:v>28.513500000000001</c:v>
                </c:pt>
                <c:pt idx="778">
                  <c:v>28.699100000000001</c:v>
                </c:pt>
                <c:pt idx="779">
                  <c:v>28.790600000000001</c:v>
                </c:pt>
                <c:pt idx="780">
                  <c:v>28.8429</c:v>
                </c:pt>
                <c:pt idx="781">
                  <c:v>28.876899999999999</c:v>
                </c:pt>
                <c:pt idx="782">
                  <c:v>28.770900000000001</c:v>
                </c:pt>
                <c:pt idx="783">
                  <c:v>28.620699999999999</c:v>
                </c:pt>
                <c:pt idx="784">
                  <c:v>28.492699999999999</c:v>
                </c:pt>
                <c:pt idx="785">
                  <c:v>28.411799999999999</c:v>
                </c:pt>
                <c:pt idx="786">
                  <c:v>28.3474</c:v>
                </c:pt>
                <c:pt idx="787">
                  <c:v>28.282699999999998</c:v>
                </c:pt>
                <c:pt idx="788">
                  <c:v>28.207100000000001</c:v>
                </c:pt>
                <c:pt idx="789">
                  <c:v>28.1586</c:v>
                </c:pt>
                <c:pt idx="790">
                  <c:v>28.035399999999999</c:v>
                </c:pt>
                <c:pt idx="791">
                  <c:v>27.8491</c:v>
                </c:pt>
                <c:pt idx="792">
                  <c:v>27.584099999999999</c:v>
                </c:pt>
                <c:pt idx="793">
                  <c:v>27.3553</c:v>
                </c:pt>
                <c:pt idx="794">
                  <c:v>27.223199999999999</c:v>
                </c:pt>
                <c:pt idx="795">
                  <c:v>27.1327</c:v>
                </c:pt>
                <c:pt idx="796">
                  <c:v>27.084099999999999</c:v>
                </c:pt>
                <c:pt idx="797">
                  <c:v>26.9986</c:v>
                </c:pt>
                <c:pt idx="798">
                  <c:v>26.914999999999999</c:v>
                </c:pt>
                <c:pt idx="799">
                  <c:v>26.841699999999999</c:v>
                </c:pt>
                <c:pt idx="800">
                  <c:v>26.795300000000001</c:v>
                </c:pt>
                <c:pt idx="801">
                  <c:v>26.758800000000001</c:v>
                </c:pt>
                <c:pt idx="802">
                  <c:v>26.7286</c:v>
                </c:pt>
                <c:pt idx="803">
                  <c:v>26.706700000000001</c:v>
                </c:pt>
                <c:pt idx="804">
                  <c:v>26.5762</c:v>
                </c:pt>
                <c:pt idx="805">
                  <c:v>26.410299999999999</c:v>
                </c:pt>
                <c:pt idx="806">
                  <c:v>26.066199999999998</c:v>
                </c:pt>
                <c:pt idx="807">
                  <c:v>25.888300000000001</c:v>
                </c:pt>
                <c:pt idx="808">
                  <c:v>25.878</c:v>
                </c:pt>
                <c:pt idx="809">
                  <c:v>25.566099999999999</c:v>
                </c:pt>
                <c:pt idx="810">
                  <c:v>25.249099999999999</c:v>
                </c:pt>
                <c:pt idx="811">
                  <c:v>24.973400000000002</c:v>
                </c:pt>
                <c:pt idx="812">
                  <c:v>24.891100000000002</c:v>
                </c:pt>
                <c:pt idx="813">
                  <c:v>24.904299999999999</c:v>
                </c:pt>
                <c:pt idx="814">
                  <c:v>24.727399999999999</c:v>
                </c:pt>
                <c:pt idx="815">
                  <c:v>24.517099999999999</c:v>
                </c:pt>
                <c:pt idx="816">
                  <c:v>24.000399999999999</c:v>
                </c:pt>
                <c:pt idx="817">
                  <c:v>25.816199999999998</c:v>
                </c:pt>
                <c:pt idx="818">
                  <c:v>24.3871</c:v>
                </c:pt>
                <c:pt idx="819">
                  <c:v>24.260899999999999</c:v>
                </c:pt>
                <c:pt idx="820">
                  <c:v>24.026199999999999</c:v>
                </c:pt>
                <c:pt idx="821">
                  <c:v>23.9267</c:v>
                </c:pt>
                <c:pt idx="822">
                  <c:v>23.870100000000001</c:v>
                </c:pt>
                <c:pt idx="823">
                  <c:v>24.008600000000001</c:v>
                </c:pt>
                <c:pt idx="824">
                  <c:v>24.179200000000002</c:v>
                </c:pt>
                <c:pt idx="825">
                  <c:v>24.421800000000001</c:v>
                </c:pt>
                <c:pt idx="826">
                  <c:v>24.603899999999999</c:v>
                </c:pt>
                <c:pt idx="827">
                  <c:v>24.715399999999999</c:v>
                </c:pt>
                <c:pt idx="828">
                  <c:v>24.822500000000002</c:v>
                </c:pt>
                <c:pt idx="829">
                  <c:v>24.8414</c:v>
                </c:pt>
                <c:pt idx="830">
                  <c:v>25.008199999999999</c:v>
                </c:pt>
                <c:pt idx="831">
                  <c:v>24.9575</c:v>
                </c:pt>
                <c:pt idx="832">
                  <c:v>25.337399999999999</c:v>
                </c:pt>
                <c:pt idx="833">
                  <c:v>25.650400000000001</c:v>
                </c:pt>
                <c:pt idx="834">
                  <c:v>25.6358</c:v>
                </c:pt>
                <c:pt idx="835">
                  <c:v>25.716000000000001</c:v>
                </c:pt>
                <c:pt idx="836">
                  <c:v>25.720800000000001</c:v>
                </c:pt>
                <c:pt idx="837">
                  <c:v>25.935700000000001</c:v>
                </c:pt>
                <c:pt idx="838">
                  <c:v>25.824300000000001</c:v>
                </c:pt>
                <c:pt idx="839">
                  <c:v>25.590900000000001</c:v>
                </c:pt>
                <c:pt idx="840">
                  <c:v>25.384799999999998</c:v>
                </c:pt>
                <c:pt idx="841">
                  <c:v>25.2395</c:v>
                </c:pt>
                <c:pt idx="842">
                  <c:v>25.171600000000002</c:v>
                </c:pt>
                <c:pt idx="843">
                  <c:v>25.120100000000001</c:v>
                </c:pt>
                <c:pt idx="844">
                  <c:v>25.100200000000001</c:v>
                </c:pt>
                <c:pt idx="845">
                  <c:v>25.093800000000002</c:v>
                </c:pt>
                <c:pt idx="846">
                  <c:v>25.116399999999999</c:v>
                </c:pt>
                <c:pt idx="847">
                  <c:v>25.122800000000002</c:v>
                </c:pt>
                <c:pt idx="848">
                  <c:v>25.092099999999999</c:v>
                </c:pt>
                <c:pt idx="849">
                  <c:v>25.056699999999999</c:v>
                </c:pt>
                <c:pt idx="850">
                  <c:v>25.028600000000001</c:v>
                </c:pt>
                <c:pt idx="851">
                  <c:v>25.014500000000002</c:v>
                </c:pt>
                <c:pt idx="852">
                  <c:v>24.996700000000001</c:v>
                </c:pt>
                <c:pt idx="853">
                  <c:v>24.958600000000001</c:v>
                </c:pt>
                <c:pt idx="854">
                  <c:v>24.895199999999999</c:v>
                </c:pt>
                <c:pt idx="855">
                  <c:v>24.882899999999999</c:v>
                </c:pt>
                <c:pt idx="856">
                  <c:v>24.830300000000001</c:v>
                </c:pt>
                <c:pt idx="857">
                  <c:v>24.741700000000002</c:v>
                </c:pt>
                <c:pt idx="858">
                  <c:v>24.647200000000002</c:v>
                </c:pt>
                <c:pt idx="859">
                  <c:v>24.562799999999999</c:v>
                </c:pt>
                <c:pt idx="860">
                  <c:v>24.489100000000001</c:v>
                </c:pt>
                <c:pt idx="861">
                  <c:v>24.3703</c:v>
                </c:pt>
                <c:pt idx="862">
                  <c:v>24.247599999999998</c:v>
                </c:pt>
                <c:pt idx="863">
                  <c:v>24.049199999999999</c:v>
                </c:pt>
                <c:pt idx="864">
                  <c:v>24.020900000000001</c:v>
                </c:pt>
                <c:pt idx="865">
                  <c:v>24.162400000000002</c:v>
                </c:pt>
                <c:pt idx="866">
                  <c:v>24.2835</c:v>
                </c:pt>
                <c:pt idx="867">
                  <c:v>24.375599999999999</c:v>
                </c:pt>
                <c:pt idx="868">
                  <c:v>24.429200000000002</c:v>
                </c:pt>
                <c:pt idx="869">
                  <c:v>24.461600000000001</c:v>
                </c:pt>
                <c:pt idx="870">
                  <c:v>24.458100000000002</c:v>
                </c:pt>
                <c:pt idx="871">
                  <c:v>24.441500000000001</c:v>
                </c:pt>
                <c:pt idx="872">
                  <c:v>24.390899999999998</c:v>
                </c:pt>
                <c:pt idx="873">
                  <c:v>24.334700000000002</c:v>
                </c:pt>
                <c:pt idx="874">
                  <c:v>24.238499999999998</c:v>
                </c:pt>
                <c:pt idx="875">
                  <c:v>24.1312</c:v>
                </c:pt>
                <c:pt idx="876">
                  <c:v>24.040500000000002</c:v>
                </c:pt>
                <c:pt idx="877">
                  <c:v>23.963200000000001</c:v>
                </c:pt>
                <c:pt idx="878">
                  <c:v>23.825399999999998</c:v>
                </c:pt>
                <c:pt idx="879">
                  <c:v>23.604900000000001</c:v>
                </c:pt>
                <c:pt idx="880">
                  <c:v>23.440200000000001</c:v>
                </c:pt>
                <c:pt idx="881">
                  <c:v>23.2624</c:v>
                </c:pt>
                <c:pt idx="882">
                  <c:v>23.009499999999999</c:v>
                </c:pt>
                <c:pt idx="883">
                  <c:v>22.913399999999999</c:v>
                </c:pt>
                <c:pt idx="884">
                  <c:v>22.868200000000002</c:v>
                </c:pt>
                <c:pt idx="885">
                  <c:v>22.702100000000002</c:v>
                </c:pt>
                <c:pt idx="886">
                  <c:v>22.706800000000001</c:v>
                </c:pt>
                <c:pt idx="887">
                  <c:v>22.7971</c:v>
                </c:pt>
                <c:pt idx="888">
                  <c:v>22.901299999999999</c:v>
                </c:pt>
                <c:pt idx="889">
                  <c:v>23.035399999999999</c:v>
                </c:pt>
                <c:pt idx="890">
                  <c:v>23.269200000000001</c:v>
                </c:pt>
                <c:pt idx="891">
                  <c:v>23.279699999999998</c:v>
                </c:pt>
                <c:pt idx="892">
                  <c:v>23.246700000000001</c:v>
                </c:pt>
                <c:pt idx="893">
                  <c:v>23.198499999999999</c:v>
                </c:pt>
                <c:pt idx="894">
                  <c:v>23.144300000000001</c:v>
                </c:pt>
                <c:pt idx="895">
                  <c:v>23.1021</c:v>
                </c:pt>
                <c:pt idx="896">
                  <c:v>23.021000000000001</c:v>
                </c:pt>
                <c:pt idx="897">
                  <c:v>22.940999999999999</c:v>
                </c:pt>
                <c:pt idx="898">
                  <c:v>22.8507</c:v>
                </c:pt>
                <c:pt idx="899">
                  <c:v>22.747399999999999</c:v>
                </c:pt>
                <c:pt idx="900">
                  <c:v>22.637799999999999</c:v>
                </c:pt>
                <c:pt idx="901">
                  <c:v>22.569099999999999</c:v>
                </c:pt>
                <c:pt idx="902">
                  <c:v>22.513100000000001</c:v>
                </c:pt>
                <c:pt idx="903">
                  <c:v>22.484200000000001</c:v>
                </c:pt>
                <c:pt idx="904">
                  <c:v>22.398099999999999</c:v>
                </c:pt>
                <c:pt idx="905">
                  <c:v>22.3614</c:v>
                </c:pt>
                <c:pt idx="906">
                  <c:v>22.345700000000001</c:v>
                </c:pt>
                <c:pt idx="907">
                  <c:v>22.364599999999999</c:v>
                </c:pt>
                <c:pt idx="908">
                  <c:v>22.343399999999999</c:v>
                </c:pt>
                <c:pt idx="909">
                  <c:v>22.373899999999999</c:v>
                </c:pt>
                <c:pt idx="910">
                  <c:v>22.3569</c:v>
                </c:pt>
                <c:pt idx="911">
                  <c:v>22.357700000000001</c:v>
                </c:pt>
                <c:pt idx="912">
                  <c:v>22.4041</c:v>
                </c:pt>
                <c:pt idx="913">
                  <c:v>22.432600000000001</c:v>
                </c:pt>
                <c:pt idx="914">
                  <c:v>22.495200000000001</c:v>
                </c:pt>
                <c:pt idx="915">
                  <c:v>22.923200000000001</c:v>
                </c:pt>
                <c:pt idx="916">
                  <c:v>23.341200000000001</c:v>
                </c:pt>
                <c:pt idx="917">
                  <c:v>22.847300000000001</c:v>
                </c:pt>
                <c:pt idx="918">
                  <c:v>22.6693</c:v>
                </c:pt>
                <c:pt idx="919">
                  <c:v>22.609000000000002</c:v>
                </c:pt>
                <c:pt idx="920">
                  <c:v>22.600200000000001</c:v>
                </c:pt>
                <c:pt idx="921">
                  <c:v>22.692699999999999</c:v>
                </c:pt>
                <c:pt idx="922">
                  <c:v>22.520900000000001</c:v>
                </c:pt>
                <c:pt idx="923">
                  <c:v>22.172499999999999</c:v>
                </c:pt>
                <c:pt idx="924">
                  <c:v>21.8279</c:v>
                </c:pt>
                <c:pt idx="925">
                  <c:v>22.6435</c:v>
                </c:pt>
                <c:pt idx="926">
                  <c:v>23.055599999999998</c:v>
                </c:pt>
                <c:pt idx="927">
                  <c:v>23.144600000000001</c:v>
                </c:pt>
                <c:pt idx="928">
                  <c:v>23.2134</c:v>
                </c:pt>
                <c:pt idx="929">
                  <c:v>23.2438</c:v>
                </c:pt>
                <c:pt idx="930">
                  <c:v>23.271000000000001</c:v>
                </c:pt>
                <c:pt idx="931">
                  <c:v>23.3261</c:v>
                </c:pt>
                <c:pt idx="932">
                  <c:v>23.371500000000001</c:v>
                </c:pt>
                <c:pt idx="933">
                  <c:v>23.458200000000001</c:v>
                </c:pt>
                <c:pt idx="934">
                  <c:v>23.537500000000001</c:v>
                </c:pt>
                <c:pt idx="935">
                  <c:v>23.560099999999998</c:v>
                </c:pt>
                <c:pt idx="936">
                  <c:v>23.524799999999999</c:v>
                </c:pt>
                <c:pt idx="937">
                  <c:v>23.417899999999999</c:v>
                </c:pt>
                <c:pt idx="938">
                  <c:v>23.3826</c:v>
                </c:pt>
                <c:pt idx="939">
                  <c:v>23.374700000000001</c:v>
                </c:pt>
                <c:pt idx="940">
                  <c:v>23.325199999999999</c:v>
                </c:pt>
                <c:pt idx="941">
                  <c:v>23.23</c:v>
                </c:pt>
                <c:pt idx="942">
                  <c:v>23.0764</c:v>
                </c:pt>
                <c:pt idx="943">
                  <c:v>22.947299999999998</c:v>
                </c:pt>
                <c:pt idx="944">
                  <c:v>22.8765</c:v>
                </c:pt>
                <c:pt idx="945">
                  <c:v>22.8796</c:v>
                </c:pt>
                <c:pt idx="946">
                  <c:v>22.961400000000001</c:v>
                </c:pt>
                <c:pt idx="947">
                  <c:v>23.018899999999999</c:v>
                </c:pt>
                <c:pt idx="948">
                  <c:v>23.059699999999999</c:v>
                </c:pt>
                <c:pt idx="949">
                  <c:v>23.115100000000002</c:v>
                </c:pt>
                <c:pt idx="950">
                  <c:v>23.1389</c:v>
                </c:pt>
                <c:pt idx="951">
                  <c:v>23.153400000000001</c:v>
                </c:pt>
                <c:pt idx="952">
                  <c:v>23.183399999999999</c:v>
                </c:pt>
                <c:pt idx="953">
                  <c:v>23.2193</c:v>
                </c:pt>
                <c:pt idx="954">
                  <c:v>23.264800000000001</c:v>
                </c:pt>
                <c:pt idx="955">
                  <c:v>23.3367</c:v>
                </c:pt>
                <c:pt idx="956">
                  <c:v>23.436699999999998</c:v>
                </c:pt>
                <c:pt idx="957">
                  <c:v>23.508800000000001</c:v>
                </c:pt>
                <c:pt idx="958">
                  <c:v>23.591200000000001</c:v>
                </c:pt>
                <c:pt idx="959">
                  <c:v>23.6691</c:v>
                </c:pt>
                <c:pt idx="960">
                  <c:v>23.741199999999999</c:v>
                </c:pt>
                <c:pt idx="961">
                  <c:v>23.8125</c:v>
                </c:pt>
                <c:pt idx="962">
                  <c:v>23.885000000000002</c:v>
                </c:pt>
                <c:pt idx="963">
                  <c:v>23.943899999999999</c:v>
                </c:pt>
                <c:pt idx="964">
                  <c:v>23.9694</c:v>
                </c:pt>
                <c:pt idx="965">
                  <c:v>23.9453</c:v>
                </c:pt>
                <c:pt idx="966">
                  <c:v>23.906600000000001</c:v>
                </c:pt>
                <c:pt idx="967">
                  <c:v>23.903300000000002</c:v>
                </c:pt>
                <c:pt idx="968">
                  <c:v>23.927600000000002</c:v>
                </c:pt>
                <c:pt idx="969">
                  <c:v>23.979700000000001</c:v>
                </c:pt>
                <c:pt idx="970">
                  <c:v>24.030200000000001</c:v>
                </c:pt>
                <c:pt idx="971">
                  <c:v>24.053000000000001</c:v>
                </c:pt>
                <c:pt idx="972">
                  <c:v>24.086500000000001</c:v>
                </c:pt>
                <c:pt idx="973">
                  <c:v>24.170300000000001</c:v>
                </c:pt>
                <c:pt idx="974">
                  <c:v>24.276</c:v>
                </c:pt>
                <c:pt idx="975">
                  <c:v>24.3583</c:v>
                </c:pt>
                <c:pt idx="976">
                  <c:v>24.419</c:v>
                </c:pt>
                <c:pt idx="977">
                  <c:v>24.465499999999999</c:v>
                </c:pt>
                <c:pt idx="978">
                  <c:v>24.489799999999999</c:v>
                </c:pt>
                <c:pt idx="979">
                  <c:v>24.386900000000001</c:v>
                </c:pt>
                <c:pt idx="980">
                  <c:v>24.2608</c:v>
                </c:pt>
                <c:pt idx="981">
                  <c:v>24.1556</c:v>
                </c:pt>
                <c:pt idx="982">
                  <c:v>24.1099</c:v>
                </c:pt>
                <c:pt idx="983">
                  <c:v>24.109100000000002</c:v>
                </c:pt>
                <c:pt idx="984">
                  <c:v>24.154499999999999</c:v>
                </c:pt>
                <c:pt idx="985">
                  <c:v>24.252700000000001</c:v>
                </c:pt>
                <c:pt idx="986">
                  <c:v>24.374600000000001</c:v>
                </c:pt>
                <c:pt idx="987">
                  <c:v>24.507200000000001</c:v>
                </c:pt>
                <c:pt idx="988">
                  <c:v>24.6114</c:v>
                </c:pt>
                <c:pt idx="989">
                  <c:v>24.6813</c:v>
                </c:pt>
                <c:pt idx="990">
                  <c:v>24.6631</c:v>
                </c:pt>
                <c:pt idx="991">
                  <c:v>24.658300000000001</c:v>
                </c:pt>
                <c:pt idx="992">
                  <c:v>24.653700000000001</c:v>
                </c:pt>
                <c:pt idx="993">
                  <c:v>24.648</c:v>
                </c:pt>
                <c:pt idx="994">
                  <c:v>24.611699999999999</c:v>
                </c:pt>
                <c:pt idx="995">
                  <c:v>24.558700000000002</c:v>
                </c:pt>
                <c:pt idx="996">
                  <c:v>24.503900000000002</c:v>
                </c:pt>
                <c:pt idx="997">
                  <c:v>24.479500000000002</c:v>
                </c:pt>
                <c:pt idx="998">
                  <c:v>24.4742</c:v>
                </c:pt>
                <c:pt idx="999">
                  <c:v>24.450099999999999</c:v>
                </c:pt>
                <c:pt idx="1000">
                  <c:v>24.467300000000002</c:v>
                </c:pt>
                <c:pt idx="1001">
                  <c:v>24.4832</c:v>
                </c:pt>
                <c:pt idx="1002">
                  <c:v>24.547499999999999</c:v>
                </c:pt>
                <c:pt idx="1003">
                  <c:v>24.724599999999999</c:v>
                </c:pt>
                <c:pt idx="1004">
                  <c:v>24.865300000000001</c:v>
                </c:pt>
                <c:pt idx="1005">
                  <c:v>24.974</c:v>
                </c:pt>
                <c:pt idx="1006">
                  <c:v>25.127199999999998</c:v>
                </c:pt>
                <c:pt idx="1007">
                  <c:v>25.2881</c:v>
                </c:pt>
                <c:pt idx="1008">
                  <c:v>25.4026</c:v>
                </c:pt>
                <c:pt idx="1009">
                  <c:v>25.497</c:v>
                </c:pt>
                <c:pt idx="1010">
                  <c:v>25.591999999999999</c:v>
                </c:pt>
                <c:pt idx="1011">
                  <c:v>25.5748</c:v>
                </c:pt>
                <c:pt idx="1012">
                  <c:v>25.5733</c:v>
                </c:pt>
                <c:pt idx="1013">
                  <c:v>25.632100000000001</c:v>
                </c:pt>
                <c:pt idx="1014">
                  <c:v>25.7378</c:v>
                </c:pt>
                <c:pt idx="1015">
                  <c:v>25.944099999999999</c:v>
                </c:pt>
                <c:pt idx="1016">
                  <c:v>25.9819</c:v>
                </c:pt>
                <c:pt idx="1017">
                  <c:v>26.053100000000001</c:v>
                </c:pt>
                <c:pt idx="1018">
                  <c:v>26.197099999999999</c:v>
                </c:pt>
                <c:pt idx="1019">
                  <c:v>26.369</c:v>
                </c:pt>
                <c:pt idx="1020">
                  <c:v>26.566400000000002</c:v>
                </c:pt>
                <c:pt idx="1021">
                  <c:v>26.790700000000001</c:v>
                </c:pt>
                <c:pt idx="1022">
                  <c:v>27.011900000000001</c:v>
                </c:pt>
                <c:pt idx="1023">
                  <c:v>27.219899999999999</c:v>
                </c:pt>
                <c:pt idx="1024">
                  <c:v>27.371600000000001</c:v>
                </c:pt>
                <c:pt idx="1025">
                  <c:v>27.551100000000002</c:v>
                </c:pt>
                <c:pt idx="1026">
                  <c:v>27.6907</c:v>
                </c:pt>
                <c:pt idx="1027">
                  <c:v>27.7803</c:v>
                </c:pt>
                <c:pt idx="1028">
                  <c:v>27.914200000000001</c:v>
                </c:pt>
                <c:pt idx="1029">
                  <c:v>28.075600000000001</c:v>
                </c:pt>
                <c:pt idx="1030">
                  <c:v>28.245799999999999</c:v>
                </c:pt>
                <c:pt idx="1031">
                  <c:v>28.471900000000002</c:v>
                </c:pt>
                <c:pt idx="1032">
                  <c:v>28.686199999999999</c:v>
                </c:pt>
                <c:pt idx="1033">
                  <c:v>28.915900000000001</c:v>
                </c:pt>
                <c:pt idx="1034">
                  <c:v>29.1816</c:v>
                </c:pt>
                <c:pt idx="1035">
                  <c:v>29.479399999999998</c:v>
                </c:pt>
                <c:pt idx="1036">
                  <c:v>29.518699999999999</c:v>
                </c:pt>
                <c:pt idx="1037">
                  <c:v>29.869399999999999</c:v>
                </c:pt>
                <c:pt idx="1038">
                  <c:v>30.22</c:v>
                </c:pt>
                <c:pt idx="1039">
                  <c:v>30.599799999999998</c:v>
                </c:pt>
                <c:pt idx="1040">
                  <c:v>30.971499999999999</c:v>
                </c:pt>
                <c:pt idx="1041">
                  <c:v>31.31</c:v>
                </c:pt>
                <c:pt idx="1042">
                  <c:v>31.5656</c:v>
                </c:pt>
                <c:pt idx="1043">
                  <c:v>31.730599999999999</c:v>
                </c:pt>
                <c:pt idx="1044">
                  <c:v>31.781700000000001</c:v>
                </c:pt>
                <c:pt idx="1045">
                  <c:v>31.790700000000001</c:v>
                </c:pt>
                <c:pt idx="1046">
                  <c:v>31.7105</c:v>
                </c:pt>
                <c:pt idx="1047">
                  <c:v>31.7424</c:v>
                </c:pt>
                <c:pt idx="1048">
                  <c:v>31.943000000000001</c:v>
                </c:pt>
                <c:pt idx="1049">
                  <c:v>32.436100000000003</c:v>
                </c:pt>
                <c:pt idx="1050">
                  <c:v>31.717300000000002</c:v>
                </c:pt>
                <c:pt idx="1051">
                  <c:v>31.061900000000001</c:v>
                </c:pt>
                <c:pt idx="1052">
                  <c:v>30.6662</c:v>
                </c:pt>
                <c:pt idx="1053">
                  <c:v>30.07</c:v>
                </c:pt>
                <c:pt idx="1054">
                  <c:v>30.001000000000001</c:v>
                </c:pt>
                <c:pt idx="1055">
                  <c:v>30.117699999999999</c:v>
                </c:pt>
                <c:pt idx="1056">
                  <c:v>30.320799999999998</c:v>
                </c:pt>
                <c:pt idx="1057">
                  <c:v>29.8048</c:v>
                </c:pt>
                <c:pt idx="1058">
                  <c:v>29.5791</c:v>
                </c:pt>
                <c:pt idx="1059">
                  <c:v>29.303699999999999</c:v>
                </c:pt>
                <c:pt idx="1060">
                  <c:v>29.075800000000001</c:v>
                </c:pt>
                <c:pt idx="1061">
                  <c:v>28.8383</c:v>
                </c:pt>
                <c:pt idx="1062">
                  <c:v>28.607399999999998</c:v>
                </c:pt>
                <c:pt idx="1063">
                  <c:v>28.3446</c:v>
                </c:pt>
                <c:pt idx="1064">
                  <c:v>28.105699999999999</c:v>
                </c:pt>
                <c:pt idx="1065">
                  <c:v>27.9178</c:v>
                </c:pt>
                <c:pt idx="1066">
                  <c:v>27.7882</c:v>
                </c:pt>
                <c:pt idx="1067">
                  <c:v>27.584700000000002</c:v>
                </c:pt>
                <c:pt idx="1068">
                  <c:v>27.2759</c:v>
                </c:pt>
                <c:pt idx="1069">
                  <c:v>27.0732</c:v>
                </c:pt>
                <c:pt idx="1070">
                  <c:v>26.926100000000002</c:v>
                </c:pt>
                <c:pt idx="1071">
                  <c:v>26.773199999999999</c:v>
                </c:pt>
                <c:pt idx="1072">
                  <c:v>26.613700000000001</c:v>
                </c:pt>
                <c:pt idx="1073">
                  <c:v>26.577000000000002</c:v>
                </c:pt>
                <c:pt idx="1074">
                  <c:v>26.564699999999998</c:v>
                </c:pt>
                <c:pt idx="1075">
                  <c:v>26.489899999999999</c:v>
                </c:pt>
                <c:pt idx="1076">
                  <c:v>26.3797</c:v>
                </c:pt>
                <c:pt idx="1077">
                  <c:v>26.2561</c:v>
                </c:pt>
                <c:pt idx="1078">
                  <c:v>26.1419</c:v>
                </c:pt>
                <c:pt idx="1079">
                  <c:v>26.025600000000001</c:v>
                </c:pt>
                <c:pt idx="1080">
                  <c:v>25.861000000000001</c:v>
                </c:pt>
                <c:pt idx="1081">
                  <c:v>25.7211</c:v>
                </c:pt>
                <c:pt idx="1082">
                  <c:v>25.6203</c:v>
                </c:pt>
                <c:pt idx="1083">
                  <c:v>25.4785</c:v>
                </c:pt>
                <c:pt idx="1084">
                  <c:v>25.358499999999999</c:v>
                </c:pt>
                <c:pt idx="1085">
                  <c:v>25.1998</c:v>
                </c:pt>
                <c:pt idx="1086">
                  <c:v>25.037500000000001</c:v>
                </c:pt>
                <c:pt idx="1087">
                  <c:v>24.829599999999999</c:v>
                </c:pt>
                <c:pt idx="1088">
                  <c:v>24.591899999999999</c:v>
                </c:pt>
                <c:pt idx="1089">
                  <c:v>24.486000000000001</c:v>
                </c:pt>
                <c:pt idx="1090">
                  <c:v>24.4343</c:v>
                </c:pt>
                <c:pt idx="1091">
                  <c:v>24.352900000000002</c:v>
                </c:pt>
                <c:pt idx="1092">
                  <c:v>24.279499999999999</c:v>
                </c:pt>
                <c:pt idx="1093">
                  <c:v>24.290900000000001</c:v>
                </c:pt>
                <c:pt idx="1094">
                  <c:v>24.270900000000001</c:v>
                </c:pt>
                <c:pt idx="1095">
                  <c:v>24.2819</c:v>
                </c:pt>
                <c:pt idx="1096">
                  <c:v>24.3309</c:v>
                </c:pt>
                <c:pt idx="1097">
                  <c:v>24.3965</c:v>
                </c:pt>
                <c:pt idx="1098">
                  <c:v>24.564599999999999</c:v>
                </c:pt>
                <c:pt idx="1099">
                  <c:v>24.690799999999999</c:v>
                </c:pt>
                <c:pt idx="1100">
                  <c:v>24.734400000000001</c:v>
                </c:pt>
                <c:pt idx="1101">
                  <c:v>24.7638</c:v>
                </c:pt>
                <c:pt idx="1102">
                  <c:v>24.786899999999999</c:v>
                </c:pt>
                <c:pt idx="1103">
                  <c:v>24.738399999999999</c:v>
                </c:pt>
                <c:pt idx="1104">
                  <c:v>24.6678</c:v>
                </c:pt>
                <c:pt idx="1105">
                  <c:v>24.629200000000001</c:v>
                </c:pt>
                <c:pt idx="1106">
                  <c:v>24.624300000000002</c:v>
                </c:pt>
                <c:pt idx="1107">
                  <c:v>24.4894</c:v>
                </c:pt>
                <c:pt idx="1108">
                  <c:v>24.371700000000001</c:v>
                </c:pt>
                <c:pt idx="1109">
                  <c:v>24.3781</c:v>
                </c:pt>
                <c:pt idx="1110">
                  <c:v>24.394400000000001</c:v>
                </c:pt>
                <c:pt idx="1111">
                  <c:v>24.435199999999998</c:v>
                </c:pt>
                <c:pt idx="1112">
                  <c:v>24.486699999999999</c:v>
                </c:pt>
                <c:pt idx="1113">
                  <c:v>24.560600000000001</c:v>
                </c:pt>
                <c:pt idx="1114">
                  <c:v>24.6724</c:v>
                </c:pt>
                <c:pt idx="1115">
                  <c:v>24.741</c:v>
                </c:pt>
                <c:pt idx="1116">
                  <c:v>24.8094</c:v>
                </c:pt>
                <c:pt idx="1117">
                  <c:v>24.877700000000001</c:v>
                </c:pt>
                <c:pt idx="1118">
                  <c:v>24.923999999999999</c:v>
                </c:pt>
                <c:pt idx="1119">
                  <c:v>24.9497</c:v>
                </c:pt>
                <c:pt idx="1120">
                  <c:v>24.962700000000002</c:v>
                </c:pt>
                <c:pt idx="1121">
                  <c:v>24.928599999999999</c:v>
                </c:pt>
                <c:pt idx="1122">
                  <c:v>24.8782</c:v>
                </c:pt>
                <c:pt idx="1123">
                  <c:v>24.819600000000001</c:v>
                </c:pt>
                <c:pt idx="1124">
                  <c:v>24.7136</c:v>
                </c:pt>
                <c:pt idx="1125">
                  <c:v>24.604500000000002</c:v>
                </c:pt>
                <c:pt idx="1126">
                  <c:v>24.424499999999998</c:v>
                </c:pt>
                <c:pt idx="1127">
                  <c:v>24.184799999999999</c:v>
                </c:pt>
                <c:pt idx="1128">
                  <c:v>23.899000000000001</c:v>
                </c:pt>
                <c:pt idx="1129">
                  <c:v>23.647099999999998</c:v>
                </c:pt>
                <c:pt idx="1130">
                  <c:v>23.563800000000001</c:v>
                </c:pt>
                <c:pt idx="1131">
                  <c:v>23.562899999999999</c:v>
                </c:pt>
                <c:pt idx="1132">
                  <c:v>23.550799999999999</c:v>
                </c:pt>
                <c:pt idx="1133">
                  <c:v>23.5565</c:v>
                </c:pt>
                <c:pt idx="1134">
                  <c:v>23.5397</c:v>
                </c:pt>
                <c:pt idx="1135">
                  <c:v>23.520199999999999</c:v>
                </c:pt>
                <c:pt idx="1136">
                  <c:v>23.468699999999998</c:v>
                </c:pt>
                <c:pt idx="1137">
                  <c:v>23.4739</c:v>
                </c:pt>
                <c:pt idx="1138">
                  <c:v>23.389700000000001</c:v>
                </c:pt>
                <c:pt idx="1139">
                  <c:v>23.523599999999998</c:v>
                </c:pt>
                <c:pt idx="1140">
                  <c:v>24.161999999999999</c:v>
                </c:pt>
                <c:pt idx="1141">
                  <c:v>24.715299999999999</c:v>
                </c:pt>
                <c:pt idx="1142">
                  <c:v>24.454599999999999</c:v>
                </c:pt>
                <c:pt idx="1143">
                  <c:v>24.2699</c:v>
                </c:pt>
                <c:pt idx="1144">
                  <c:v>24.0124</c:v>
                </c:pt>
                <c:pt idx="1145">
                  <c:v>23.6755</c:v>
                </c:pt>
                <c:pt idx="1146">
                  <c:v>23.478400000000001</c:v>
                </c:pt>
                <c:pt idx="1147">
                  <c:v>23.2681</c:v>
                </c:pt>
                <c:pt idx="1148">
                  <c:v>23.1586</c:v>
                </c:pt>
                <c:pt idx="1149">
                  <c:v>22.924199999999999</c:v>
                </c:pt>
                <c:pt idx="1150">
                  <c:v>22.742799999999999</c:v>
                </c:pt>
                <c:pt idx="1151">
                  <c:v>22.777699999999999</c:v>
                </c:pt>
                <c:pt idx="1152">
                  <c:v>25.511199999999999</c:v>
                </c:pt>
                <c:pt idx="1153">
                  <c:v>23.213000000000001</c:v>
                </c:pt>
                <c:pt idx="1154">
                  <c:v>23.405799999999999</c:v>
                </c:pt>
                <c:pt idx="1155">
                  <c:v>23.356999999999999</c:v>
                </c:pt>
                <c:pt idx="1156">
                  <c:v>23.3765</c:v>
                </c:pt>
                <c:pt idx="1157">
                  <c:v>23.383700000000001</c:v>
                </c:pt>
                <c:pt idx="1158">
                  <c:v>23.532800000000002</c:v>
                </c:pt>
                <c:pt idx="1159">
                  <c:v>23.618200000000002</c:v>
                </c:pt>
                <c:pt idx="1160">
                  <c:v>23.759699999999999</c:v>
                </c:pt>
                <c:pt idx="1161">
                  <c:v>23.9923</c:v>
                </c:pt>
                <c:pt idx="1162">
                  <c:v>24.057500000000001</c:v>
                </c:pt>
                <c:pt idx="1163">
                  <c:v>24.142800000000001</c:v>
                </c:pt>
                <c:pt idx="1164">
                  <c:v>24.2318</c:v>
                </c:pt>
                <c:pt idx="1165">
                  <c:v>24.4056</c:v>
                </c:pt>
                <c:pt idx="1166">
                  <c:v>24.783200000000001</c:v>
                </c:pt>
                <c:pt idx="1167">
                  <c:v>24.991700000000002</c:v>
                </c:pt>
                <c:pt idx="1168">
                  <c:v>25.138500000000001</c:v>
                </c:pt>
                <c:pt idx="1169">
                  <c:v>25.229700000000001</c:v>
                </c:pt>
                <c:pt idx="1170">
                  <c:v>25.3477</c:v>
                </c:pt>
                <c:pt idx="1171">
                  <c:v>25.3766</c:v>
                </c:pt>
                <c:pt idx="1172">
                  <c:v>25.2318</c:v>
                </c:pt>
                <c:pt idx="1173">
                  <c:v>25.1128</c:v>
                </c:pt>
                <c:pt idx="1174">
                  <c:v>24.947500000000002</c:v>
                </c:pt>
                <c:pt idx="1175">
                  <c:v>24.5947</c:v>
                </c:pt>
                <c:pt idx="1176">
                  <c:v>24.351099999999999</c:v>
                </c:pt>
                <c:pt idx="1177">
                  <c:v>24.346399999999999</c:v>
                </c:pt>
                <c:pt idx="1178">
                  <c:v>24.363099999999999</c:v>
                </c:pt>
                <c:pt idx="1179">
                  <c:v>24.410599999999999</c:v>
                </c:pt>
                <c:pt idx="1180">
                  <c:v>24.491299999999999</c:v>
                </c:pt>
                <c:pt idx="1181">
                  <c:v>24.569199999999999</c:v>
                </c:pt>
                <c:pt idx="1182">
                  <c:v>24.502099999999999</c:v>
                </c:pt>
                <c:pt idx="1183">
                  <c:v>24.4251</c:v>
                </c:pt>
                <c:pt idx="1184">
                  <c:v>24.364100000000001</c:v>
                </c:pt>
                <c:pt idx="1185">
                  <c:v>24.345300000000002</c:v>
                </c:pt>
                <c:pt idx="1186">
                  <c:v>24.267900000000001</c:v>
                </c:pt>
                <c:pt idx="1187">
                  <c:v>24.232700000000001</c:v>
                </c:pt>
                <c:pt idx="1188">
                  <c:v>24.219799999999999</c:v>
                </c:pt>
                <c:pt idx="1189">
                  <c:v>24.173300000000001</c:v>
                </c:pt>
                <c:pt idx="1190">
                  <c:v>24.145800000000001</c:v>
                </c:pt>
                <c:pt idx="1191">
                  <c:v>24.159800000000001</c:v>
                </c:pt>
                <c:pt idx="1192">
                  <c:v>24.376200000000001</c:v>
                </c:pt>
                <c:pt idx="1193">
                  <c:v>24.496400000000001</c:v>
                </c:pt>
                <c:pt idx="1194">
                  <c:v>24.233699999999999</c:v>
                </c:pt>
                <c:pt idx="1195">
                  <c:v>23.947199999999999</c:v>
                </c:pt>
                <c:pt idx="1196">
                  <c:v>23.818899999999999</c:v>
                </c:pt>
                <c:pt idx="1197">
                  <c:v>23.665199999999999</c:v>
                </c:pt>
                <c:pt idx="1198">
                  <c:v>23.5472</c:v>
                </c:pt>
                <c:pt idx="1199">
                  <c:v>23.439699999999998</c:v>
                </c:pt>
                <c:pt idx="1200">
                  <c:v>23.3597</c:v>
                </c:pt>
                <c:pt idx="1201">
                  <c:v>23.292400000000001</c:v>
                </c:pt>
                <c:pt idx="1202">
                  <c:v>23.2197</c:v>
                </c:pt>
                <c:pt idx="1203">
                  <c:v>23.1601</c:v>
                </c:pt>
                <c:pt idx="1204">
                  <c:v>23.1249</c:v>
                </c:pt>
                <c:pt idx="1205">
                  <c:v>23.104800000000001</c:v>
                </c:pt>
                <c:pt idx="1206">
                  <c:v>23.0992</c:v>
                </c:pt>
                <c:pt idx="1207">
                  <c:v>23.098099999999999</c:v>
                </c:pt>
                <c:pt idx="1208">
                  <c:v>23.117799999999999</c:v>
                </c:pt>
                <c:pt idx="1209">
                  <c:v>23.260300000000001</c:v>
                </c:pt>
                <c:pt idx="1210">
                  <c:v>23.337800000000001</c:v>
                </c:pt>
                <c:pt idx="1211">
                  <c:v>23.356200000000001</c:v>
                </c:pt>
                <c:pt idx="1212">
                  <c:v>23.350100000000001</c:v>
                </c:pt>
                <c:pt idx="1213">
                  <c:v>23.3353</c:v>
                </c:pt>
                <c:pt idx="1214">
                  <c:v>23.322900000000001</c:v>
                </c:pt>
                <c:pt idx="1215">
                  <c:v>23.310199999999998</c:v>
                </c:pt>
                <c:pt idx="1216">
                  <c:v>23.301200000000001</c:v>
                </c:pt>
                <c:pt idx="1217">
                  <c:v>23.295500000000001</c:v>
                </c:pt>
                <c:pt idx="1218">
                  <c:v>23.218800000000002</c:v>
                </c:pt>
                <c:pt idx="1219">
                  <c:v>23.035900000000002</c:v>
                </c:pt>
                <c:pt idx="1220">
                  <c:v>22.823399999999999</c:v>
                </c:pt>
                <c:pt idx="1221">
                  <c:v>22.648299999999999</c:v>
                </c:pt>
                <c:pt idx="1222">
                  <c:v>22.5412</c:v>
                </c:pt>
                <c:pt idx="1223">
                  <c:v>22.5593</c:v>
                </c:pt>
                <c:pt idx="1224">
                  <c:v>22.7561</c:v>
                </c:pt>
                <c:pt idx="1225">
                  <c:v>23.0931</c:v>
                </c:pt>
                <c:pt idx="1226">
                  <c:v>23.432099999999998</c:v>
                </c:pt>
                <c:pt idx="1227">
                  <c:v>23.443200000000001</c:v>
                </c:pt>
                <c:pt idx="1228">
                  <c:v>23.4498</c:v>
                </c:pt>
                <c:pt idx="1229">
                  <c:v>23.420999999999999</c:v>
                </c:pt>
                <c:pt idx="1230">
                  <c:v>23.3796</c:v>
                </c:pt>
                <c:pt idx="1231">
                  <c:v>23.282900000000001</c:v>
                </c:pt>
                <c:pt idx="1232">
                  <c:v>23.1951</c:v>
                </c:pt>
                <c:pt idx="1233">
                  <c:v>23.140999999999998</c:v>
                </c:pt>
                <c:pt idx="1234">
                  <c:v>23.116</c:v>
                </c:pt>
                <c:pt idx="1235">
                  <c:v>23.059200000000001</c:v>
                </c:pt>
                <c:pt idx="1236">
                  <c:v>22.983499999999999</c:v>
                </c:pt>
                <c:pt idx="1237">
                  <c:v>22.817399999999999</c:v>
                </c:pt>
                <c:pt idx="1238">
                  <c:v>22.63</c:v>
                </c:pt>
                <c:pt idx="1239">
                  <c:v>22.6265</c:v>
                </c:pt>
                <c:pt idx="1240">
                  <c:v>22.537500000000001</c:v>
                </c:pt>
                <c:pt idx="1241">
                  <c:v>22.569500000000001</c:v>
                </c:pt>
                <c:pt idx="1242">
                  <c:v>22.4191</c:v>
                </c:pt>
                <c:pt idx="1243">
                  <c:v>22.304600000000001</c:v>
                </c:pt>
                <c:pt idx="1244">
                  <c:v>22.2745</c:v>
                </c:pt>
                <c:pt idx="1245">
                  <c:v>23.0367</c:v>
                </c:pt>
                <c:pt idx="1246">
                  <c:v>23.2529</c:v>
                </c:pt>
                <c:pt idx="1247">
                  <c:v>22.4087</c:v>
                </c:pt>
                <c:pt idx="1248">
                  <c:v>22.478400000000001</c:v>
                </c:pt>
                <c:pt idx="1249">
                  <c:v>22.3384</c:v>
                </c:pt>
                <c:pt idx="1250">
                  <c:v>22.232099999999999</c:v>
                </c:pt>
                <c:pt idx="1251">
                  <c:v>22.1252</c:v>
                </c:pt>
                <c:pt idx="1252">
                  <c:v>22.148499999999999</c:v>
                </c:pt>
                <c:pt idx="1253">
                  <c:v>22.185199999999998</c:v>
                </c:pt>
                <c:pt idx="1254">
                  <c:v>22.247499999999999</c:v>
                </c:pt>
                <c:pt idx="1255">
                  <c:v>22.3005</c:v>
                </c:pt>
                <c:pt idx="1256">
                  <c:v>22.405999999999999</c:v>
                </c:pt>
                <c:pt idx="1257">
                  <c:v>22.520600000000002</c:v>
                </c:pt>
                <c:pt idx="1258">
                  <c:v>22.703900000000001</c:v>
                </c:pt>
                <c:pt idx="1259">
                  <c:v>22.889399999999998</c:v>
                </c:pt>
                <c:pt idx="1260">
                  <c:v>23.029199999999999</c:v>
                </c:pt>
                <c:pt idx="1261">
                  <c:v>23.131499999999999</c:v>
                </c:pt>
                <c:pt idx="1262">
                  <c:v>23.190799999999999</c:v>
                </c:pt>
                <c:pt idx="1263">
                  <c:v>23.2547</c:v>
                </c:pt>
                <c:pt idx="1264">
                  <c:v>23.168900000000001</c:v>
                </c:pt>
                <c:pt idx="1265">
                  <c:v>23.111699999999999</c:v>
                </c:pt>
                <c:pt idx="1266">
                  <c:v>23.0777</c:v>
                </c:pt>
                <c:pt idx="1267">
                  <c:v>23.058499999999999</c:v>
                </c:pt>
                <c:pt idx="1268">
                  <c:v>23.0383</c:v>
                </c:pt>
                <c:pt idx="1269">
                  <c:v>23.0303</c:v>
                </c:pt>
                <c:pt idx="1270">
                  <c:v>22.946100000000001</c:v>
                </c:pt>
                <c:pt idx="1271">
                  <c:v>22.824100000000001</c:v>
                </c:pt>
                <c:pt idx="1272">
                  <c:v>22.663599999999999</c:v>
                </c:pt>
                <c:pt idx="1273">
                  <c:v>22.490500000000001</c:v>
                </c:pt>
                <c:pt idx="1274">
                  <c:v>22.328399999999998</c:v>
                </c:pt>
                <c:pt idx="1275">
                  <c:v>22.188099999999999</c:v>
                </c:pt>
                <c:pt idx="1276">
                  <c:v>22.173400000000001</c:v>
                </c:pt>
                <c:pt idx="1277">
                  <c:v>22.231000000000002</c:v>
                </c:pt>
                <c:pt idx="1278">
                  <c:v>22.2104</c:v>
                </c:pt>
                <c:pt idx="1279">
                  <c:v>22.219899999999999</c:v>
                </c:pt>
                <c:pt idx="1280">
                  <c:v>22.273700000000002</c:v>
                </c:pt>
                <c:pt idx="1281">
                  <c:v>22.293299999999999</c:v>
                </c:pt>
                <c:pt idx="1282">
                  <c:v>22.323799999999999</c:v>
                </c:pt>
                <c:pt idx="1283">
                  <c:v>22.375299999999999</c:v>
                </c:pt>
                <c:pt idx="1284">
                  <c:v>22.458400000000001</c:v>
                </c:pt>
                <c:pt idx="1285">
                  <c:v>22.528700000000001</c:v>
                </c:pt>
                <c:pt idx="1286">
                  <c:v>22.5657</c:v>
                </c:pt>
                <c:pt idx="1287">
                  <c:v>22.555700000000002</c:v>
                </c:pt>
                <c:pt idx="1288">
                  <c:v>22.555399999999999</c:v>
                </c:pt>
                <c:pt idx="1289">
                  <c:v>22.5642</c:v>
                </c:pt>
                <c:pt idx="1290">
                  <c:v>22.587599999999998</c:v>
                </c:pt>
                <c:pt idx="1291">
                  <c:v>22.647400000000001</c:v>
                </c:pt>
                <c:pt idx="1292">
                  <c:v>22.802499999999998</c:v>
                </c:pt>
                <c:pt idx="1293">
                  <c:v>23.023099999999999</c:v>
                </c:pt>
                <c:pt idx="1294">
                  <c:v>23.045200000000001</c:v>
                </c:pt>
                <c:pt idx="1295">
                  <c:v>22.945799999999998</c:v>
                </c:pt>
                <c:pt idx="1296">
                  <c:v>22.6629</c:v>
                </c:pt>
                <c:pt idx="1297">
                  <c:v>22.570499999999999</c:v>
                </c:pt>
                <c:pt idx="1298">
                  <c:v>22.491900000000001</c:v>
                </c:pt>
                <c:pt idx="1299">
                  <c:v>22.422899999999998</c:v>
                </c:pt>
                <c:pt idx="1300">
                  <c:v>22.378399999999999</c:v>
                </c:pt>
                <c:pt idx="1301">
                  <c:v>22.365500000000001</c:v>
                </c:pt>
                <c:pt idx="1302">
                  <c:v>22.371700000000001</c:v>
                </c:pt>
                <c:pt idx="1303">
                  <c:v>22.361899999999999</c:v>
                </c:pt>
                <c:pt idx="1304">
                  <c:v>22.3872</c:v>
                </c:pt>
                <c:pt idx="1305">
                  <c:v>22.404399999999999</c:v>
                </c:pt>
                <c:pt idx="1306">
                  <c:v>22.4117</c:v>
                </c:pt>
                <c:pt idx="1307">
                  <c:v>22.430099999999999</c:v>
                </c:pt>
                <c:pt idx="1308">
                  <c:v>22.431699999999999</c:v>
                </c:pt>
                <c:pt idx="1309">
                  <c:v>22.431699999999999</c:v>
                </c:pt>
                <c:pt idx="1310">
                  <c:v>22.428100000000001</c:v>
                </c:pt>
                <c:pt idx="1311">
                  <c:v>22.421399999999998</c:v>
                </c:pt>
                <c:pt idx="1312">
                  <c:v>22.427499999999998</c:v>
                </c:pt>
                <c:pt idx="1313">
                  <c:v>22.404199999999999</c:v>
                </c:pt>
                <c:pt idx="1314">
                  <c:v>22.463100000000001</c:v>
                </c:pt>
                <c:pt idx="1315">
                  <c:v>22.634499999999999</c:v>
                </c:pt>
                <c:pt idx="1316">
                  <c:v>22.741499999999998</c:v>
                </c:pt>
                <c:pt idx="1317">
                  <c:v>22.781099999999999</c:v>
                </c:pt>
                <c:pt idx="1318">
                  <c:v>22.802600000000002</c:v>
                </c:pt>
                <c:pt idx="1319">
                  <c:v>22.8157</c:v>
                </c:pt>
                <c:pt idx="1320">
                  <c:v>22.823399999999999</c:v>
                </c:pt>
                <c:pt idx="1321">
                  <c:v>22.807700000000001</c:v>
                </c:pt>
                <c:pt idx="1322">
                  <c:v>22.802499999999998</c:v>
                </c:pt>
                <c:pt idx="1323">
                  <c:v>22.779</c:v>
                </c:pt>
                <c:pt idx="1324">
                  <c:v>22.741199999999999</c:v>
                </c:pt>
                <c:pt idx="1325">
                  <c:v>22.697299999999998</c:v>
                </c:pt>
                <c:pt idx="1326">
                  <c:v>22.6509</c:v>
                </c:pt>
                <c:pt idx="1327">
                  <c:v>22.617000000000001</c:v>
                </c:pt>
                <c:pt idx="1328">
                  <c:v>22.5931</c:v>
                </c:pt>
                <c:pt idx="1329">
                  <c:v>22.575099999999999</c:v>
                </c:pt>
                <c:pt idx="1330">
                  <c:v>22.553899999999999</c:v>
                </c:pt>
                <c:pt idx="1331">
                  <c:v>22.5365</c:v>
                </c:pt>
                <c:pt idx="1332">
                  <c:v>22.544899999999998</c:v>
                </c:pt>
                <c:pt idx="1333">
                  <c:v>22.5562</c:v>
                </c:pt>
                <c:pt idx="1334">
                  <c:v>22.552700000000002</c:v>
                </c:pt>
                <c:pt idx="1335">
                  <c:v>22.5595</c:v>
                </c:pt>
                <c:pt idx="1336">
                  <c:v>22.5913</c:v>
                </c:pt>
                <c:pt idx="1337">
                  <c:v>22.625800000000002</c:v>
                </c:pt>
                <c:pt idx="1338">
                  <c:v>22.6629</c:v>
                </c:pt>
                <c:pt idx="1339">
                  <c:v>22.698699999999999</c:v>
                </c:pt>
                <c:pt idx="1340">
                  <c:v>22.728999999999999</c:v>
                </c:pt>
                <c:pt idx="1341">
                  <c:v>22.759599999999999</c:v>
                </c:pt>
                <c:pt idx="1342">
                  <c:v>22.7865</c:v>
                </c:pt>
                <c:pt idx="1343">
                  <c:v>22.8123</c:v>
                </c:pt>
                <c:pt idx="1344">
                  <c:v>22.833500000000001</c:v>
                </c:pt>
                <c:pt idx="1345">
                  <c:v>22.852799999999998</c:v>
                </c:pt>
                <c:pt idx="1346">
                  <c:v>22.871200000000002</c:v>
                </c:pt>
                <c:pt idx="1347">
                  <c:v>22.883700000000001</c:v>
                </c:pt>
                <c:pt idx="1348">
                  <c:v>22.895099999999999</c:v>
                </c:pt>
                <c:pt idx="1349">
                  <c:v>22.903700000000001</c:v>
                </c:pt>
                <c:pt idx="1350">
                  <c:v>22.915099999999999</c:v>
                </c:pt>
                <c:pt idx="1351">
                  <c:v>22.918600000000001</c:v>
                </c:pt>
                <c:pt idx="1352">
                  <c:v>22.923200000000001</c:v>
                </c:pt>
                <c:pt idx="1353">
                  <c:v>22.880199999999999</c:v>
                </c:pt>
                <c:pt idx="1354">
                  <c:v>22.809200000000001</c:v>
                </c:pt>
                <c:pt idx="1355">
                  <c:v>22.689800000000002</c:v>
                </c:pt>
                <c:pt idx="1356">
                  <c:v>22.5625</c:v>
                </c:pt>
                <c:pt idx="1357">
                  <c:v>22.483799999999999</c:v>
                </c:pt>
                <c:pt idx="1358">
                  <c:v>22.456099999999999</c:v>
                </c:pt>
                <c:pt idx="1359">
                  <c:v>22.443899999999999</c:v>
                </c:pt>
                <c:pt idx="1360">
                  <c:v>22.473800000000001</c:v>
                </c:pt>
                <c:pt idx="1361">
                  <c:v>22.545400000000001</c:v>
                </c:pt>
                <c:pt idx="1362">
                  <c:v>22.579799999999999</c:v>
                </c:pt>
                <c:pt idx="1363">
                  <c:v>22.539300000000001</c:v>
                </c:pt>
                <c:pt idx="1364">
                  <c:v>22.4617</c:v>
                </c:pt>
                <c:pt idx="1365">
                  <c:v>22.330400000000001</c:v>
                </c:pt>
                <c:pt idx="1366">
                  <c:v>22.2468</c:v>
                </c:pt>
                <c:pt idx="1367">
                  <c:v>22.115500000000001</c:v>
                </c:pt>
                <c:pt idx="1368">
                  <c:v>22.027100000000001</c:v>
                </c:pt>
                <c:pt idx="1369">
                  <c:v>22.119199999999999</c:v>
                </c:pt>
                <c:pt idx="1370">
                  <c:v>22.055399999999999</c:v>
                </c:pt>
                <c:pt idx="1371">
                  <c:v>22.184100000000001</c:v>
                </c:pt>
                <c:pt idx="1372">
                  <c:v>22.611499999999999</c:v>
                </c:pt>
                <c:pt idx="1373">
                  <c:v>22.614999999999998</c:v>
                </c:pt>
                <c:pt idx="1374">
                  <c:v>22.611899999999999</c:v>
                </c:pt>
                <c:pt idx="1375">
                  <c:v>22.621300000000002</c:v>
                </c:pt>
                <c:pt idx="1376">
                  <c:v>22.52</c:v>
                </c:pt>
                <c:pt idx="1377">
                  <c:v>22.413499999999999</c:v>
                </c:pt>
                <c:pt idx="1378">
                  <c:v>22.5198</c:v>
                </c:pt>
                <c:pt idx="1379">
                  <c:v>23.238499999999998</c:v>
                </c:pt>
                <c:pt idx="1380">
                  <c:v>23.123699999999999</c:v>
                </c:pt>
                <c:pt idx="1381">
                  <c:v>22.854600000000001</c:v>
                </c:pt>
                <c:pt idx="1382">
                  <c:v>22.763300000000001</c:v>
                </c:pt>
                <c:pt idx="1383">
                  <c:v>22.713200000000001</c:v>
                </c:pt>
                <c:pt idx="1384">
                  <c:v>22.705100000000002</c:v>
                </c:pt>
                <c:pt idx="1385">
                  <c:v>22.7121</c:v>
                </c:pt>
                <c:pt idx="1386">
                  <c:v>22.753699999999998</c:v>
                </c:pt>
                <c:pt idx="1387">
                  <c:v>22.848600000000001</c:v>
                </c:pt>
                <c:pt idx="1388">
                  <c:v>22.899899999999999</c:v>
                </c:pt>
                <c:pt idx="1389">
                  <c:v>22.963200000000001</c:v>
                </c:pt>
                <c:pt idx="1390">
                  <c:v>23.036899999999999</c:v>
                </c:pt>
                <c:pt idx="1391">
                  <c:v>23.234100000000002</c:v>
                </c:pt>
                <c:pt idx="1392">
                  <c:v>23.344999999999999</c:v>
                </c:pt>
                <c:pt idx="1393">
                  <c:v>23.469000000000001</c:v>
                </c:pt>
                <c:pt idx="1394">
                  <c:v>23.380800000000001</c:v>
                </c:pt>
                <c:pt idx="1395">
                  <c:v>23.3339</c:v>
                </c:pt>
                <c:pt idx="1396">
                  <c:v>23.2288</c:v>
                </c:pt>
                <c:pt idx="1397">
                  <c:v>23.108599999999999</c:v>
                </c:pt>
                <c:pt idx="1398">
                  <c:v>22.9924</c:v>
                </c:pt>
                <c:pt idx="1399">
                  <c:v>22.893799999999999</c:v>
                </c:pt>
                <c:pt idx="1400">
                  <c:v>22.8095</c:v>
                </c:pt>
                <c:pt idx="1401">
                  <c:v>22.720700000000001</c:v>
                </c:pt>
                <c:pt idx="1402">
                  <c:v>22.672599999999999</c:v>
                </c:pt>
                <c:pt idx="1403">
                  <c:v>22.646899999999999</c:v>
                </c:pt>
                <c:pt idx="1404">
                  <c:v>22.639900000000001</c:v>
                </c:pt>
                <c:pt idx="1405">
                  <c:v>22.648199999999999</c:v>
                </c:pt>
                <c:pt idx="1406">
                  <c:v>22.648900000000001</c:v>
                </c:pt>
                <c:pt idx="1407">
                  <c:v>22.703199999999999</c:v>
                </c:pt>
                <c:pt idx="1408">
                  <c:v>22.7577</c:v>
                </c:pt>
                <c:pt idx="1409">
                  <c:v>22.817699999999999</c:v>
                </c:pt>
                <c:pt idx="1410">
                  <c:v>22.8262</c:v>
                </c:pt>
                <c:pt idx="1411">
                  <c:v>22.842600000000001</c:v>
                </c:pt>
                <c:pt idx="1412">
                  <c:v>22.860499999999998</c:v>
                </c:pt>
                <c:pt idx="1413">
                  <c:v>22.880299999999998</c:v>
                </c:pt>
                <c:pt idx="1414">
                  <c:v>22.906700000000001</c:v>
                </c:pt>
                <c:pt idx="1415">
                  <c:v>22.941500000000001</c:v>
                </c:pt>
                <c:pt idx="1416">
                  <c:v>22.9907</c:v>
                </c:pt>
                <c:pt idx="1417">
                  <c:v>23.069199999999999</c:v>
                </c:pt>
                <c:pt idx="1418">
                  <c:v>23.1524</c:v>
                </c:pt>
                <c:pt idx="1419">
                  <c:v>23.224900000000002</c:v>
                </c:pt>
                <c:pt idx="1420">
                  <c:v>23.287299999999998</c:v>
                </c:pt>
                <c:pt idx="1421">
                  <c:v>23.337499999999999</c:v>
                </c:pt>
                <c:pt idx="1422">
                  <c:v>23.257300000000001</c:v>
                </c:pt>
                <c:pt idx="1423">
                  <c:v>23.2029</c:v>
                </c:pt>
                <c:pt idx="1424">
                  <c:v>23.1907</c:v>
                </c:pt>
                <c:pt idx="1425">
                  <c:v>23.186299999999999</c:v>
                </c:pt>
                <c:pt idx="1426">
                  <c:v>23.1816</c:v>
                </c:pt>
                <c:pt idx="1427">
                  <c:v>23.177</c:v>
                </c:pt>
                <c:pt idx="1428">
                  <c:v>23.145700000000001</c:v>
                </c:pt>
                <c:pt idx="1429">
                  <c:v>23.033300000000001</c:v>
                </c:pt>
                <c:pt idx="1430">
                  <c:v>22.863900000000001</c:v>
                </c:pt>
                <c:pt idx="1431">
                  <c:v>22.791599999999999</c:v>
                </c:pt>
                <c:pt idx="1432">
                  <c:v>22.767499999999998</c:v>
                </c:pt>
                <c:pt idx="1433">
                  <c:v>22.841699999999999</c:v>
                </c:pt>
                <c:pt idx="1434">
                  <c:v>23.011600000000001</c:v>
                </c:pt>
                <c:pt idx="1435">
                  <c:v>23.222200000000001</c:v>
                </c:pt>
                <c:pt idx="1436">
                  <c:v>23.4283</c:v>
                </c:pt>
                <c:pt idx="1437">
                  <c:v>23.6877</c:v>
                </c:pt>
                <c:pt idx="1438">
                  <c:v>23.215299999999999</c:v>
                </c:pt>
                <c:pt idx="1439">
                  <c:v>23.112400000000001</c:v>
                </c:pt>
                <c:pt idx="1440">
                  <c:v>22.934999999999999</c:v>
                </c:pt>
                <c:pt idx="1441">
                  <c:v>22.5213</c:v>
                </c:pt>
                <c:pt idx="1442">
                  <c:v>22.8749</c:v>
                </c:pt>
                <c:pt idx="1443">
                  <c:v>23.020800000000001</c:v>
                </c:pt>
                <c:pt idx="1444">
                  <c:v>23.267900000000001</c:v>
                </c:pt>
                <c:pt idx="1445">
                  <c:v>23.245999999999999</c:v>
                </c:pt>
                <c:pt idx="1446">
                  <c:v>23.327400000000001</c:v>
                </c:pt>
                <c:pt idx="1447">
                  <c:v>23.534099999999999</c:v>
                </c:pt>
                <c:pt idx="1448">
                  <c:v>23.715900000000001</c:v>
                </c:pt>
                <c:pt idx="1449">
                  <c:v>23.895800000000001</c:v>
                </c:pt>
                <c:pt idx="1450">
                  <c:v>24.003699999999998</c:v>
                </c:pt>
                <c:pt idx="1451">
                  <c:v>23.965299999999999</c:v>
                </c:pt>
                <c:pt idx="1452">
                  <c:v>23.950600000000001</c:v>
                </c:pt>
                <c:pt idx="1453">
                  <c:v>24.0093</c:v>
                </c:pt>
                <c:pt idx="1454">
                  <c:v>24.0594</c:v>
                </c:pt>
                <c:pt idx="1455">
                  <c:v>24.009699999999999</c:v>
                </c:pt>
                <c:pt idx="1456">
                  <c:v>23.816500000000001</c:v>
                </c:pt>
                <c:pt idx="1457">
                  <c:v>23.692599999999999</c:v>
                </c:pt>
                <c:pt idx="1458">
                  <c:v>23.537600000000001</c:v>
                </c:pt>
                <c:pt idx="1459">
                  <c:v>23.372199999999999</c:v>
                </c:pt>
                <c:pt idx="1460">
                  <c:v>23.184100000000001</c:v>
                </c:pt>
                <c:pt idx="1461">
                  <c:v>23.1693</c:v>
                </c:pt>
                <c:pt idx="1462">
                  <c:v>23.849399999999999</c:v>
                </c:pt>
                <c:pt idx="1463">
                  <c:v>23.815000000000001</c:v>
                </c:pt>
                <c:pt idx="1464">
                  <c:v>23.3156</c:v>
                </c:pt>
                <c:pt idx="1465">
                  <c:v>23.168299999999999</c:v>
                </c:pt>
                <c:pt idx="1466">
                  <c:v>23.1372</c:v>
                </c:pt>
                <c:pt idx="1467">
                  <c:v>23.104900000000001</c:v>
                </c:pt>
                <c:pt idx="1468">
                  <c:v>23.079699999999999</c:v>
                </c:pt>
                <c:pt idx="1469">
                  <c:v>22.9224</c:v>
                </c:pt>
                <c:pt idx="1470">
                  <c:v>22.842099999999999</c:v>
                </c:pt>
                <c:pt idx="1471">
                  <c:v>22.831399999999999</c:v>
                </c:pt>
                <c:pt idx="1472">
                  <c:v>22.874199999999998</c:v>
                </c:pt>
                <c:pt idx="1473">
                  <c:v>22.9206</c:v>
                </c:pt>
                <c:pt idx="1474">
                  <c:v>22.934999999999999</c:v>
                </c:pt>
                <c:pt idx="1475">
                  <c:v>23.063700000000001</c:v>
                </c:pt>
                <c:pt idx="1476">
                  <c:v>23.401299999999999</c:v>
                </c:pt>
                <c:pt idx="1477">
                  <c:v>23.7712</c:v>
                </c:pt>
                <c:pt idx="1478">
                  <c:v>23.874199999999998</c:v>
                </c:pt>
                <c:pt idx="1479">
                  <c:v>23.694400000000002</c:v>
                </c:pt>
                <c:pt idx="1480">
                  <c:v>23.5246</c:v>
                </c:pt>
                <c:pt idx="1481">
                  <c:v>23.363399999999999</c:v>
                </c:pt>
                <c:pt idx="1482">
                  <c:v>23.213899999999999</c:v>
                </c:pt>
                <c:pt idx="1483">
                  <c:v>23.080500000000001</c:v>
                </c:pt>
                <c:pt idx="1484">
                  <c:v>22.962199999999999</c:v>
                </c:pt>
                <c:pt idx="1485">
                  <c:v>22.854399999999998</c:v>
                </c:pt>
                <c:pt idx="1486">
                  <c:v>22.753699999999998</c:v>
                </c:pt>
                <c:pt idx="1487">
                  <c:v>22.652899999999999</c:v>
                </c:pt>
                <c:pt idx="1488">
                  <c:v>22.520800000000001</c:v>
                </c:pt>
                <c:pt idx="1489">
                  <c:v>24.995799999999999</c:v>
                </c:pt>
                <c:pt idx="1490">
                  <c:v>22.464099999999998</c:v>
                </c:pt>
                <c:pt idx="1491">
                  <c:v>22.539300000000001</c:v>
                </c:pt>
                <c:pt idx="1492">
                  <c:v>22.290400000000002</c:v>
                </c:pt>
                <c:pt idx="1493">
                  <c:v>22.167899999999999</c:v>
                </c:pt>
                <c:pt idx="1494">
                  <c:v>22.197600000000001</c:v>
                </c:pt>
                <c:pt idx="1495">
                  <c:v>22.3035</c:v>
                </c:pt>
                <c:pt idx="1496">
                  <c:v>22.514700000000001</c:v>
                </c:pt>
                <c:pt idx="1497">
                  <c:v>22.6374</c:v>
                </c:pt>
                <c:pt idx="1498">
                  <c:v>22.7575</c:v>
                </c:pt>
                <c:pt idx="1499">
                  <c:v>22.855499999999999</c:v>
                </c:pt>
                <c:pt idx="1500">
                  <c:v>22.9909</c:v>
                </c:pt>
                <c:pt idx="1501">
                  <c:v>23.215699999999998</c:v>
                </c:pt>
                <c:pt idx="1502">
                  <c:v>23.321899999999999</c:v>
                </c:pt>
                <c:pt idx="1503">
                  <c:v>23.369599999999998</c:v>
                </c:pt>
                <c:pt idx="1504">
                  <c:v>23.398199999999999</c:v>
                </c:pt>
                <c:pt idx="1505">
                  <c:v>23.335599999999999</c:v>
                </c:pt>
                <c:pt idx="1506">
                  <c:v>23.1873</c:v>
                </c:pt>
                <c:pt idx="1507">
                  <c:v>22.948699999999999</c:v>
                </c:pt>
                <c:pt idx="1508">
                  <c:v>22.816199999999998</c:v>
                </c:pt>
                <c:pt idx="1509">
                  <c:v>22.7971</c:v>
                </c:pt>
                <c:pt idx="1510">
                  <c:v>22.791</c:v>
                </c:pt>
                <c:pt idx="1511">
                  <c:v>22.756799999999998</c:v>
                </c:pt>
                <c:pt idx="1512">
                  <c:v>22.749099999999999</c:v>
                </c:pt>
                <c:pt idx="1513">
                  <c:v>22.7578</c:v>
                </c:pt>
                <c:pt idx="1514">
                  <c:v>22.674600000000002</c:v>
                </c:pt>
                <c:pt idx="1515">
                  <c:v>22.578600000000002</c:v>
                </c:pt>
                <c:pt idx="1516">
                  <c:v>22.485299999999999</c:v>
                </c:pt>
                <c:pt idx="1517">
                  <c:v>22.439399999999999</c:v>
                </c:pt>
                <c:pt idx="1518">
                  <c:v>22.470700000000001</c:v>
                </c:pt>
                <c:pt idx="1519">
                  <c:v>22.603899999999999</c:v>
                </c:pt>
                <c:pt idx="1520">
                  <c:v>22.706199999999999</c:v>
                </c:pt>
                <c:pt idx="1521">
                  <c:v>22.665800000000001</c:v>
                </c:pt>
                <c:pt idx="1522">
                  <c:v>22.637</c:v>
                </c:pt>
                <c:pt idx="1523">
                  <c:v>22.612500000000001</c:v>
                </c:pt>
                <c:pt idx="1524">
                  <c:v>22.561599999999999</c:v>
                </c:pt>
                <c:pt idx="1525">
                  <c:v>22.428699999999999</c:v>
                </c:pt>
                <c:pt idx="1526">
                  <c:v>22.409400000000002</c:v>
                </c:pt>
                <c:pt idx="1527">
                  <c:v>22.426300000000001</c:v>
                </c:pt>
                <c:pt idx="1528">
                  <c:v>22.444199999999999</c:v>
                </c:pt>
                <c:pt idx="1529">
                  <c:v>22.424700000000001</c:v>
                </c:pt>
                <c:pt idx="1530">
                  <c:v>22.399899999999999</c:v>
                </c:pt>
                <c:pt idx="1531">
                  <c:v>22.391500000000001</c:v>
                </c:pt>
                <c:pt idx="1532">
                  <c:v>22.351900000000001</c:v>
                </c:pt>
                <c:pt idx="1533">
                  <c:v>22.299399999999999</c:v>
                </c:pt>
                <c:pt idx="1534">
                  <c:v>22.2211</c:v>
                </c:pt>
                <c:pt idx="1535">
                  <c:v>22.1859</c:v>
                </c:pt>
                <c:pt idx="1536">
                  <c:v>22.169499999999999</c:v>
                </c:pt>
                <c:pt idx="1537">
                  <c:v>22.149899999999999</c:v>
                </c:pt>
                <c:pt idx="1538">
                  <c:v>22.1524</c:v>
                </c:pt>
                <c:pt idx="1539">
                  <c:v>22.198799999999999</c:v>
                </c:pt>
                <c:pt idx="1540">
                  <c:v>22.298100000000002</c:v>
                </c:pt>
                <c:pt idx="1541">
                  <c:v>22.3446</c:v>
                </c:pt>
                <c:pt idx="1542">
                  <c:v>22.381399999999999</c:v>
                </c:pt>
                <c:pt idx="1543">
                  <c:v>22.418700000000001</c:v>
                </c:pt>
                <c:pt idx="1544">
                  <c:v>22.451699999999999</c:v>
                </c:pt>
                <c:pt idx="1545">
                  <c:v>22.476800000000001</c:v>
                </c:pt>
                <c:pt idx="1546">
                  <c:v>22.493400000000001</c:v>
                </c:pt>
                <c:pt idx="1547">
                  <c:v>22.553899999999999</c:v>
                </c:pt>
                <c:pt idx="1548">
                  <c:v>22.543900000000001</c:v>
                </c:pt>
                <c:pt idx="1549">
                  <c:v>22.5351</c:v>
                </c:pt>
                <c:pt idx="1550">
                  <c:v>22.298100000000002</c:v>
                </c:pt>
                <c:pt idx="1551">
                  <c:v>22.2273</c:v>
                </c:pt>
                <c:pt idx="1552">
                  <c:v>22.282499999999999</c:v>
                </c:pt>
                <c:pt idx="1553">
                  <c:v>22.067399999999999</c:v>
                </c:pt>
                <c:pt idx="1554">
                  <c:v>22.056000000000001</c:v>
                </c:pt>
                <c:pt idx="1555">
                  <c:v>22.109500000000001</c:v>
                </c:pt>
                <c:pt idx="1556">
                  <c:v>22.158200000000001</c:v>
                </c:pt>
                <c:pt idx="1557">
                  <c:v>22.061399999999999</c:v>
                </c:pt>
                <c:pt idx="1558">
                  <c:v>22.001200000000001</c:v>
                </c:pt>
                <c:pt idx="1559">
                  <c:v>22.081</c:v>
                </c:pt>
                <c:pt idx="1560">
                  <c:v>22.221699999999998</c:v>
                </c:pt>
                <c:pt idx="1561">
                  <c:v>22.338999999999999</c:v>
                </c:pt>
                <c:pt idx="1562">
                  <c:v>22.379100000000001</c:v>
                </c:pt>
                <c:pt idx="1563">
                  <c:v>22.717700000000001</c:v>
                </c:pt>
                <c:pt idx="1564">
                  <c:v>22.419899999999998</c:v>
                </c:pt>
                <c:pt idx="1565">
                  <c:v>22.564299999999999</c:v>
                </c:pt>
                <c:pt idx="1566">
                  <c:v>22.504799999999999</c:v>
                </c:pt>
                <c:pt idx="1567">
                  <c:v>22.468699999999998</c:v>
                </c:pt>
                <c:pt idx="1568">
                  <c:v>22.678699999999999</c:v>
                </c:pt>
                <c:pt idx="1569">
                  <c:v>22.394400000000001</c:v>
                </c:pt>
                <c:pt idx="1570">
                  <c:v>22.2578</c:v>
                </c:pt>
                <c:pt idx="1571">
                  <c:v>22.119</c:v>
                </c:pt>
                <c:pt idx="1572">
                  <c:v>21.960999999999999</c:v>
                </c:pt>
                <c:pt idx="1573">
                  <c:v>21.852599999999999</c:v>
                </c:pt>
                <c:pt idx="1574">
                  <c:v>21.8307</c:v>
                </c:pt>
                <c:pt idx="1575">
                  <c:v>21.860099999999999</c:v>
                </c:pt>
                <c:pt idx="1576">
                  <c:v>21.802700000000002</c:v>
                </c:pt>
                <c:pt idx="1577">
                  <c:v>21.7225</c:v>
                </c:pt>
                <c:pt idx="1578">
                  <c:v>21.705500000000001</c:v>
                </c:pt>
                <c:pt idx="1579">
                  <c:v>21.651599999999998</c:v>
                </c:pt>
                <c:pt idx="1580">
                  <c:v>21.722200000000001</c:v>
                </c:pt>
                <c:pt idx="1581">
                  <c:v>22.1</c:v>
                </c:pt>
                <c:pt idx="1582">
                  <c:v>22.294799999999999</c:v>
                </c:pt>
                <c:pt idx="1583">
                  <c:v>21.7637</c:v>
                </c:pt>
                <c:pt idx="1584">
                  <c:v>21.552900000000001</c:v>
                </c:pt>
                <c:pt idx="1585">
                  <c:v>21.400099999999998</c:v>
                </c:pt>
                <c:pt idx="1586">
                  <c:v>21.291599999999999</c:v>
                </c:pt>
                <c:pt idx="1587">
                  <c:v>21.311800000000002</c:v>
                </c:pt>
                <c:pt idx="1588">
                  <c:v>21.390799999999999</c:v>
                </c:pt>
                <c:pt idx="1589">
                  <c:v>21.615600000000001</c:v>
                </c:pt>
                <c:pt idx="1590">
                  <c:v>21.920200000000001</c:v>
                </c:pt>
                <c:pt idx="1591">
                  <c:v>22.122199999999999</c:v>
                </c:pt>
                <c:pt idx="1592">
                  <c:v>22.1694</c:v>
                </c:pt>
                <c:pt idx="1593">
                  <c:v>22.1724</c:v>
                </c:pt>
                <c:pt idx="1594">
                  <c:v>22.1846</c:v>
                </c:pt>
                <c:pt idx="1595">
                  <c:v>22.19</c:v>
                </c:pt>
                <c:pt idx="1596">
                  <c:v>22.195499999999999</c:v>
                </c:pt>
                <c:pt idx="1597">
                  <c:v>22.187200000000001</c:v>
                </c:pt>
                <c:pt idx="1598">
                  <c:v>22.139199999999999</c:v>
                </c:pt>
                <c:pt idx="1599">
                  <c:v>22.058599999999998</c:v>
                </c:pt>
                <c:pt idx="1600">
                  <c:v>21.949300000000001</c:v>
                </c:pt>
                <c:pt idx="1601">
                  <c:v>21.829699999999999</c:v>
                </c:pt>
                <c:pt idx="1602">
                  <c:v>21.7317</c:v>
                </c:pt>
                <c:pt idx="1603">
                  <c:v>21.596900000000002</c:v>
                </c:pt>
                <c:pt idx="1604">
                  <c:v>21.5289</c:v>
                </c:pt>
                <c:pt idx="1605">
                  <c:v>21.465499999999999</c:v>
                </c:pt>
                <c:pt idx="1606">
                  <c:v>21.430499999999999</c:v>
                </c:pt>
                <c:pt idx="1607">
                  <c:v>21.453600000000002</c:v>
                </c:pt>
                <c:pt idx="1608">
                  <c:v>21.416</c:v>
                </c:pt>
                <c:pt idx="1609">
                  <c:v>21.3748</c:v>
                </c:pt>
                <c:pt idx="1610">
                  <c:v>21.249300000000002</c:v>
                </c:pt>
                <c:pt idx="1611">
                  <c:v>21.190200000000001</c:v>
                </c:pt>
                <c:pt idx="1612">
                  <c:v>21.1233</c:v>
                </c:pt>
                <c:pt idx="1613">
                  <c:v>21.093499999999999</c:v>
                </c:pt>
                <c:pt idx="1614">
                  <c:v>21.105</c:v>
                </c:pt>
                <c:pt idx="1615">
                  <c:v>21.111799999999999</c:v>
                </c:pt>
                <c:pt idx="1616">
                  <c:v>21.116499999999998</c:v>
                </c:pt>
                <c:pt idx="1617">
                  <c:v>21.1434</c:v>
                </c:pt>
                <c:pt idx="1618">
                  <c:v>21.192900000000002</c:v>
                </c:pt>
                <c:pt idx="1619">
                  <c:v>21.2499</c:v>
                </c:pt>
                <c:pt idx="1620">
                  <c:v>21.317</c:v>
                </c:pt>
                <c:pt idx="1621">
                  <c:v>21.392700000000001</c:v>
                </c:pt>
                <c:pt idx="1622">
                  <c:v>21.453299999999999</c:v>
                </c:pt>
                <c:pt idx="1623">
                  <c:v>21.4894</c:v>
                </c:pt>
                <c:pt idx="1624">
                  <c:v>21.518899999999999</c:v>
                </c:pt>
                <c:pt idx="1625">
                  <c:v>21.5503</c:v>
                </c:pt>
                <c:pt idx="1626">
                  <c:v>21.581800000000001</c:v>
                </c:pt>
                <c:pt idx="1627">
                  <c:v>21.503399999999999</c:v>
                </c:pt>
                <c:pt idx="1628">
                  <c:v>21.247699999999998</c:v>
                </c:pt>
                <c:pt idx="1629">
                  <c:v>21.0776</c:v>
                </c:pt>
                <c:pt idx="1630">
                  <c:v>20.9163</c:v>
                </c:pt>
                <c:pt idx="1631">
                  <c:v>20.842500000000001</c:v>
                </c:pt>
                <c:pt idx="1632">
                  <c:v>21.0548</c:v>
                </c:pt>
                <c:pt idx="1633">
                  <c:v>21.088200000000001</c:v>
                </c:pt>
                <c:pt idx="1634">
                  <c:v>21.002400000000002</c:v>
                </c:pt>
                <c:pt idx="1635">
                  <c:v>21.126300000000001</c:v>
                </c:pt>
                <c:pt idx="1636">
                  <c:v>21.228000000000002</c:v>
                </c:pt>
                <c:pt idx="1637">
                  <c:v>21.275099999999998</c:v>
                </c:pt>
                <c:pt idx="1638">
                  <c:v>21.334</c:v>
                </c:pt>
                <c:pt idx="1639">
                  <c:v>21.398499999999999</c:v>
                </c:pt>
                <c:pt idx="1640">
                  <c:v>21.4682</c:v>
                </c:pt>
                <c:pt idx="1641">
                  <c:v>21.5412</c:v>
                </c:pt>
                <c:pt idx="1642">
                  <c:v>21.587599999999998</c:v>
                </c:pt>
                <c:pt idx="1643">
                  <c:v>21.6785</c:v>
                </c:pt>
                <c:pt idx="1644">
                  <c:v>21.759699999999999</c:v>
                </c:pt>
                <c:pt idx="1645">
                  <c:v>21.8018</c:v>
                </c:pt>
                <c:pt idx="1646">
                  <c:v>21.816800000000001</c:v>
                </c:pt>
                <c:pt idx="1647">
                  <c:v>21.8644</c:v>
                </c:pt>
                <c:pt idx="1648">
                  <c:v>21.880400000000002</c:v>
                </c:pt>
                <c:pt idx="1649">
                  <c:v>21.8629</c:v>
                </c:pt>
                <c:pt idx="1650">
                  <c:v>21.8325</c:v>
                </c:pt>
                <c:pt idx="1651">
                  <c:v>21.825800000000001</c:v>
                </c:pt>
                <c:pt idx="1652">
                  <c:v>21.783999999999999</c:v>
                </c:pt>
                <c:pt idx="1653">
                  <c:v>21.727699999999999</c:v>
                </c:pt>
                <c:pt idx="1654">
                  <c:v>21.756900000000002</c:v>
                </c:pt>
                <c:pt idx="1655">
                  <c:v>21.736499999999999</c:v>
                </c:pt>
                <c:pt idx="1656">
                  <c:v>21.789200000000001</c:v>
                </c:pt>
                <c:pt idx="1657">
                  <c:v>21.672499999999999</c:v>
                </c:pt>
                <c:pt idx="1658">
                  <c:v>21.607399999999998</c:v>
                </c:pt>
                <c:pt idx="1659">
                  <c:v>21.547499999999999</c:v>
                </c:pt>
                <c:pt idx="1660">
                  <c:v>21.467500000000001</c:v>
                </c:pt>
                <c:pt idx="1661">
                  <c:v>21.4392</c:v>
                </c:pt>
                <c:pt idx="1662">
                  <c:v>21.415700000000001</c:v>
                </c:pt>
                <c:pt idx="1663">
                  <c:v>21.395099999999999</c:v>
                </c:pt>
                <c:pt idx="1664">
                  <c:v>21.380400000000002</c:v>
                </c:pt>
                <c:pt idx="1665">
                  <c:v>21.378</c:v>
                </c:pt>
                <c:pt idx="1666">
                  <c:v>21.380800000000001</c:v>
                </c:pt>
                <c:pt idx="1667">
                  <c:v>21.408100000000001</c:v>
                </c:pt>
                <c:pt idx="1668">
                  <c:v>21.419</c:v>
                </c:pt>
                <c:pt idx="1669">
                  <c:v>21.437200000000001</c:v>
                </c:pt>
                <c:pt idx="1670">
                  <c:v>21.449100000000001</c:v>
                </c:pt>
                <c:pt idx="1671">
                  <c:v>21.457100000000001</c:v>
                </c:pt>
                <c:pt idx="1672">
                  <c:v>21.469200000000001</c:v>
                </c:pt>
                <c:pt idx="1673">
                  <c:v>21.479900000000001</c:v>
                </c:pt>
                <c:pt idx="1674">
                  <c:v>21.5319</c:v>
                </c:pt>
                <c:pt idx="1675">
                  <c:v>21.6157</c:v>
                </c:pt>
                <c:pt idx="1676">
                  <c:v>21.672699999999999</c:v>
                </c:pt>
                <c:pt idx="1677">
                  <c:v>21.726800000000001</c:v>
                </c:pt>
                <c:pt idx="1678">
                  <c:v>21.7728</c:v>
                </c:pt>
                <c:pt idx="1679">
                  <c:v>21.808199999999999</c:v>
                </c:pt>
                <c:pt idx="1680">
                  <c:v>21.815200000000001</c:v>
                </c:pt>
                <c:pt idx="1681">
                  <c:v>21.799099999999999</c:v>
                </c:pt>
                <c:pt idx="1682">
                  <c:v>21.793099999999999</c:v>
                </c:pt>
                <c:pt idx="1683">
                  <c:v>21.762</c:v>
                </c:pt>
                <c:pt idx="1684">
                  <c:v>21.6465</c:v>
                </c:pt>
                <c:pt idx="1685">
                  <c:v>21.5764</c:v>
                </c:pt>
                <c:pt idx="1686">
                  <c:v>21.5106</c:v>
                </c:pt>
                <c:pt idx="1687">
                  <c:v>21.438400000000001</c:v>
                </c:pt>
                <c:pt idx="1688">
                  <c:v>21.361999999999998</c:v>
                </c:pt>
                <c:pt idx="1689">
                  <c:v>21.242899999999999</c:v>
                </c:pt>
                <c:pt idx="1690">
                  <c:v>21.215299999999999</c:v>
                </c:pt>
                <c:pt idx="1691">
                  <c:v>21.190999999999999</c:v>
                </c:pt>
                <c:pt idx="1692">
                  <c:v>21.174299999999999</c:v>
                </c:pt>
                <c:pt idx="1693">
                  <c:v>21.1586</c:v>
                </c:pt>
                <c:pt idx="1694">
                  <c:v>21.210999999999999</c:v>
                </c:pt>
                <c:pt idx="1695">
                  <c:v>21.240400000000001</c:v>
                </c:pt>
                <c:pt idx="1696">
                  <c:v>21.260100000000001</c:v>
                </c:pt>
                <c:pt idx="1697">
                  <c:v>21.274699999999999</c:v>
                </c:pt>
                <c:pt idx="1698">
                  <c:v>21.280899999999999</c:v>
                </c:pt>
                <c:pt idx="1699">
                  <c:v>21.2834</c:v>
                </c:pt>
                <c:pt idx="1700">
                  <c:v>21.2502</c:v>
                </c:pt>
                <c:pt idx="1701">
                  <c:v>21.157800000000002</c:v>
                </c:pt>
                <c:pt idx="1702">
                  <c:v>21.061199999999999</c:v>
                </c:pt>
                <c:pt idx="1703">
                  <c:v>20.979099999999999</c:v>
                </c:pt>
                <c:pt idx="1704">
                  <c:v>20.9147</c:v>
                </c:pt>
                <c:pt idx="1705">
                  <c:v>20.855899999999998</c:v>
                </c:pt>
                <c:pt idx="1706">
                  <c:v>20.848299999999998</c:v>
                </c:pt>
                <c:pt idx="1707">
                  <c:v>20.817699999999999</c:v>
                </c:pt>
                <c:pt idx="1708">
                  <c:v>20.807500000000001</c:v>
                </c:pt>
                <c:pt idx="1709">
                  <c:v>20.8003</c:v>
                </c:pt>
                <c:pt idx="1710">
                  <c:v>20.821400000000001</c:v>
                </c:pt>
                <c:pt idx="1711">
                  <c:v>20.8552</c:v>
                </c:pt>
                <c:pt idx="1712">
                  <c:v>20.8934</c:v>
                </c:pt>
                <c:pt idx="1713">
                  <c:v>20.944500000000001</c:v>
                </c:pt>
                <c:pt idx="1714">
                  <c:v>21.009699999999999</c:v>
                </c:pt>
                <c:pt idx="1715">
                  <c:v>21.069700000000001</c:v>
                </c:pt>
                <c:pt idx="1716">
                  <c:v>21.136399999999998</c:v>
                </c:pt>
                <c:pt idx="1717">
                  <c:v>21.205300000000001</c:v>
                </c:pt>
                <c:pt idx="1718">
                  <c:v>21.153600000000001</c:v>
                </c:pt>
                <c:pt idx="1719">
                  <c:v>21.2027</c:v>
                </c:pt>
                <c:pt idx="1720">
                  <c:v>21.264399999999998</c:v>
                </c:pt>
                <c:pt idx="1721">
                  <c:v>21.318100000000001</c:v>
                </c:pt>
                <c:pt idx="1722">
                  <c:v>21.363600000000002</c:v>
                </c:pt>
                <c:pt idx="1723">
                  <c:v>21.387699999999999</c:v>
                </c:pt>
                <c:pt idx="1724">
                  <c:v>21.4192</c:v>
                </c:pt>
                <c:pt idx="1725">
                  <c:v>21.459599999999998</c:v>
                </c:pt>
                <c:pt idx="1726">
                  <c:v>21.509499999999999</c:v>
                </c:pt>
                <c:pt idx="1727">
                  <c:v>21.5487</c:v>
                </c:pt>
                <c:pt idx="1728">
                  <c:v>21.6494</c:v>
                </c:pt>
                <c:pt idx="1729">
                  <c:v>21.636199999999999</c:v>
                </c:pt>
                <c:pt idx="1730">
                  <c:v>21.618200000000002</c:v>
                </c:pt>
                <c:pt idx="1731">
                  <c:v>21.5961</c:v>
                </c:pt>
                <c:pt idx="1732">
                  <c:v>21.538</c:v>
                </c:pt>
                <c:pt idx="1733">
                  <c:v>21.500299999999999</c:v>
                </c:pt>
                <c:pt idx="1734">
                  <c:v>21.457100000000001</c:v>
                </c:pt>
                <c:pt idx="1735">
                  <c:v>21.401900000000001</c:v>
                </c:pt>
                <c:pt idx="1736">
                  <c:v>21.3398</c:v>
                </c:pt>
                <c:pt idx="1737">
                  <c:v>21.270800000000001</c:v>
                </c:pt>
                <c:pt idx="1738">
                  <c:v>21.216200000000001</c:v>
                </c:pt>
                <c:pt idx="1739">
                  <c:v>21.154499999999999</c:v>
                </c:pt>
                <c:pt idx="1740">
                  <c:v>21.107600000000001</c:v>
                </c:pt>
                <c:pt idx="1741">
                  <c:v>21.0565</c:v>
                </c:pt>
                <c:pt idx="1742">
                  <c:v>21.02</c:v>
                </c:pt>
                <c:pt idx="1743">
                  <c:v>20.9832</c:v>
                </c:pt>
                <c:pt idx="1744">
                  <c:v>20.958100000000002</c:v>
                </c:pt>
                <c:pt idx="1745">
                  <c:v>20.960899999999999</c:v>
                </c:pt>
                <c:pt idx="1746">
                  <c:v>20.943100000000001</c:v>
                </c:pt>
                <c:pt idx="1747">
                  <c:v>20.909700000000001</c:v>
                </c:pt>
                <c:pt idx="1748">
                  <c:v>20.917999999999999</c:v>
                </c:pt>
                <c:pt idx="1749">
                  <c:v>20.913699999999999</c:v>
                </c:pt>
                <c:pt idx="1750">
                  <c:v>20.8979</c:v>
                </c:pt>
                <c:pt idx="1751">
                  <c:v>20.878900000000002</c:v>
                </c:pt>
                <c:pt idx="1752">
                  <c:v>20.881499999999999</c:v>
                </c:pt>
                <c:pt idx="1753">
                  <c:v>20.905799999999999</c:v>
                </c:pt>
                <c:pt idx="1754">
                  <c:v>20.9316</c:v>
                </c:pt>
                <c:pt idx="1755">
                  <c:v>20.9405</c:v>
                </c:pt>
                <c:pt idx="1756">
                  <c:v>20.9512</c:v>
                </c:pt>
                <c:pt idx="1757">
                  <c:v>20.962399999999999</c:v>
                </c:pt>
                <c:pt idx="1758">
                  <c:v>20.9787</c:v>
                </c:pt>
                <c:pt idx="1759">
                  <c:v>20.9999</c:v>
                </c:pt>
                <c:pt idx="1760">
                  <c:v>21.022300000000001</c:v>
                </c:pt>
                <c:pt idx="1761">
                  <c:v>21.038</c:v>
                </c:pt>
                <c:pt idx="1762">
                  <c:v>21.051500000000001</c:v>
                </c:pt>
                <c:pt idx="1763">
                  <c:v>21.068300000000001</c:v>
                </c:pt>
                <c:pt idx="1764">
                  <c:v>21.022500000000001</c:v>
                </c:pt>
                <c:pt idx="1765">
                  <c:v>21.015000000000001</c:v>
                </c:pt>
                <c:pt idx="1766">
                  <c:v>21.007400000000001</c:v>
                </c:pt>
                <c:pt idx="1767">
                  <c:v>21.0078</c:v>
                </c:pt>
                <c:pt idx="1768">
                  <c:v>21.040400000000002</c:v>
                </c:pt>
                <c:pt idx="1769">
                  <c:v>21.0701</c:v>
                </c:pt>
                <c:pt idx="1770">
                  <c:v>21.084299999999999</c:v>
                </c:pt>
                <c:pt idx="1771">
                  <c:v>21.138999999999999</c:v>
                </c:pt>
                <c:pt idx="1772">
                  <c:v>21.187200000000001</c:v>
                </c:pt>
                <c:pt idx="1773">
                  <c:v>21.2438</c:v>
                </c:pt>
                <c:pt idx="1774">
                  <c:v>21.290700000000001</c:v>
                </c:pt>
                <c:pt idx="1775">
                  <c:v>21.317699999999999</c:v>
                </c:pt>
                <c:pt idx="1776">
                  <c:v>21.335999999999999</c:v>
                </c:pt>
                <c:pt idx="1777">
                  <c:v>21.393899999999999</c:v>
                </c:pt>
                <c:pt idx="1778">
                  <c:v>21.4085</c:v>
                </c:pt>
                <c:pt idx="1779">
                  <c:v>21.4099</c:v>
                </c:pt>
                <c:pt idx="1780">
                  <c:v>21.4575</c:v>
                </c:pt>
                <c:pt idx="1781">
                  <c:v>21.504100000000001</c:v>
                </c:pt>
                <c:pt idx="1782">
                  <c:v>21.5534</c:v>
                </c:pt>
                <c:pt idx="1783">
                  <c:v>21.5991</c:v>
                </c:pt>
                <c:pt idx="1784">
                  <c:v>21.6416</c:v>
                </c:pt>
                <c:pt idx="1785">
                  <c:v>21.698699999999999</c:v>
                </c:pt>
                <c:pt idx="1786">
                  <c:v>21.815999999999999</c:v>
                </c:pt>
                <c:pt idx="1787">
                  <c:v>21.891500000000001</c:v>
                </c:pt>
                <c:pt idx="1788">
                  <c:v>21.897300000000001</c:v>
                </c:pt>
                <c:pt idx="1789">
                  <c:v>21.922599999999999</c:v>
                </c:pt>
                <c:pt idx="1790">
                  <c:v>21.948</c:v>
                </c:pt>
                <c:pt idx="1791">
                  <c:v>21.837399999999999</c:v>
                </c:pt>
                <c:pt idx="1792">
                  <c:v>21.6877</c:v>
                </c:pt>
                <c:pt idx="1793">
                  <c:v>21.543399999999998</c:v>
                </c:pt>
                <c:pt idx="1794">
                  <c:v>21.418399999999998</c:v>
                </c:pt>
                <c:pt idx="1795">
                  <c:v>21.4175</c:v>
                </c:pt>
                <c:pt idx="1796">
                  <c:v>21.427</c:v>
                </c:pt>
                <c:pt idx="1797">
                  <c:v>21.4421</c:v>
                </c:pt>
                <c:pt idx="1798">
                  <c:v>21.430700000000002</c:v>
                </c:pt>
                <c:pt idx="1799">
                  <c:v>21.373899999999999</c:v>
                </c:pt>
                <c:pt idx="1800">
                  <c:v>21.310500000000001</c:v>
                </c:pt>
                <c:pt idx="1801">
                  <c:v>21.251899999999999</c:v>
                </c:pt>
                <c:pt idx="1802">
                  <c:v>21.255800000000001</c:v>
                </c:pt>
                <c:pt idx="1803">
                  <c:v>21.240100000000002</c:v>
                </c:pt>
                <c:pt idx="1804">
                  <c:v>21.1965</c:v>
                </c:pt>
                <c:pt idx="1805">
                  <c:v>21.1126</c:v>
                </c:pt>
                <c:pt idx="1806">
                  <c:v>21.130299999999998</c:v>
                </c:pt>
                <c:pt idx="1807">
                  <c:v>21.2517</c:v>
                </c:pt>
                <c:pt idx="1808">
                  <c:v>21.5488</c:v>
                </c:pt>
                <c:pt idx="1809">
                  <c:v>21.7849</c:v>
                </c:pt>
                <c:pt idx="1810">
                  <c:v>21.901399999999999</c:v>
                </c:pt>
                <c:pt idx="1811">
                  <c:v>21.647500000000001</c:v>
                </c:pt>
                <c:pt idx="1812">
                  <c:v>21.8443</c:v>
                </c:pt>
                <c:pt idx="1813">
                  <c:v>21.848700000000001</c:v>
                </c:pt>
                <c:pt idx="1814">
                  <c:v>21.4453</c:v>
                </c:pt>
                <c:pt idx="1815">
                  <c:v>21.192799999999998</c:v>
                </c:pt>
                <c:pt idx="1816">
                  <c:v>21.042899999999999</c:v>
                </c:pt>
                <c:pt idx="1817">
                  <c:v>20.963100000000001</c:v>
                </c:pt>
                <c:pt idx="1818">
                  <c:v>20.950800000000001</c:v>
                </c:pt>
                <c:pt idx="1819">
                  <c:v>20.964700000000001</c:v>
                </c:pt>
                <c:pt idx="1820">
                  <c:v>20.969899999999999</c:v>
                </c:pt>
                <c:pt idx="1821">
                  <c:v>20.9876</c:v>
                </c:pt>
                <c:pt idx="1822">
                  <c:v>20.945</c:v>
                </c:pt>
                <c:pt idx="1823">
                  <c:v>20.974799999999998</c:v>
                </c:pt>
                <c:pt idx="1824">
                  <c:v>21.015899999999998</c:v>
                </c:pt>
                <c:pt idx="1825">
                  <c:v>20.983799999999999</c:v>
                </c:pt>
                <c:pt idx="1826">
                  <c:v>23.441400000000002</c:v>
                </c:pt>
                <c:pt idx="1827">
                  <c:v>21.412700000000001</c:v>
                </c:pt>
                <c:pt idx="1828">
                  <c:v>21.7287</c:v>
                </c:pt>
                <c:pt idx="1829">
                  <c:v>21.8474</c:v>
                </c:pt>
                <c:pt idx="1830">
                  <c:v>22.0244</c:v>
                </c:pt>
                <c:pt idx="1831">
                  <c:v>22.135899999999999</c:v>
                </c:pt>
                <c:pt idx="1832">
                  <c:v>22.229800000000001</c:v>
                </c:pt>
                <c:pt idx="1833">
                  <c:v>22.315200000000001</c:v>
                </c:pt>
                <c:pt idx="1834">
                  <c:v>22.3874</c:v>
                </c:pt>
                <c:pt idx="1835">
                  <c:v>22.435400000000001</c:v>
                </c:pt>
                <c:pt idx="1836">
                  <c:v>22.447700000000001</c:v>
                </c:pt>
                <c:pt idx="1837">
                  <c:v>22.421700000000001</c:v>
                </c:pt>
                <c:pt idx="1838">
                  <c:v>22.322600000000001</c:v>
                </c:pt>
                <c:pt idx="1839">
                  <c:v>22.2075</c:v>
                </c:pt>
                <c:pt idx="1840">
                  <c:v>22.062100000000001</c:v>
                </c:pt>
                <c:pt idx="1841">
                  <c:v>21.855699999999999</c:v>
                </c:pt>
                <c:pt idx="1842">
                  <c:v>21.640599999999999</c:v>
                </c:pt>
                <c:pt idx="1843">
                  <c:v>21.464400000000001</c:v>
                </c:pt>
                <c:pt idx="1844">
                  <c:v>21.331700000000001</c:v>
                </c:pt>
                <c:pt idx="1845">
                  <c:v>21.223099999999999</c:v>
                </c:pt>
                <c:pt idx="1846">
                  <c:v>21.139299999999999</c:v>
                </c:pt>
                <c:pt idx="1847">
                  <c:v>21.0626</c:v>
                </c:pt>
                <c:pt idx="1848">
                  <c:v>20.9971</c:v>
                </c:pt>
                <c:pt idx="1849">
                  <c:v>20.957799999999999</c:v>
                </c:pt>
                <c:pt idx="1850">
                  <c:v>20.9193</c:v>
                </c:pt>
                <c:pt idx="1851">
                  <c:v>20.916399999999999</c:v>
                </c:pt>
                <c:pt idx="1852">
                  <c:v>20.878</c:v>
                </c:pt>
                <c:pt idx="1853">
                  <c:v>20.794599999999999</c:v>
                </c:pt>
                <c:pt idx="1854">
                  <c:v>20.707100000000001</c:v>
                </c:pt>
                <c:pt idx="1855">
                  <c:v>20.5825</c:v>
                </c:pt>
                <c:pt idx="1856">
                  <c:v>20.493600000000001</c:v>
                </c:pt>
                <c:pt idx="1857">
                  <c:v>20.6496</c:v>
                </c:pt>
                <c:pt idx="1858">
                  <c:v>20.977900000000002</c:v>
                </c:pt>
                <c:pt idx="1859">
                  <c:v>21.1341</c:v>
                </c:pt>
                <c:pt idx="1860">
                  <c:v>21.169899999999998</c:v>
                </c:pt>
                <c:pt idx="1861">
                  <c:v>21.041499999999999</c:v>
                </c:pt>
                <c:pt idx="1862">
                  <c:v>20.966100000000001</c:v>
                </c:pt>
                <c:pt idx="1863">
                  <c:v>20.8948</c:v>
                </c:pt>
                <c:pt idx="1864">
                  <c:v>20.849299999999999</c:v>
                </c:pt>
                <c:pt idx="1865">
                  <c:v>20.770399999999999</c:v>
                </c:pt>
                <c:pt idx="1866">
                  <c:v>20.707699999999999</c:v>
                </c:pt>
                <c:pt idx="1867">
                  <c:v>20.684100000000001</c:v>
                </c:pt>
                <c:pt idx="1868">
                  <c:v>20.673200000000001</c:v>
                </c:pt>
                <c:pt idx="1869">
                  <c:v>20.6995</c:v>
                </c:pt>
                <c:pt idx="1870">
                  <c:v>20.721800000000002</c:v>
                </c:pt>
                <c:pt idx="1871">
                  <c:v>20.768899999999999</c:v>
                </c:pt>
                <c:pt idx="1872">
                  <c:v>20.841999999999999</c:v>
                </c:pt>
                <c:pt idx="1873">
                  <c:v>20.9328</c:v>
                </c:pt>
                <c:pt idx="1874">
                  <c:v>21.019200000000001</c:v>
                </c:pt>
                <c:pt idx="1875">
                  <c:v>21.0883</c:v>
                </c:pt>
                <c:pt idx="1876">
                  <c:v>21.172599999999999</c:v>
                </c:pt>
                <c:pt idx="1877">
                  <c:v>21.307500000000001</c:v>
                </c:pt>
                <c:pt idx="1878">
                  <c:v>21.4697</c:v>
                </c:pt>
                <c:pt idx="1879">
                  <c:v>21.580400000000001</c:v>
                </c:pt>
                <c:pt idx="1880">
                  <c:v>21.5153</c:v>
                </c:pt>
                <c:pt idx="1881">
                  <c:v>21.4527</c:v>
                </c:pt>
                <c:pt idx="1882">
                  <c:v>21.278400000000001</c:v>
                </c:pt>
                <c:pt idx="1883">
                  <c:v>21.075099999999999</c:v>
                </c:pt>
                <c:pt idx="1884">
                  <c:v>20.793500000000002</c:v>
                </c:pt>
                <c:pt idx="1885">
                  <c:v>20.978100000000001</c:v>
                </c:pt>
                <c:pt idx="1886">
                  <c:v>20.6877</c:v>
                </c:pt>
                <c:pt idx="1887">
                  <c:v>20.5884</c:v>
                </c:pt>
                <c:pt idx="1888">
                  <c:v>20.404199999999999</c:v>
                </c:pt>
                <c:pt idx="1889">
                  <c:v>20.289200000000001</c:v>
                </c:pt>
                <c:pt idx="1890">
                  <c:v>20.010400000000001</c:v>
                </c:pt>
                <c:pt idx="1891">
                  <c:v>19.913900000000002</c:v>
                </c:pt>
                <c:pt idx="1892">
                  <c:v>20.232500000000002</c:v>
                </c:pt>
                <c:pt idx="1893">
                  <c:v>21.065100000000001</c:v>
                </c:pt>
                <c:pt idx="1894">
                  <c:v>21.283899999999999</c:v>
                </c:pt>
                <c:pt idx="1895">
                  <c:v>21.285699999999999</c:v>
                </c:pt>
                <c:pt idx="1896">
                  <c:v>21.327999999999999</c:v>
                </c:pt>
                <c:pt idx="1897">
                  <c:v>21.1965</c:v>
                </c:pt>
                <c:pt idx="1898">
                  <c:v>21.052099999999999</c:v>
                </c:pt>
                <c:pt idx="1899">
                  <c:v>20.978100000000001</c:v>
                </c:pt>
                <c:pt idx="1900">
                  <c:v>20.937100000000001</c:v>
                </c:pt>
                <c:pt idx="1901">
                  <c:v>20.939</c:v>
                </c:pt>
                <c:pt idx="1902">
                  <c:v>20.9283</c:v>
                </c:pt>
                <c:pt idx="1903">
                  <c:v>20.948</c:v>
                </c:pt>
                <c:pt idx="1904">
                  <c:v>20.968900000000001</c:v>
                </c:pt>
                <c:pt idx="1905">
                  <c:v>20.9482</c:v>
                </c:pt>
                <c:pt idx="1906">
                  <c:v>20.8447</c:v>
                </c:pt>
                <c:pt idx="1907">
                  <c:v>20.682099999999998</c:v>
                </c:pt>
                <c:pt idx="1908">
                  <c:v>20.664000000000001</c:v>
                </c:pt>
                <c:pt idx="1909">
                  <c:v>20.7942</c:v>
                </c:pt>
                <c:pt idx="1910">
                  <c:v>20.799299999999999</c:v>
                </c:pt>
                <c:pt idx="1911">
                  <c:v>20.591899999999999</c:v>
                </c:pt>
                <c:pt idx="1912">
                  <c:v>20.435199999999998</c:v>
                </c:pt>
                <c:pt idx="1913">
                  <c:v>20.302199999999999</c:v>
                </c:pt>
                <c:pt idx="1914">
                  <c:v>20.207999999999998</c:v>
                </c:pt>
                <c:pt idx="1915">
                  <c:v>20.127099999999999</c:v>
                </c:pt>
                <c:pt idx="1916">
                  <c:v>20.069099999999999</c:v>
                </c:pt>
                <c:pt idx="1917">
                  <c:v>19.9526</c:v>
                </c:pt>
                <c:pt idx="1918">
                  <c:v>19.930299999999999</c:v>
                </c:pt>
                <c:pt idx="1919">
                  <c:v>19.917000000000002</c:v>
                </c:pt>
                <c:pt idx="1920">
                  <c:v>19.9236</c:v>
                </c:pt>
                <c:pt idx="1921">
                  <c:v>19.962399999999999</c:v>
                </c:pt>
                <c:pt idx="1922">
                  <c:v>20.0504</c:v>
                </c:pt>
                <c:pt idx="1923">
                  <c:v>20.0868</c:v>
                </c:pt>
                <c:pt idx="1924">
                  <c:v>20.137499999999999</c:v>
                </c:pt>
                <c:pt idx="1925">
                  <c:v>20.1998</c:v>
                </c:pt>
                <c:pt idx="1926">
                  <c:v>20.270800000000001</c:v>
                </c:pt>
                <c:pt idx="1927">
                  <c:v>20.084199999999999</c:v>
                </c:pt>
                <c:pt idx="1928">
                  <c:v>20.382100000000001</c:v>
                </c:pt>
                <c:pt idx="1929">
                  <c:v>20.360800000000001</c:v>
                </c:pt>
                <c:pt idx="1930">
                  <c:v>20.3172</c:v>
                </c:pt>
                <c:pt idx="1931">
                  <c:v>20.484300000000001</c:v>
                </c:pt>
                <c:pt idx="1932">
                  <c:v>20.5197</c:v>
                </c:pt>
                <c:pt idx="1933">
                  <c:v>20.6676</c:v>
                </c:pt>
                <c:pt idx="1934">
                  <c:v>20.892800000000001</c:v>
                </c:pt>
                <c:pt idx="1935">
                  <c:v>20.8063</c:v>
                </c:pt>
                <c:pt idx="1936">
                  <c:v>20.5228</c:v>
                </c:pt>
                <c:pt idx="1937">
                  <c:v>20.2559</c:v>
                </c:pt>
                <c:pt idx="1938">
                  <c:v>20.177299999999999</c:v>
                </c:pt>
                <c:pt idx="1939">
                  <c:v>20.2163</c:v>
                </c:pt>
                <c:pt idx="1940">
                  <c:v>20.225300000000001</c:v>
                </c:pt>
                <c:pt idx="1941">
                  <c:v>20.274000000000001</c:v>
                </c:pt>
                <c:pt idx="1942">
                  <c:v>20.265699999999999</c:v>
                </c:pt>
                <c:pt idx="1943">
                  <c:v>20.179600000000001</c:v>
                </c:pt>
                <c:pt idx="1944">
                  <c:v>20.1325</c:v>
                </c:pt>
                <c:pt idx="1945">
                  <c:v>20.056699999999999</c:v>
                </c:pt>
                <c:pt idx="1946">
                  <c:v>19.984400000000001</c:v>
                </c:pt>
                <c:pt idx="1947">
                  <c:v>19.940300000000001</c:v>
                </c:pt>
                <c:pt idx="1948">
                  <c:v>19.913499999999999</c:v>
                </c:pt>
                <c:pt idx="1949">
                  <c:v>19.911999999999999</c:v>
                </c:pt>
                <c:pt idx="1950">
                  <c:v>19.919899999999998</c:v>
                </c:pt>
                <c:pt idx="1951">
                  <c:v>19.909300000000002</c:v>
                </c:pt>
                <c:pt idx="1952">
                  <c:v>19.9147</c:v>
                </c:pt>
                <c:pt idx="1953">
                  <c:v>19.966899999999999</c:v>
                </c:pt>
                <c:pt idx="1954">
                  <c:v>20.016400000000001</c:v>
                </c:pt>
                <c:pt idx="1955">
                  <c:v>20.0564</c:v>
                </c:pt>
                <c:pt idx="1956">
                  <c:v>20.065200000000001</c:v>
                </c:pt>
                <c:pt idx="1957">
                  <c:v>20.044</c:v>
                </c:pt>
                <c:pt idx="1958">
                  <c:v>20.008900000000001</c:v>
                </c:pt>
                <c:pt idx="1959">
                  <c:v>19.960899999999999</c:v>
                </c:pt>
                <c:pt idx="1960">
                  <c:v>19.9636</c:v>
                </c:pt>
                <c:pt idx="1961">
                  <c:v>19.973199999999999</c:v>
                </c:pt>
                <c:pt idx="1962">
                  <c:v>20.008299999999998</c:v>
                </c:pt>
                <c:pt idx="1963">
                  <c:v>20.068000000000001</c:v>
                </c:pt>
                <c:pt idx="1964">
                  <c:v>20.112400000000001</c:v>
                </c:pt>
                <c:pt idx="1965">
                  <c:v>20.1495</c:v>
                </c:pt>
                <c:pt idx="1966">
                  <c:v>20.1843</c:v>
                </c:pt>
                <c:pt idx="1967">
                  <c:v>20.225000000000001</c:v>
                </c:pt>
                <c:pt idx="1968">
                  <c:v>20.2498</c:v>
                </c:pt>
                <c:pt idx="1969">
                  <c:v>20.2819</c:v>
                </c:pt>
                <c:pt idx="1970">
                  <c:v>20.2758</c:v>
                </c:pt>
                <c:pt idx="1971">
                  <c:v>20.2164</c:v>
                </c:pt>
                <c:pt idx="1972">
                  <c:v>20.207000000000001</c:v>
                </c:pt>
                <c:pt idx="1973">
                  <c:v>20.183499999999999</c:v>
                </c:pt>
                <c:pt idx="1974">
                  <c:v>20.159500000000001</c:v>
                </c:pt>
                <c:pt idx="1975">
                  <c:v>20.171299999999999</c:v>
                </c:pt>
                <c:pt idx="1976">
                  <c:v>20.201599999999999</c:v>
                </c:pt>
                <c:pt idx="1977">
                  <c:v>20.252400000000002</c:v>
                </c:pt>
                <c:pt idx="1978">
                  <c:v>20.308900000000001</c:v>
                </c:pt>
                <c:pt idx="1979">
                  <c:v>20.376999999999999</c:v>
                </c:pt>
                <c:pt idx="1980">
                  <c:v>20.4588</c:v>
                </c:pt>
                <c:pt idx="1981">
                  <c:v>20.545300000000001</c:v>
                </c:pt>
                <c:pt idx="1982">
                  <c:v>20.638400000000001</c:v>
                </c:pt>
                <c:pt idx="1983">
                  <c:v>20.737100000000002</c:v>
                </c:pt>
                <c:pt idx="1984">
                  <c:v>20.804600000000001</c:v>
                </c:pt>
                <c:pt idx="1985">
                  <c:v>20.8507</c:v>
                </c:pt>
                <c:pt idx="1986">
                  <c:v>20.8811</c:v>
                </c:pt>
                <c:pt idx="1987">
                  <c:v>20.873799999999999</c:v>
                </c:pt>
                <c:pt idx="1988">
                  <c:v>20.834</c:v>
                </c:pt>
                <c:pt idx="1989">
                  <c:v>20.8245</c:v>
                </c:pt>
                <c:pt idx="1990">
                  <c:v>20.854700000000001</c:v>
                </c:pt>
                <c:pt idx="1991">
                  <c:v>20.9133</c:v>
                </c:pt>
                <c:pt idx="1992">
                  <c:v>20.730799999999999</c:v>
                </c:pt>
                <c:pt idx="1993">
                  <c:v>20.504300000000001</c:v>
                </c:pt>
                <c:pt idx="1994">
                  <c:v>20.349599999999999</c:v>
                </c:pt>
                <c:pt idx="1995">
                  <c:v>20.290099999999999</c:v>
                </c:pt>
                <c:pt idx="1996">
                  <c:v>20.281199999999998</c:v>
                </c:pt>
                <c:pt idx="1997">
                  <c:v>20.2178</c:v>
                </c:pt>
                <c:pt idx="1998">
                  <c:v>20.239799999999999</c:v>
                </c:pt>
                <c:pt idx="1999">
                  <c:v>20.325500000000002</c:v>
                </c:pt>
                <c:pt idx="2000">
                  <c:v>20.355899999999998</c:v>
                </c:pt>
                <c:pt idx="2001">
                  <c:v>20.290800000000001</c:v>
                </c:pt>
                <c:pt idx="2002">
                  <c:v>20.130700000000001</c:v>
                </c:pt>
                <c:pt idx="2003">
                  <c:v>19.960799999999999</c:v>
                </c:pt>
                <c:pt idx="2004">
                  <c:v>19.772200000000002</c:v>
                </c:pt>
                <c:pt idx="2005">
                  <c:v>19.6952</c:v>
                </c:pt>
                <c:pt idx="2006">
                  <c:v>19.7257</c:v>
                </c:pt>
                <c:pt idx="2007">
                  <c:v>19.876200000000001</c:v>
                </c:pt>
                <c:pt idx="2008">
                  <c:v>20.097999999999999</c:v>
                </c:pt>
                <c:pt idx="2009">
                  <c:v>20.229500000000002</c:v>
                </c:pt>
                <c:pt idx="2010">
                  <c:v>20.2392</c:v>
                </c:pt>
                <c:pt idx="2011">
                  <c:v>20.246500000000001</c:v>
                </c:pt>
                <c:pt idx="2012">
                  <c:v>20.2529</c:v>
                </c:pt>
                <c:pt idx="2013">
                  <c:v>20.248699999999999</c:v>
                </c:pt>
                <c:pt idx="2014">
                  <c:v>20.262599999999999</c:v>
                </c:pt>
                <c:pt idx="2015">
                  <c:v>20.246200000000002</c:v>
                </c:pt>
                <c:pt idx="2016">
                  <c:v>20.200299999999999</c:v>
                </c:pt>
                <c:pt idx="2017">
                  <c:v>20.261399999999998</c:v>
                </c:pt>
                <c:pt idx="2018">
                  <c:v>20.3522</c:v>
                </c:pt>
                <c:pt idx="2019">
                  <c:v>20.414100000000001</c:v>
                </c:pt>
                <c:pt idx="2020">
                  <c:v>20.467400000000001</c:v>
                </c:pt>
                <c:pt idx="2021">
                  <c:v>20.517700000000001</c:v>
                </c:pt>
                <c:pt idx="2022">
                  <c:v>20.565899999999999</c:v>
                </c:pt>
                <c:pt idx="2023">
                  <c:v>20.5688</c:v>
                </c:pt>
                <c:pt idx="2024">
                  <c:v>20.5092</c:v>
                </c:pt>
                <c:pt idx="2025">
                  <c:v>20.4133</c:v>
                </c:pt>
                <c:pt idx="2026">
                  <c:v>20.3354</c:v>
                </c:pt>
                <c:pt idx="2027">
                  <c:v>20.261399999999998</c:v>
                </c:pt>
                <c:pt idx="2028">
                  <c:v>20.220099999999999</c:v>
                </c:pt>
                <c:pt idx="2029">
                  <c:v>20.2043</c:v>
                </c:pt>
                <c:pt idx="2030">
                  <c:v>20.197800000000001</c:v>
                </c:pt>
                <c:pt idx="2031">
                  <c:v>20.1922</c:v>
                </c:pt>
                <c:pt idx="2032">
                  <c:v>20.179500000000001</c:v>
                </c:pt>
                <c:pt idx="2033">
                  <c:v>20.162400000000002</c:v>
                </c:pt>
                <c:pt idx="2034">
                  <c:v>20.1342</c:v>
                </c:pt>
                <c:pt idx="2035">
                  <c:v>20.086600000000001</c:v>
                </c:pt>
                <c:pt idx="2036">
                  <c:v>20.018999999999998</c:v>
                </c:pt>
                <c:pt idx="2037">
                  <c:v>19.963000000000001</c:v>
                </c:pt>
                <c:pt idx="2038">
                  <c:v>19.8734</c:v>
                </c:pt>
                <c:pt idx="2039">
                  <c:v>19.692399999999999</c:v>
                </c:pt>
                <c:pt idx="2040">
                  <c:v>19.543099999999999</c:v>
                </c:pt>
                <c:pt idx="2041">
                  <c:v>19.5168</c:v>
                </c:pt>
                <c:pt idx="2042">
                  <c:v>19.683199999999999</c:v>
                </c:pt>
                <c:pt idx="2043">
                  <c:v>19.819299999999998</c:v>
                </c:pt>
                <c:pt idx="2044">
                  <c:v>19.431999999999999</c:v>
                </c:pt>
                <c:pt idx="2045">
                  <c:v>19.378399999999999</c:v>
                </c:pt>
                <c:pt idx="2046">
                  <c:v>19.379300000000001</c:v>
                </c:pt>
                <c:pt idx="2047">
                  <c:v>19.2118</c:v>
                </c:pt>
                <c:pt idx="2048">
                  <c:v>18.861000000000001</c:v>
                </c:pt>
                <c:pt idx="2049">
                  <c:v>18.904599999999999</c:v>
                </c:pt>
                <c:pt idx="2050">
                  <c:v>19.385899999999999</c:v>
                </c:pt>
                <c:pt idx="2051">
                  <c:v>20.056899999999999</c:v>
                </c:pt>
                <c:pt idx="2052">
                  <c:v>20.051500000000001</c:v>
                </c:pt>
                <c:pt idx="2053">
                  <c:v>20.029900000000001</c:v>
                </c:pt>
                <c:pt idx="2054">
                  <c:v>19.709700000000002</c:v>
                </c:pt>
                <c:pt idx="2055">
                  <c:v>19.791699999999999</c:v>
                </c:pt>
                <c:pt idx="2056">
                  <c:v>19.881799999999998</c:v>
                </c:pt>
                <c:pt idx="2057">
                  <c:v>19.924199999999999</c:v>
                </c:pt>
                <c:pt idx="2058">
                  <c:v>19.9678</c:v>
                </c:pt>
                <c:pt idx="2059">
                  <c:v>19.948899999999998</c:v>
                </c:pt>
                <c:pt idx="2060">
                  <c:v>19.9526</c:v>
                </c:pt>
                <c:pt idx="2061">
                  <c:v>19.950399999999998</c:v>
                </c:pt>
                <c:pt idx="2062">
                  <c:v>19.9407</c:v>
                </c:pt>
                <c:pt idx="2063">
                  <c:v>19.936699999999998</c:v>
                </c:pt>
                <c:pt idx="2064">
                  <c:v>19.911000000000001</c:v>
                </c:pt>
                <c:pt idx="2065">
                  <c:v>19.914300000000001</c:v>
                </c:pt>
                <c:pt idx="2066">
                  <c:v>19.943000000000001</c:v>
                </c:pt>
                <c:pt idx="2067">
                  <c:v>19.900600000000001</c:v>
                </c:pt>
                <c:pt idx="2068">
                  <c:v>19.884699999999999</c:v>
                </c:pt>
                <c:pt idx="2069">
                  <c:v>19.812200000000001</c:v>
                </c:pt>
                <c:pt idx="2070">
                  <c:v>19.7607</c:v>
                </c:pt>
                <c:pt idx="2071">
                  <c:v>19.733499999999999</c:v>
                </c:pt>
                <c:pt idx="2072">
                  <c:v>19.718499999999999</c:v>
                </c:pt>
                <c:pt idx="2073">
                  <c:v>19.718399999999999</c:v>
                </c:pt>
                <c:pt idx="2074">
                  <c:v>19.735900000000001</c:v>
                </c:pt>
                <c:pt idx="2075">
                  <c:v>19.767199999999999</c:v>
                </c:pt>
                <c:pt idx="2076">
                  <c:v>19.7666</c:v>
                </c:pt>
                <c:pt idx="2077">
                  <c:v>19.771999999999998</c:v>
                </c:pt>
                <c:pt idx="2078">
                  <c:v>19.778300000000002</c:v>
                </c:pt>
                <c:pt idx="2079">
                  <c:v>19.782800000000002</c:v>
                </c:pt>
                <c:pt idx="2080">
                  <c:v>19.790400000000002</c:v>
                </c:pt>
                <c:pt idx="2081">
                  <c:v>19.802299999999999</c:v>
                </c:pt>
                <c:pt idx="2082">
                  <c:v>19.811299999999999</c:v>
                </c:pt>
                <c:pt idx="2083">
                  <c:v>19.8185</c:v>
                </c:pt>
                <c:pt idx="2084">
                  <c:v>19.828299999999999</c:v>
                </c:pt>
                <c:pt idx="2085">
                  <c:v>19.837499999999999</c:v>
                </c:pt>
                <c:pt idx="2086">
                  <c:v>19.8492</c:v>
                </c:pt>
                <c:pt idx="2087">
                  <c:v>19.860600000000002</c:v>
                </c:pt>
                <c:pt idx="2088">
                  <c:v>19.874300000000002</c:v>
                </c:pt>
                <c:pt idx="2089">
                  <c:v>19.889900000000001</c:v>
                </c:pt>
                <c:pt idx="2090">
                  <c:v>19.898399999999999</c:v>
                </c:pt>
                <c:pt idx="2091">
                  <c:v>19.898599999999998</c:v>
                </c:pt>
                <c:pt idx="2092">
                  <c:v>19.9224</c:v>
                </c:pt>
                <c:pt idx="2093">
                  <c:v>19.953700000000001</c:v>
                </c:pt>
                <c:pt idx="2094">
                  <c:v>19.9697</c:v>
                </c:pt>
                <c:pt idx="2095">
                  <c:v>19.988099999999999</c:v>
                </c:pt>
                <c:pt idx="2096">
                  <c:v>20.004999999999999</c:v>
                </c:pt>
                <c:pt idx="2097">
                  <c:v>20.012699999999999</c:v>
                </c:pt>
                <c:pt idx="2098">
                  <c:v>20.020099999999999</c:v>
                </c:pt>
                <c:pt idx="2099">
                  <c:v>20.023299999999999</c:v>
                </c:pt>
                <c:pt idx="2100">
                  <c:v>20.013200000000001</c:v>
                </c:pt>
                <c:pt idx="2101">
                  <c:v>19.9802</c:v>
                </c:pt>
                <c:pt idx="2102">
                  <c:v>19.963899999999999</c:v>
                </c:pt>
                <c:pt idx="2103">
                  <c:v>19.958200000000001</c:v>
                </c:pt>
                <c:pt idx="2104">
                  <c:v>19.9635</c:v>
                </c:pt>
                <c:pt idx="2105">
                  <c:v>19.973500000000001</c:v>
                </c:pt>
                <c:pt idx="2106">
                  <c:v>19.982500000000002</c:v>
                </c:pt>
                <c:pt idx="2107">
                  <c:v>20.007300000000001</c:v>
                </c:pt>
                <c:pt idx="2108">
                  <c:v>20.022500000000001</c:v>
                </c:pt>
                <c:pt idx="2109">
                  <c:v>20.020900000000001</c:v>
                </c:pt>
                <c:pt idx="2110">
                  <c:v>20.029299999999999</c:v>
                </c:pt>
                <c:pt idx="2111">
                  <c:v>20.0366</c:v>
                </c:pt>
                <c:pt idx="2112">
                  <c:v>20.072600000000001</c:v>
                </c:pt>
                <c:pt idx="2113">
                  <c:v>20.103899999999999</c:v>
                </c:pt>
                <c:pt idx="2114">
                  <c:v>20.130700000000001</c:v>
                </c:pt>
                <c:pt idx="2115">
                  <c:v>20.1571</c:v>
                </c:pt>
                <c:pt idx="2116">
                  <c:v>20.1843</c:v>
                </c:pt>
                <c:pt idx="2117">
                  <c:v>20.211400000000001</c:v>
                </c:pt>
                <c:pt idx="2118">
                  <c:v>20.228200000000001</c:v>
                </c:pt>
                <c:pt idx="2119">
                  <c:v>20.2392</c:v>
                </c:pt>
                <c:pt idx="2120">
                  <c:v>20.253399999999999</c:v>
                </c:pt>
                <c:pt idx="2121">
                  <c:v>20.2685</c:v>
                </c:pt>
                <c:pt idx="2122">
                  <c:v>20.247599999999998</c:v>
                </c:pt>
                <c:pt idx="2123">
                  <c:v>20.2316</c:v>
                </c:pt>
                <c:pt idx="2124">
                  <c:v>20.2256</c:v>
                </c:pt>
                <c:pt idx="2125">
                  <c:v>20.215900000000001</c:v>
                </c:pt>
                <c:pt idx="2126">
                  <c:v>20.176300000000001</c:v>
                </c:pt>
                <c:pt idx="2127">
                  <c:v>20.167400000000001</c:v>
                </c:pt>
                <c:pt idx="2128">
                  <c:v>20.2211</c:v>
                </c:pt>
                <c:pt idx="2129">
                  <c:v>20.2134</c:v>
                </c:pt>
                <c:pt idx="2130">
                  <c:v>20.182700000000001</c:v>
                </c:pt>
                <c:pt idx="2131">
                  <c:v>20.150200000000002</c:v>
                </c:pt>
                <c:pt idx="2132">
                  <c:v>20.043900000000001</c:v>
                </c:pt>
                <c:pt idx="2133">
                  <c:v>19.836300000000001</c:v>
                </c:pt>
                <c:pt idx="2134">
                  <c:v>19.734200000000001</c:v>
                </c:pt>
                <c:pt idx="2135">
                  <c:v>19.599799999999998</c:v>
                </c:pt>
                <c:pt idx="2136">
                  <c:v>19.447199999999999</c:v>
                </c:pt>
                <c:pt idx="2137">
                  <c:v>19.5182</c:v>
                </c:pt>
                <c:pt idx="2138">
                  <c:v>19.6114</c:v>
                </c:pt>
                <c:pt idx="2139">
                  <c:v>19.679200000000002</c:v>
                </c:pt>
                <c:pt idx="2140">
                  <c:v>19.8489</c:v>
                </c:pt>
                <c:pt idx="2141">
                  <c:v>20.019100000000002</c:v>
                </c:pt>
                <c:pt idx="2142">
                  <c:v>20.205400000000001</c:v>
                </c:pt>
                <c:pt idx="2143">
                  <c:v>20.3567</c:v>
                </c:pt>
                <c:pt idx="2144">
                  <c:v>20.311599999999999</c:v>
                </c:pt>
                <c:pt idx="2145">
                  <c:v>20.2989</c:v>
                </c:pt>
                <c:pt idx="2146">
                  <c:v>20.454499999999999</c:v>
                </c:pt>
                <c:pt idx="2147">
                  <c:v>20.4314</c:v>
                </c:pt>
                <c:pt idx="2148">
                  <c:v>20.3</c:v>
                </c:pt>
                <c:pt idx="2149">
                  <c:v>20.076799999999999</c:v>
                </c:pt>
                <c:pt idx="2150">
                  <c:v>19.898399999999999</c:v>
                </c:pt>
                <c:pt idx="2151">
                  <c:v>19.7026</c:v>
                </c:pt>
                <c:pt idx="2152">
                  <c:v>19.536999999999999</c:v>
                </c:pt>
                <c:pt idx="2153">
                  <c:v>19.395700000000001</c:v>
                </c:pt>
                <c:pt idx="2154">
                  <c:v>19.327999999999999</c:v>
                </c:pt>
                <c:pt idx="2155">
                  <c:v>19.1631</c:v>
                </c:pt>
                <c:pt idx="2156">
                  <c:v>19.267499999999998</c:v>
                </c:pt>
                <c:pt idx="2157">
                  <c:v>19.3782</c:v>
                </c:pt>
                <c:pt idx="2158">
                  <c:v>19.4574</c:v>
                </c:pt>
                <c:pt idx="2159">
                  <c:v>19.730499999999999</c:v>
                </c:pt>
                <c:pt idx="2160">
                  <c:v>19.610499999999998</c:v>
                </c:pt>
                <c:pt idx="2161">
                  <c:v>21.1539</c:v>
                </c:pt>
                <c:pt idx="2162">
                  <c:v>20.040400000000002</c:v>
                </c:pt>
                <c:pt idx="2163">
                  <c:v>20.1389</c:v>
                </c:pt>
                <c:pt idx="2164">
                  <c:v>20.010000000000002</c:v>
                </c:pt>
                <c:pt idx="2165">
                  <c:v>20.033999999999999</c:v>
                </c:pt>
                <c:pt idx="2166">
                  <c:v>20.101700000000001</c:v>
                </c:pt>
                <c:pt idx="2167">
                  <c:v>20.2851</c:v>
                </c:pt>
                <c:pt idx="2168">
                  <c:v>20.649799999999999</c:v>
                </c:pt>
                <c:pt idx="2169">
                  <c:v>20.9175</c:v>
                </c:pt>
                <c:pt idx="2170">
                  <c:v>20.9894</c:v>
                </c:pt>
                <c:pt idx="2171">
                  <c:v>20.870200000000001</c:v>
                </c:pt>
                <c:pt idx="2172">
                  <c:v>20.6204</c:v>
                </c:pt>
                <c:pt idx="2173">
                  <c:v>20.576799999999999</c:v>
                </c:pt>
                <c:pt idx="2174">
                  <c:v>20.732800000000001</c:v>
                </c:pt>
                <c:pt idx="2175">
                  <c:v>20.506900000000002</c:v>
                </c:pt>
                <c:pt idx="2176">
                  <c:v>20.290600000000001</c:v>
                </c:pt>
                <c:pt idx="2177">
                  <c:v>20.096699999999998</c:v>
                </c:pt>
                <c:pt idx="2178">
                  <c:v>20.0886</c:v>
                </c:pt>
                <c:pt idx="2179">
                  <c:v>20.2363</c:v>
                </c:pt>
                <c:pt idx="2180">
                  <c:v>20.272099999999998</c:v>
                </c:pt>
                <c:pt idx="2181">
                  <c:v>20.341999999999999</c:v>
                </c:pt>
                <c:pt idx="2182">
                  <c:v>20.32</c:v>
                </c:pt>
                <c:pt idx="2183">
                  <c:v>20.203900000000001</c:v>
                </c:pt>
                <c:pt idx="2184">
                  <c:v>20.238700000000001</c:v>
                </c:pt>
                <c:pt idx="2185">
                  <c:v>20.3384</c:v>
                </c:pt>
                <c:pt idx="2186">
                  <c:v>20.444299999999998</c:v>
                </c:pt>
                <c:pt idx="2187">
                  <c:v>20.424800000000001</c:v>
                </c:pt>
                <c:pt idx="2188">
                  <c:v>20.354500000000002</c:v>
                </c:pt>
                <c:pt idx="2189">
                  <c:v>20.421199999999999</c:v>
                </c:pt>
                <c:pt idx="2190">
                  <c:v>20.507899999999999</c:v>
                </c:pt>
                <c:pt idx="2191">
                  <c:v>20.4664</c:v>
                </c:pt>
                <c:pt idx="2192">
                  <c:v>20.3765</c:v>
                </c:pt>
                <c:pt idx="2193">
                  <c:v>20.294699999999999</c:v>
                </c:pt>
                <c:pt idx="2194">
                  <c:v>20.2379</c:v>
                </c:pt>
                <c:pt idx="2195">
                  <c:v>20.158000000000001</c:v>
                </c:pt>
                <c:pt idx="2196">
                  <c:v>20.045200000000001</c:v>
                </c:pt>
                <c:pt idx="2197">
                  <c:v>19.9754</c:v>
                </c:pt>
                <c:pt idx="2198">
                  <c:v>19.912700000000001</c:v>
                </c:pt>
                <c:pt idx="2199">
                  <c:v>19.880199999999999</c:v>
                </c:pt>
                <c:pt idx="2200">
                  <c:v>19.8689</c:v>
                </c:pt>
                <c:pt idx="2201">
                  <c:v>19.890499999999999</c:v>
                </c:pt>
                <c:pt idx="2202">
                  <c:v>19.942299999999999</c:v>
                </c:pt>
                <c:pt idx="2203">
                  <c:v>19.991</c:v>
                </c:pt>
                <c:pt idx="2204">
                  <c:v>19.969899999999999</c:v>
                </c:pt>
                <c:pt idx="2205">
                  <c:v>19.944500000000001</c:v>
                </c:pt>
                <c:pt idx="2206">
                  <c:v>19.8766</c:v>
                </c:pt>
                <c:pt idx="2207">
                  <c:v>19.904399999999999</c:v>
                </c:pt>
                <c:pt idx="2208">
                  <c:v>19.9344</c:v>
                </c:pt>
                <c:pt idx="2209">
                  <c:v>20.069199999999999</c:v>
                </c:pt>
                <c:pt idx="2210">
                  <c:v>20.161999999999999</c:v>
                </c:pt>
                <c:pt idx="2211">
                  <c:v>20.3185</c:v>
                </c:pt>
                <c:pt idx="2212">
                  <c:v>20.4968</c:v>
                </c:pt>
                <c:pt idx="2213">
                  <c:v>20.713000000000001</c:v>
                </c:pt>
                <c:pt idx="2214">
                  <c:v>20.957699999999999</c:v>
                </c:pt>
                <c:pt idx="2215">
                  <c:v>21.041599999999999</c:v>
                </c:pt>
                <c:pt idx="2216">
                  <c:v>21.042100000000001</c:v>
                </c:pt>
                <c:pt idx="2217">
                  <c:v>20.979900000000001</c:v>
                </c:pt>
                <c:pt idx="2218">
                  <c:v>20.892199999999999</c:v>
                </c:pt>
                <c:pt idx="2219">
                  <c:v>20.7852</c:v>
                </c:pt>
                <c:pt idx="2220">
                  <c:v>20.6631</c:v>
                </c:pt>
                <c:pt idx="2221">
                  <c:v>20.465699999999998</c:v>
                </c:pt>
                <c:pt idx="2222">
                  <c:v>20.1557</c:v>
                </c:pt>
                <c:pt idx="2223">
                  <c:v>19.956</c:v>
                </c:pt>
                <c:pt idx="2224">
                  <c:v>19.8888</c:v>
                </c:pt>
                <c:pt idx="2225">
                  <c:v>19.785599999999999</c:v>
                </c:pt>
                <c:pt idx="2226">
                  <c:v>19.904399999999999</c:v>
                </c:pt>
                <c:pt idx="2227">
                  <c:v>20.0489</c:v>
                </c:pt>
                <c:pt idx="2228">
                  <c:v>19.433299999999999</c:v>
                </c:pt>
                <c:pt idx="2229">
                  <c:v>19.291</c:v>
                </c:pt>
                <c:pt idx="2230">
                  <c:v>19.938800000000001</c:v>
                </c:pt>
                <c:pt idx="2231">
                  <c:v>20.623200000000001</c:v>
                </c:pt>
                <c:pt idx="2232">
                  <c:v>20.5642</c:v>
                </c:pt>
                <c:pt idx="2233">
                  <c:v>20.581800000000001</c:v>
                </c:pt>
                <c:pt idx="2234">
                  <c:v>20.547999999999998</c:v>
                </c:pt>
                <c:pt idx="2235">
                  <c:v>20.4023</c:v>
                </c:pt>
                <c:pt idx="2236">
                  <c:v>20.253299999999999</c:v>
                </c:pt>
                <c:pt idx="2237">
                  <c:v>20.298500000000001</c:v>
                </c:pt>
                <c:pt idx="2238">
                  <c:v>20.4087</c:v>
                </c:pt>
                <c:pt idx="2239">
                  <c:v>20.2957</c:v>
                </c:pt>
                <c:pt idx="2240">
                  <c:v>20.189499999999999</c:v>
                </c:pt>
                <c:pt idx="2241">
                  <c:v>20.374300000000002</c:v>
                </c:pt>
                <c:pt idx="2242">
                  <c:v>20.257400000000001</c:v>
                </c:pt>
                <c:pt idx="2243">
                  <c:v>20.1553</c:v>
                </c:pt>
                <c:pt idx="2244">
                  <c:v>19.9969</c:v>
                </c:pt>
                <c:pt idx="2245">
                  <c:v>19.907399999999999</c:v>
                </c:pt>
                <c:pt idx="2246">
                  <c:v>19.796600000000002</c:v>
                </c:pt>
                <c:pt idx="2247">
                  <c:v>19.677399999999999</c:v>
                </c:pt>
                <c:pt idx="2248">
                  <c:v>19.6144</c:v>
                </c:pt>
                <c:pt idx="2249">
                  <c:v>19.567599999999999</c:v>
                </c:pt>
                <c:pt idx="2250">
                  <c:v>19.554600000000001</c:v>
                </c:pt>
                <c:pt idx="2251">
                  <c:v>19.573899999999998</c:v>
                </c:pt>
                <c:pt idx="2252">
                  <c:v>19.600899999999999</c:v>
                </c:pt>
                <c:pt idx="2253">
                  <c:v>19.605699999999999</c:v>
                </c:pt>
                <c:pt idx="2254">
                  <c:v>19.661899999999999</c:v>
                </c:pt>
                <c:pt idx="2255">
                  <c:v>19.7273</c:v>
                </c:pt>
                <c:pt idx="2256">
                  <c:v>19.814699999999998</c:v>
                </c:pt>
                <c:pt idx="2257">
                  <c:v>19.904800000000002</c:v>
                </c:pt>
                <c:pt idx="2258">
                  <c:v>20.022300000000001</c:v>
                </c:pt>
                <c:pt idx="2259">
                  <c:v>20.139600000000002</c:v>
                </c:pt>
                <c:pt idx="2260">
                  <c:v>20.253299999999999</c:v>
                </c:pt>
                <c:pt idx="2261">
                  <c:v>20.405799999999999</c:v>
                </c:pt>
                <c:pt idx="2262">
                  <c:v>20.571400000000001</c:v>
                </c:pt>
                <c:pt idx="2263">
                  <c:v>20.674700000000001</c:v>
                </c:pt>
                <c:pt idx="2264">
                  <c:v>20.741099999999999</c:v>
                </c:pt>
                <c:pt idx="2265">
                  <c:v>20.813400000000001</c:v>
                </c:pt>
                <c:pt idx="2266">
                  <c:v>20.8506</c:v>
                </c:pt>
                <c:pt idx="2267">
                  <c:v>20.885000000000002</c:v>
                </c:pt>
                <c:pt idx="2268">
                  <c:v>20.761900000000001</c:v>
                </c:pt>
                <c:pt idx="2269">
                  <c:v>20.6143</c:v>
                </c:pt>
                <c:pt idx="2270">
                  <c:v>20.4541</c:v>
                </c:pt>
                <c:pt idx="2271">
                  <c:v>20.285799999999998</c:v>
                </c:pt>
                <c:pt idx="2272">
                  <c:v>20.122199999999999</c:v>
                </c:pt>
                <c:pt idx="2273">
                  <c:v>19.976500000000001</c:v>
                </c:pt>
                <c:pt idx="2274">
                  <c:v>19.781400000000001</c:v>
                </c:pt>
                <c:pt idx="2275">
                  <c:v>19.604299999999999</c:v>
                </c:pt>
                <c:pt idx="2276">
                  <c:v>19.514500000000002</c:v>
                </c:pt>
                <c:pt idx="2277">
                  <c:v>19.461500000000001</c:v>
                </c:pt>
                <c:pt idx="2278">
                  <c:v>19.4514</c:v>
                </c:pt>
                <c:pt idx="2279">
                  <c:v>19.4466</c:v>
                </c:pt>
                <c:pt idx="2280">
                  <c:v>19.468299999999999</c:v>
                </c:pt>
                <c:pt idx="2281">
                  <c:v>19.503499999999999</c:v>
                </c:pt>
                <c:pt idx="2282">
                  <c:v>19.5655</c:v>
                </c:pt>
                <c:pt idx="2283">
                  <c:v>19.637899999999998</c:v>
                </c:pt>
                <c:pt idx="2284">
                  <c:v>19.6358</c:v>
                </c:pt>
                <c:pt idx="2285">
                  <c:v>19.615600000000001</c:v>
                </c:pt>
                <c:pt idx="2286">
                  <c:v>19.6233</c:v>
                </c:pt>
                <c:pt idx="2287">
                  <c:v>19.668700000000001</c:v>
                </c:pt>
                <c:pt idx="2288">
                  <c:v>19.706099999999999</c:v>
                </c:pt>
                <c:pt idx="2289">
                  <c:v>19.756599999999999</c:v>
                </c:pt>
                <c:pt idx="2290">
                  <c:v>19.838999999999999</c:v>
                </c:pt>
                <c:pt idx="2291">
                  <c:v>19.95</c:v>
                </c:pt>
                <c:pt idx="2292">
                  <c:v>20.0564</c:v>
                </c:pt>
                <c:pt idx="2293">
                  <c:v>20.116499999999998</c:v>
                </c:pt>
                <c:pt idx="2294">
                  <c:v>20.128499999999999</c:v>
                </c:pt>
                <c:pt idx="2295">
                  <c:v>19.998000000000001</c:v>
                </c:pt>
                <c:pt idx="2296">
                  <c:v>19.810600000000001</c:v>
                </c:pt>
                <c:pt idx="2297">
                  <c:v>19.716699999999999</c:v>
                </c:pt>
                <c:pt idx="2298">
                  <c:v>19.705400000000001</c:v>
                </c:pt>
                <c:pt idx="2299">
                  <c:v>19.7273</c:v>
                </c:pt>
                <c:pt idx="2300">
                  <c:v>19.746200000000002</c:v>
                </c:pt>
                <c:pt idx="2301">
                  <c:v>19.705300000000001</c:v>
                </c:pt>
                <c:pt idx="2302">
                  <c:v>19.5989</c:v>
                </c:pt>
                <c:pt idx="2303">
                  <c:v>19.5566</c:v>
                </c:pt>
                <c:pt idx="2304">
                  <c:v>19.535399999999999</c:v>
                </c:pt>
                <c:pt idx="2305">
                  <c:v>19.614899999999999</c:v>
                </c:pt>
                <c:pt idx="2306">
                  <c:v>19.709299999999999</c:v>
                </c:pt>
                <c:pt idx="2307">
                  <c:v>19.8047</c:v>
                </c:pt>
                <c:pt idx="2308">
                  <c:v>19.909800000000001</c:v>
                </c:pt>
                <c:pt idx="2309">
                  <c:v>20.084199999999999</c:v>
                </c:pt>
                <c:pt idx="2310">
                  <c:v>20.1479</c:v>
                </c:pt>
                <c:pt idx="2311">
                  <c:v>20.2075</c:v>
                </c:pt>
                <c:pt idx="2312">
                  <c:v>20.262899999999998</c:v>
                </c:pt>
                <c:pt idx="2313">
                  <c:v>20.2745</c:v>
                </c:pt>
                <c:pt idx="2314">
                  <c:v>20.259799999999998</c:v>
                </c:pt>
                <c:pt idx="2315">
                  <c:v>20.279699999999998</c:v>
                </c:pt>
                <c:pt idx="2316">
                  <c:v>20.3371</c:v>
                </c:pt>
                <c:pt idx="2317">
                  <c:v>20.327400000000001</c:v>
                </c:pt>
                <c:pt idx="2318">
                  <c:v>20.277999999999999</c:v>
                </c:pt>
                <c:pt idx="2319">
                  <c:v>20.200600000000001</c:v>
                </c:pt>
                <c:pt idx="2320">
                  <c:v>20.145900000000001</c:v>
                </c:pt>
                <c:pt idx="2321">
                  <c:v>20.102799999999998</c:v>
                </c:pt>
                <c:pt idx="2322">
                  <c:v>20.058</c:v>
                </c:pt>
                <c:pt idx="2323">
                  <c:v>19.927499999999998</c:v>
                </c:pt>
                <c:pt idx="2324">
                  <c:v>19.764500000000002</c:v>
                </c:pt>
                <c:pt idx="2325">
                  <c:v>19.664999999999999</c:v>
                </c:pt>
                <c:pt idx="2326">
                  <c:v>19.626999999999999</c:v>
                </c:pt>
                <c:pt idx="2327">
                  <c:v>19.622299999999999</c:v>
                </c:pt>
                <c:pt idx="2328">
                  <c:v>19.6328</c:v>
                </c:pt>
                <c:pt idx="2329">
                  <c:v>19.645</c:v>
                </c:pt>
                <c:pt idx="2330">
                  <c:v>19.666899999999998</c:v>
                </c:pt>
                <c:pt idx="2331">
                  <c:v>19.6813</c:v>
                </c:pt>
                <c:pt idx="2332">
                  <c:v>19.696000000000002</c:v>
                </c:pt>
                <c:pt idx="2333">
                  <c:v>19.684000000000001</c:v>
                </c:pt>
                <c:pt idx="2334">
                  <c:v>19.673100000000002</c:v>
                </c:pt>
                <c:pt idx="2335">
                  <c:v>19.6646</c:v>
                </c:pt>
                <c:pt idx="2336">
                  <c:v>19.657599999999999</c:v>
                </c:pt>
                <c:pt idx="2337">
                  <c:v>19.6496</c:v>
                </c:pt>
                <c:pt idx="2338">
                  <c:v>19.624099999999999</c:v>
                </c:pt>
                <c:pt idx="2339">
                  <c:v>19.6571</c:v>
                </c:pt>
                <c:pt idx="2340">
                  <c:v>19.633700000000001</c:v>
                </c:pt>
                <c:pt idx="2341">
                  <c:v>19.642700000000001</c:v>
                </c:pt>
                <c:pt idx="2342">
                  <c:v>19.674499999999998</c:v>
                </c:pt>
                <c:pt idx="2343">
                  <c:v>19.7331</c:v>
                </c:pt>
                <c:pt idx="2344">
                  <c:v>19.8065</c:v>
                </c:pt>
                <c:pt idx="2345">
                  <c:v>19.908899999999999</c:v>
                </c:pt>
                <c:pt idx="2346">
                  <c:v>20.049299999999999</c:v>
                </c:pt>
                <c:pt idx="2347">
                  <c:v>20.110700000000001</c:v>
                </c:pt>
                <c:pt idx="2348">
                  <c:v>20.146100000000001</c:v>
                </c:pt>
                <c:pt idx="2349">
                  <c:v>20.175000000000001</c:v>
                </c:pt>
                <c:pt idx="2350">
                  <c:v>20.203299999999999</c:v>
                </c:pt>
                <c:pt idx="2351">
                  <c:v>20.227399999999999</c:v>
                </c:pt>
                <c:pt idx="2352">
                  <c:v>20.210699999999999</c:v>
                </c:pt>
                <c:pt idx="2353">
                  <c:v>20.1023</c:v>
                </c:pt>
                <c:pt idx="2354">
                  <c:v>20.029699999999998</c:v>
                </c:pt>
                <c:pt idx="2355">
                  <c:v>19.963699999999999</c:v>
                </c:pt>
                <c:pt idx="2356">
                  <c:v>19.906300000000002</c:v>
                </c:pt>
                <c:pt idx="2357">
                  <c:v>19.853899999999999</c:v>
                </c:pt>
                <c:pt idx="2358">
                  <c:v>19.784700000000001</c:v>
                </c:pt>
                <c:pt idx="2359">
                  <c:v>19.744800000000001</c:v>
                </c:pt>
                <c:pt idx="2360">
                  <c:v>19.706299999999999</c:v>
                </c:pt>
                <c:pt idx="2361">
                  <c:v>19.6386</c:v>
                </c:pt>
                <c:pt idx="2362">
                  <c:v>19.600300000000001</c:v>
                </c:pt>
                <c:pt idx="2363">
                  <c:v>19.5779</c:v>
                </c:pt>
                <c:pt idx="2364">
                  <c:v>19.575299999999999</c:v>
                </c:pt>
                <c:pt idx="2365">
                  <c:v>19.480399999999999</c:v>
                </c:pt>
                <c:pt idx="2366">
                  <c:v>19.482299999999999</c:v>
                </c:pt>
                <c:pt idx="2367">
                  <c:v>19.5181</c:v>
                </c:pt>
                <c:pt idx="2368">
                  <c:v>19.382899999999999</c:v>
                </c:pt>
                <c:pt idx="2369">
                  <c:v>19.514600000000002</c:v>
                </c:pt>
                <c:pt idx="2370">
                  <c:v>19.4194</c:v>
                </c:pt>
                <c:pt idx="2371">
                  <c:v>19.730599999999999</c:v>
                </c:pt>
                <c:pt idx="2372">
                  <c:v>19.949300000000001</c:v>
                </c:pt>
                <c:pt idx="2373">
                  <c:v>19.8492</c:v>
                </c:pt>
                <c:pt idx="2374">
                  <c:v>19.738600000000002</c:v>
                </c:pt>
                <c:pt idx="2375">
                  <c:v>19.7498</c:v>
                </c:pt>
                <c:pt idx="2376">
                  <c:v>19.7486</c:v>
                </c:pt>
                <c:pt idx="2377">
                  <c:v>19.745200000000001</c:v>
                </c:pt>
                <c:pt idx="2378">
                  <c:v>19.735900000000001</c:v>
                </c:pt>
                <c:pt idx="2379">
                  <c:v>19.711600000000001</c:v>
                </c:pt>
                <c:pt idx="2380">
                  <c:v>19.686499999999999</c:v>
                </c:pt>
                <c:pt idx="2381">
                  <c:v>19.654800000000002</c:v>
                </c:pt>
                <c:pt idx="2382">
                  <c:v>19.666599999999999</c:v>
                </c:pt>
                <c:pt idx="2383">
                  <c:v>19.721900000000002</c:v>
                </c:pt>
                <c:pt idx="2384">
                  <c:v>19.767199999999999</c:v>
                </c:pt>
                <c:pt idx="2385">
                  <c:v>19.790400000000002</c:v>
                </c:pt>
                <c:pt idx="2386">
                  <c:v>19.8111</c:v>
                </c:pt>
                <c:pt idx="2387">
                  <c:v>19.829899999999999</c:v>
                </c:pt>
                <c:pt idx="2388">
                  <c:v>19.854299999999999</c:v>
                </c:pt>
                <c:pt idx="2389">
                  <c:v>19.874400000000001</c:v>
                </c:pt>
                <c:pt idx="2390">
                  <c:v>19.895900000000001</c:v>
                </c:pt>
                <c:pt idx="2391">
                  <c:v>19.914999999999999</c:v>
                </c:pt>
                <c:pt idx="2392">
                  <c:v>19.9358</c:v>
                </c:pt>
                <c:pt idx="2393">
                  <c:v>19.950500000000002</c:v>
                </c:pt>
                <c:pt idx="2394">
                  <c:v>19.971599999999999</c:v>
                </c:pt>
                <c:pt idx="2395">
                  <c:v>19.993600000000001</c:v>
                </c:pt>
                <c:pt idx="2396">
                  <c:v>20.0107</c:v>
                </c:pt>
                <c:pt idx="2397">
                  <c:v>20.025500000000001</c:v>
                </c:pt>
                <c:pt idx="2398">
                  <c:v>20.037199999999999</c:v>
                </c:pt>
                <c:pt idx="2399">
                  <c:v>20.0474</c:v>
                </c:pt>
                <c:pt idx="2400">
                  <c:v>20.054400000000001</c:v>
                </c:pt>
                <c:pt idx="2401">
                  <c:v>20.053599999999999</c:v>
                </c:pt>
                <c:pt idx="2402">
                  <c:v>20.0441</c:v>
                </c:pt>
                <c:pt idx="2403">
                  <c:v>20.039300000000001</c:v>
                </c:pt>
                <c:pt idx="2404">
                  <c:v>20.0276</c:v>
                </c:pt>
                <c:pt idx="2405">
                  <c:v>19.9971</c:v>
                </c:pt>
                <c:pt idx="2406">
                  <c:v>19.9694</c:v>
                </c:pt>
                <c:pt idx="2407">
                  <c:v>19.917899999999999</c:v>
                </c:pt>
                <c:pt idx="2408">
                  <c:v>19.834</c:v>
                </c:pt>
                <c:pt idx="2409">
                  <c:v>19.769500000000001</c:v>
                </c:pt>
                <c:pt idx="2410">
                  <c:v>19.691500000000001</c:v>
                </c:pt>
                <c:pt idx="2411">
                  <c:v>19.625800000000002</c:v>
                </c:pt>
                <c:pt idx="2412">
                  <c:v>19.574999999999999</c:v>
                </c:pt>
                <c:pt idx="2413">
                  <c:v>19.548500000000001</c:v>
                </c:pt>
                <c:pt idx="2414">
                  <c:v>19.5806</c:v>
                </c:pt>
                <c:pt idx="2415">
                  <c:v>19.645099999999999</c:v>
                </c:pt>
                <c:pt idx="2416">
                  <c:v>19.7407</c:v>
                </c:pt>
                <c:pt idx="2417">
                  <c:v>19.8733</c:v>
                </c:pt>
                <c:pt idx="2418">
                  <c:v>19.984100000000002</c:v>
                </c:pt>
                <c:pt idx="2419">
                  <c:v>20.101400000000002</c:v>
                </c:pt>
                <c:pt idx="2420">
                  <c:v>20.267800000000001</c:v>
                </c:pt>
                <c:pt idx="2421">
                  <c:v>20.409800000000001</c:v>
                </c:pt>
                <c:pt idx="2422">
                  <c:v>20.503799999999998</c:v>
                </c:pt>
                <c:pt idx="2423">
                  <c:v>20.548999999999999</c:v>
                </c:pt>
                <c:pt idx="2424">
                  <c:v>20.588200000000001</c:v>
                </c:pt>
                <c:pt idx="2425">
                  <c:v>20.606300000000001</c:v>
                </c:pt>
                <c:pt idx="2426">
                  <c:v>20.5457</c:v>
                </c:pt>
                <c:pt idx="2427">
                  <c:v>20.470400000000001</c:v>
                </c:pt>
                <c:pt idx="2428">
                  <c:v>20.4254</c:v>
                </c:pt>
                <c:pt idx="2429">
                  <c:v>20.4208</c:v>
                </c:pt>
                <c:pt idx="2430">
                  <c:v>20.441099999999999</c:v>
                </c:pt>
                <c:pt idx="2431">
                  <c:v>20.389600000000002</c:v>
                </c:pt>
                <c:pt idx="2432">
                  <c:v>20.341000000000001</c:v>
                </c:pt>
                <c:pt idx="2433">
                  <c:v>20.186499999999999</c:v>
                </c:pt>
                <c:pt idx="2434">
                  <c:v>20.052299999999999</c:v>
                </c:pt>
                <c:pt idx="2435">
                  <c:v>19.832799999999999</c:v>
                </c:pt>
                <c:pt idx="2436">
                  <c:v>19.737500000000001</c:v>
                </c:pt>
                <c:pt idx="2437">
                  <c:v>19.694500000000001</c:v>
                </c:pt>
                <c:pt idx="2438">
                  <c:v>20.017700000000001</c:v>
                </c:pt>
                <c:pt idx="2439">
                  <c:v>20.186</c:v>
                </c:pt>
                <c:pt idx="2440">
                  <c:v>20.191099999999999</c:v>
                </c:pt>
                <c:pt idx="2441">
                  <c:v>20.191600000000001</c:v>
                </c:pt>
                <c:pt idx="2442">
                  <c:v>20.2622</c:v>
                </c:pt>
                <c:pt idx="2443">
                  <c:v>20.337</c:v>
                </c:pt>
                <c:pt idx="2444">
                  <c:v>20.402100000000001</c:v>
                </c:pt>
                <c:pt idx="2445">
                  <c:v>20.473199999999999</c:v>
                </c:pt>
                <c:pt idx="2446">
                  <c:v>20.514600000000002</c:v>
                </c:pt>
                <c:pt idx="2447">
                  <c:v>20.546399999999998</c:v>
                </c:pt>
                <c:pt idx="2448">
                  <c:v>20.583600000000001</c:v>
                </c:pt>
                <c:pt idx="2449">
                  <c:v>20.624500000000001</c:v>
                </c:pt>
                <c:pt idx="2450">
                  <c:v>20.706299999999999</c:v>
                </c:pt>
                <c:pt idx="2451">
                  <c:v>20.852799999999998</c:v>
                </c:pt>
                <c:pt idx="2452">
                  <c:v>20.8886</c:v>
                </c:pt>
                <c:pt idx="2453">
                  <c:v>20.9208</c:v>
                </c:pt>
                <c:pt idx="2454">
                  <c:v>20.940899999999999</c:v>
                </c:pt>
                <c:pt idx="2455">
                  <c:v>20.9313</c:v>
                </c:pt>
                <c:pt idx="2456">
                  <c:v>20.923200000000001</c:v>
                </c:pt>
                <c:pt idx="2457">
                  <c:v>20.900400000000001</c:v>
                </c:pt>
                <c:pt idx="2458">
                  <c:v>20.877700000000001</c:v>
                </c:pt>
                <c:pt idx="2459">
                  <c:v>20.816700000000001</c:v>
                </c:pt>
                <c:pt idx="2460">
                  <c:v>20.6402</c:v>
                </c:pt>
                <c:pt idx="2461">
                  <c:v>20.569800000000001</c:v>
                </c:pt>
                <c:pt idx="2462">
                  <c:v>20.501899999999999</c:v>
                </c:pt>
                <c:pt idx="2463">
                  <c:v>20.439800000000002</c:v>
                </c:pt>
                <c:pt idx="2464">
                  <c:v>20.392199999999999</c:v>
                </c:pt>
                <c:pt idx="2465">
                  <c:v>20.376300000000001</c:v>
                </c:pt>
                <c:pt idx="2466">
                  <c:v>20.442299999999999</c:v>
                </c:pt>
                <c:pt idx="2467">
                  <c:v>20.468399999999999</c:v>
                </c:pt>
                <c:pt idx="2468">
                  <c:v>20.438400000000001</c:v>
                </c:pt>
                <c:pt idx="2469">
                  <c:v>20.4328</c:v>
                </c:pt>
                <c:pt idx="2470">
                  <c:v>20.358599999999999</c:v>
                </c:pt>
                <c:pt idx="2471">
                  <c:v>20.227599999999999</c:v>
                </c:pt>
                <c:pt idx="2472">
                  <c:v>20.3263</c:v>
                </c:pt>
                <c:pt idx="2473">
                  <c:v>20.350899999999999</c:v>
                </c:pt>
                <c:pt idx="2474">
                  <c:v>20.2651</c:v>
                </c:pt>
                <c:pt idx="2475">
                  <c:v>20.533200000000001</c:v>
                </c:pt>
                <c:pt idx="2476">
                  <c:v>20.735199999999999</c:v>
                </c:pt>
                <c:pt idx="2477">
                  <c:v>20.6981</c:v>
                </c:pt>
                <c:pt idx="2478">
                  <c:v>20.674700000000001</c:v>
                </c:pt>
                <c:pt idx="2479">
                  <c:v>20.645499999999998</c:v>
                </c:pt>
                <c:pt idx="2480">
                  <c:v>20.963000000000001</c:v>
                </c:pt>
                <c:pt idx="2481">
                  <c:v>21.0503</c:v>
                </c:pt>
                <c:pt idx="2482">
                  <c:v>20.927</c:v>
                </c:pt>
                <c:pt idx="2483">
                  <c:v>20.780899999999999</c:v>
                </c:pt>
                <c:pt idx="2484">
                  <c:v>20.684000000000001</c:v>
                </c:pt>
                <c:pt idx="2485">
                  <c:v>20.611799999999999</c:v>
                </c:pt>
                <c:pt idx="2486">
                  <c:v>20.5702</c:v>
                </c:pt>
                <c:pt idx="2487">
                  <c:v>20.4894</c:v>
                </c:pt>
                <c:pt idx="2488">
                  <c:v>20.523199999999999</c:v>
                </c:pt>
                <c:pt idx="2489">
                  <c:v>20.519100000000002</c:v>
                </c:pt>
                <c:pt idx="2490">
                  <c:v>20.531199999999998</c:v>
                </c:pt>
                <c:pt idx="2491">
                  <c:v>20.485900000000001</c:v>
                </c:pt>
                <c:pt idx="2492">
                  <c:v>22.060600000000001</c:v>
                </c:pt>
                <c:pt idx="2493">
                  <c:v>20.967199999999998</c:v>
                </c:pt>
                <c:pt idx="2494">
                  <c:v>21.199300000000001</c:v>
                </c:pt>
                <c:pt idx="2495">
                  <c:v>21.180399999999999</c:v>
                </c:pt>
                <c:pt idx="2496">
                  <c:v>21.222799999999999</c:v>
                </c:pt>
                <c:pt idx="2497">
                  <c:v>21.199000000000002</c:v>
                </c:pt>
                <c:pt idx="2498">
                  <c:v>21.224299999999999</c:v>
                </c:pt>
                <c:pt idx="2499">
                  <c:v>21.295300000000001</c:v>
                </c:pt>
                <c:pt idx="2500">
                  <c:v>21.299399999999999</c:v>
                </c:pt>
                <c:pt idx="2501">
                  <c:v>21.299099999999999</c:v>
                </c:pt>
                <c:pt idx="2502">
                  <c:v>21.196200000000001</c:v>
                </c:pt>
                <c:pt idx="2503">
                  <c:v>21.029800000000002</c:v>
                </c:pt>
                <c:pt idx="2504">
                  <c:v>20.828399999999998</c:v>
                </c:pt>
                <c:pt idx="2505">
                  <c:v>20.628699999999998</c:v>
                </c:pt>
                <c:pt idx="2506">
                  <c:v>20.3948</c:v>
                </c:pt>
                <c:pt idx="2507">
                  <c:v>20.281600000000001</c:v>
                </c:pt>
                <c:pt idx="2508">
                  <c:v>20.265999999999998</c:v>
                </c:pt>
                <c:pt idx="2509">
                  <c:v>20.296800000000001</c:v>
                </c:pt>
                <c:pt idx="2510">
                  <c:v>20.343800000000002</c:v>
                </c:pt>
                <c:pt idx="2511">
                  <c:v>20.4222</c:v>
                </c:pt>
                <c:pt idx="2512">
                  <c:v>20.468800000000002</c:v>
                </c:pt>
                <c:pt idx="2513">
                  <c:v>20.508900000000001</c:v>
                </c:pt>
                <c:pt idx="2514">
                  <c:v>20.526900000000001</c:v>
                </c:pt>
                <c:pt idx="2515">
                  <c:v>20.490300000000001</c:v>
                </c:pt>
                <c:pt idx="2516">
                  <c:v>20.456399999999999</c:v>
                </c:pt>
                <c:pt idx="2517">
                  <c:v>20.4011</c:v>
                </c:pt>
                <c:pt idx="2518">
                  <c:v>20.3354</c:v>
                </c:pt>
                <c:pt idx="2519">
                  <c:v>20.2637</c:v>
                </c:pt>
                <c:pt idx="2520">
                  <c:v>20.229199999999999</c:v>
                </c:pt>
                <c:pt idx="2521">
                  <c:v>20.175699999999999</c:v>
                </c:pt>
                <c:pt idx="2522">
                  <c:v>20.114599999999999</c:v>
                </c:pt>
                <c:pt idx="2523">
                  <c:v>20.072900000000001</c:v>
                </c:pt>
                <c:pt idx="2524">
                  <c:v>20.036300000000001</c:v>
                </c:pt>
                <c:pt idx="2525">
                  <c:v>20.000699999999998</c:v>
                </c:pt>
                <c:pt idx="2526">
                  <c:v>19.9176</c:v>
                </c:pt>
                <c:pt idx="2527">
                  <c:v>19.832899999999999</c:v>
                </c:pt>
                <c:pt idx="2528">
                  <c:v>19.7621</c:v>
                </c:pt>
                <c:pt idx="2529">
                  <c:v>19.811299999999999</c:v>
                </c:pt>
                <c:pt idx="2530">
                  <c:v>19.812999999999999</c:v>
                </c:pt>
                <c:pt idx="2531">
                  <c:v>19.820399999999999</c:v>
                </c:pt>
                <c:pt idx="2532">
                  <c:v>19.834599999999998</c:v>
                </c:pt>
                <c:pt idx="2533">
                  <c:v>19.882899999999999</c:v>
                </c:pt>
                <c:pt idx="2534">
                  <c:v>19.924600000000002</c:v>
                </c:pt>
                <c:pt idx="2535">
                  <c:v>19.945900000000002</c:v>
                </c:pt>
                <c:pt idx="2536">
                  <c:v>19.968399999999999</c:v>
                </c:pt>
                <c:pt idx="2537">
                  <c:v>19.984300000000001</c:v>
                </c:pt>
                <c:pt idx="2538">
                  <c:v>19.985800000000001</c:v>
                </c:pt>
                <c:pt idx="2539">
                  <c:v>20.017900000000001</c:v>
                </c:pt>
                <c:pt idx="2540">
                  <c:v>19.895600000000002</c:v>
                </c:pt>
                <c:pt idx="2541">
                  <c:v>19.5305</c:v>
                </c:pt>
                <c:pt idx="2542">
                  <c:v>19.311800000000002</c:v>
                </c:pt>
                <c:pt idx="2543">
                  <c:v>19.622199999999999</c:v>
                </c:pt>
                <c:pt idx="2544">
                  <c:v>20.170400000000001</c:v>
                </c:pt>
                <c:pt idx="2545">
                  <c:v>20.349499999999999</c:v>
                </c:pt>
                <c:pt idx="2546">
                  <c:v>20.385100000000001</c:v>
                </c:pt>
                <c:pt idx="2547">
                  <c:v>20.276499999999999</c:v>
                </c:pt>
                <c:pt idx="2548">
                  <c:v>20.061299999999999</c:v>
                </c:pt>
                <c:pt idx="2549">
                  <c:v>20.0228</c:v>
                </c:pt>
                <c:pt idx="2550">
                  <c:v>19.96</c:v>
                </c:pt>
                <c:pt idx="2551">
                  <c:v>20.0809</c:v>
                </c:pt>
                <c:pt idx="2552">
                  <c:v>20.183299999999999</c:v>
                </c:pt>
                <c:pt idx="2553">
                  <c:v>20.296500000000002</c:v>
                </c:pt>
                <c:pt idx="2554">
                  <c:v>20.381</c:v>
                </c:pt>
                <c:pt idx="2555">
                  <c:v>20.4787</c:v>
                </c:pt>
                <c:pt idx="2556">
                  <c:v>20.630400000000002</c:v>
                </c:pt>
                <c:pt idx="2557">
                  <c:v>20.676200000000001</c:v>
                </c:pt>
                <c:pt idx="2558">
                  <c:v>20.593699999999998</c:v>
                </c:pt>
                <c:pt idx="2559">
                  <c:v>20.573</c:v>
                </c:pt>
                <c:pt idx="2560">
                  <c:v>20.447299999999998</c:v>
                </c:pt>
                <c:pt idx="2561">
                  <c:v>20.433499999999999</c:v>
                </c:pt>
                <c:pt idx="2562">
                  <c:v>20.462</c:v>
                </c:pt>
                <c:pt idx="2563">
                  <c:v>20.4482</c:v>
                </c:pt>
                <c:pt idx="2564">
                  <c:v>20.502400000000002</c:v>
                </c:pt>
                <c:pt idx="2565">
                  <c:v>20.618200000000002</c:v>
                </c:pt>
                <c:pt idx="2566">
                  <c:v>20.538</c:v>
                </c:pt>
                <c:pt idx="2567">
                  <c:v>20.402100000000001</c:v>
                </c:pt>
                <c:pt idx="2568">
                  <c:v>20.310199999999998</c:v>
                </c:pt>
                <c:pt idx="2569">
                  <c:v>20.285799999999998</c:v>
                </c:pt>
                <c:pt idx="2570">
                  <c:v>20.253399999999999</c:v>
                </c:pt>
                <c:pt idx="2571">
                  <c:v>20.1859</c:v>
                </c:pt>
                <c:pt idx="2572">
                  <c:v>20.1251</c:v>
                </c:pt>
                <c:pt idx="2573">
                  <c:v>20.1113</c:v>
                </c:pt>
                <c:pt idx="2574">
                  <c:v>20.088999999999999</c:v>
                </c:pt>
                <c:pt idx="2575">
                  <c:v>20.070799999999998</c:v>
                </c:pt>
                <c:pt idx="2576">
                  <c:v>20.0152</c:v>
                </c:pt>
                <c:pt idx="2577">
                  <c:v>19.9895</c:v>
                </c:pt>
                <c:pt idx="2578">
                  <c:v>19.928799999999999</c:v>
                </c:pt>
                <c:pt idx="2579">
                  <c:v>19.8947</c:v>
                </c:pt>
                <c:pt idx="2580">
                  <c:v>19.851700000000001</c:v>
                </c:pt>
                <c:pt idx="2581">
                  <c:v>19.846800000000002</c:v>
                </c:pt>
                <c:pt idx="2582">
                  <c:v>19.867100000000001</c:v>
                </c:pt>
                <c:pt idx="2583">
                  <c:v>19.840900000000001</c:v>
                </c:pt>
                <c:pt idx="2584">
                  <c:v>19.901399999999999</c:v>
                </c:pt>
                <c:pt idx="2585">
                  <c:v>19.990400000000001</c:v>
                </c:pt>
                <c:pt idx="2586">
                  <c:v>20.1616</c:v>
                </c:pt>
                <c:pt idx="2587">
                  <c:v>20.453099999999999</c:v>
                </c:pt>
                <c:pt idx="2588">
                  <c:v>20.589600000000001</c:v>
                </c:pt>
                <c:pt idx="2589">
                  <c:v>20.579799999999999</c:v>
                </c:pt>
                <c:pt idx="2590">
                  <c:v>20.6037</c:v>
                </c:pt>
                <c:pt idx="2591">
                  <c:v>20.687899999999999</c:v>
                </c:pt>
                <c:pt idx="2592">
                  <c:v>20.724599999999999</c:v>
                </c:pt>
                <c:pt idx="2593">
                  <c:v>20.641400000000001</c:v>
                </c:pt>
                <c:pt idx="2594">
                  <c:v>20.505400000000002</c:v>
                </c:pt>
                <c:pt idx="2595">
                  <c:v>20.4328</c:v>
                </c:pt>
                <c:pt idx="2596">
                  <c:v>20.418600000000001</c:v>
                </c:pt>
                <c:pt idx="2597">
                  <c:v>20.229500000000002</c:v>
                </c:pt>
                <c:pt idx="2598">
                  <c:v>20.087599999999998</c:v>
                </c:pt>
                <c:pt idx="2599">
                  <c:v>20.2575</c:v>
                </c:pt>
                <c:pt idx="2600">
                  <c:v>20.227</c:v>
                </c:pt>
                <c:pt idx="2601">
                  <c:v>20.189800000000002</c:v>
                </c:pt>
                <c:pt idx="2602">
                  <c:v>20.167899999999999</c:v>
                </c:pt>
                <c:pt idx="2603">
                  <c:v>20.140899999999998</c:v>
                </c:pt>
                <c:pt idx="2604">
                  <c:v>20.059699999999999</c:v>
                </c:pt>
                <c:pt idx="2605">
                  <c:v>19.991499999999998</c:v>
                </c:pt>
                <c:pt idx="2606">
                  <c:v>19.964600000000001</c:v>
                </c:pt>
                <c:pt idx="2607">
                  <c:v>20.010100000000001</c:v>
                </c:pt>
                <c:pt idx="2608">
                  <c:v>20.0977</c:v>
                </c:pt>
                <c:pt idx="2609">
                  <c:v>20.148599999999998</c:v>
                </c:pt>
                <c:pt idx="2610">
                  <c:v>20.2074</c:v>
                </c:pt>
                <c:pt idx="2611">
                  <c:v>20.2423</c:v>
                </c:pt>
                <c:pt idx="2612">
                  <c:v>20.2864</c:v>
                </c:pt>
                <c:pt idx="2613">
                  <c:v>20.3309</c:v>
                </c:pt>
                <c:pt idx="2614">
                  <c:v>20.369299999999999</c:v>
                </c:pt>
                <c:pt idx="2615">
                  <c:v>20.421299999999999</c:v>
                </c:pt>
                <c:pt idx="2616">
                  <c:v>20.479500000000002</c:v>
                </c:pt>
                <c:pt idx="2617">
                  <c:v>20.517499999999998</c:v>
                </c:pt>
                <c:pt idx="2618">
                  <c:v>20.555099999999999</c:v>
                </c:pt>
                <c:pt idx="2619">
                  <c:v>20.5807</c:v>
                </c:pt>
                <c:pt idx="2620">
                  <c:v>20.5684</c:v>
                </c:pt>
                <c:pt idx="2621">
                  <c:v>20.558599999999998</c:v>
                </c:pt>
                <c:pt idx="2622">
                  <c:v>20.5685</c:v>
                </c:pt>
                <c:pt idx="2623">
                  <c:v>20.5901</c:v>
                </c:pt>
                <c:pt idx="2624">
                  <c:v>20.618300000000001</c:v>
                </c:pt>
                <c:pt idx="2625">
                  <c:v>20.634799999999998</c:v>
                </c:pt>
                <c:pt idx="2626">
                  <c:v>20.648900000000001</c:v>
                </c:pt>
                <c:pt idx="2627">
                  <c:v>20.676600000000001</c:v>
                </c:pt>
                <c:pt idx="2628">
                  <c:v>20.694400000000002</c:v>
                </c:pt>
                <c:pt idx="2629">
                  <c:v>20.69</c:v>
                </c:pt>
                <c:pt idx="2630">
                  <c:v>20.6736</c:v>
                </c:pt>
                <c:pt idx="2631">
                  <c:v>20.656500000000001</c:v>
                </c:pt>
                <c:pt idx="2632">
                  <c:v>20.629100000000001</c:v>
                </c:pt>
                <c:pt idx="2633">
                  <c:v>20.608799999999999</c:v>
                </c:pt>
                <c:pt idx="2634">
                  <c:v>20.605599999999999</c:v>
                </c:pt>
                <c:pt idx="2635">
                  <c:v>20.6675</c:v>
                </c:pt>
                <c:pt idx="2636">
                  <c:v>20.821200000000001</c:v>
                </c:pt>
                <c:pt idx="2637">
                  <c:v>20.8903</c:v>
                </c:pt>
                <c:pt idx="2638">
                  <c:v>20.8889</c:v>
                </c:pt>
                <c:pt idx="2639">
                  <c:v>20.8445</c:v>
                </c:pt>
                <c:pt idx="2640">
                  <c:v>20.790099999999999</c:v>
                </c:pt>
                <c:pt idx="2641">
                  <c:v>20.7363</c:v>
                </c:pt>
                <c:pt idx="2642">
                  <c:v>20.6876</c:v>
                </c:pt>
                <c:pt idx="2643">
                  <c:v>20.648800000000001</c:v>
                </c:pt>
                <c:pt idx="2644">
                  <c:v>20.621400000000001</c:v>
                </c:pt>
                <c:pt idx="2645">
                  <c:v>20.617899999999999</c:v>
                </c:pt>
                <c:pt idx="2646">
                  <c:v>20.741499999999998</c:v>
                </c:pt>
                <c:pt idx="2647">
                  <c:v>20.9893</c:v>
                </c:pt>
                <c:pt idx="2648">
                  <c:v>21.042000000000002</c:v>
                </c:pt>
                <c:pt idx="2649">
                  <c:v>21.032599999999999</c:v>
                </c:pt>
                <c:pt idx="2650">
                  <c:v>20.9315</c:v>
                </c:pt>
                <c:pt idx="2651">
                  <c:v>20.795500000000001</c:v>
                </c:pt>
                <c:pt idx="2652">
                  <c:v>20.9377</c:v>
                </c:pt>
                <c:pt idx="2653">
                  <c:v>21.104700000000001</c:v>
                </c:pt>
                <c:pt idx="2654">
                  <c:v>21.1004</c:v>
                </c:pt>
                <c:pt idx="2655">
                  <c:v>21.0825</c:v>
                </c:pt>
                <c:pt idx="2656">
                  <c:v>20.739799999999999</c:v>
                </c:pt>
                <c:pt idx="2657">
                  <c:v>20.555599999999998</c:v>
                </c:pt>
                <c:pt idx="2658">
                  <c:v>20.5076</c:v>
                </c:pt>
                <c:pt idx="2659">
                  <c:v>20.880199999999999</c:v>
                </c:pt>
                <c:pt idx="2660">
                  <c:v>21.025200000000002</c:v>
                </c:pt>
                <c:pt idx="2661">
                  <c:v>21.021699999999999</c:v>
                </c:pt>
                <c:pt idx="2662">
                  <c:v>20.7532</c:v>
                </c:pt>
                <c:pt idx="2663">
                  <c:v>20.6678</c:v>
                </c:pt>
                <c:pt idx="2664">
                  <c:v>20.648800000000001</c:v>
                </c:pt>
                <c:pt idx="2665">
                  <c:v>20.669499999999999</c:v>
                </c:pt>
                <c:pt idx="2666">
                  <c:v>20.74</c:v>
                </c:pt>
                <c:pt idx="2667">
                  <c:v>20.846</c:v>
                </c:pt>
                <c:pt idx="2668">
                  <c:v>20.986499999999999</c:v>
                </c:pt>
                <c:pt idx="2669">
                  <c:v>21.091699999999999</c:v>
                </c:pt>
                <c:pt idx="2670">
                  <c:v>21.152200000000001</c:v>
                </c:pt>
                <c:pt idx="2671">
                  <c:v>21.240600000000001</c:v>
                </c:pt>
                <c:pt idx="2672">
                  <c:v>21.353999999999999</c:v>
                </c:pt>
                <c:pt idx="2673">
                  <c:v>21.446400000000001</c:v>
                </c:pt>
                <c:pt idx="2674">
                  <c:v>21.523399999999999</c:v>
                </c:pt>
                <c:pt idx="2675">
                  <c:v>21.611899999999999</c:v>
                </c:pt>
                <c:pt idx="2676">
                  <c:v>21.696999999999999</c:v>
                </c:pt>
                <c:pt idx="2677">
                  <c:v>21.775300000000001</c:v>
                </c:pt>
                <c:pt idx="2678">
                  <c:v>21.6907</c:v>
                </c:pt>
                <c:pt idx="2679">
                  <c:v>21.6235</c:v>
                </c:pt>
                <c:pt idx="2680">
                  <c:v>21.546199999999999</c:v>
                </c:pt>
                <c:pt idx="2681">
                  <c:v>21.459700000000002</c:v>
                </c:pt>
                <c:pt idx="2682">
                  <c:v>21.365200000000002</c:v>
                </c:pt>
                <c:pt idx="2683">
                  <c:v>21.2562</c:v>
                </c:pt>
                <c:pt idx="2684">
                  <c:v>21.139099999999999</c:v>
                </c:pt>
                <c:pt idx="2685">
                  <c:v>21.040700000000001</c:v>
                </c:pt>
                <c:pt idx="2686">
                  <c:v>20.9619</c:v>
                </c:pt>
                <c:pt idx="2687">
                  <c:v>20.876000000000001</c:v>
                </c:pt>
                <c:pt idx="2688">
                  <c:v>20.834800000000001</c:v>
                </c:pt>
                <c:pt idx="2689">
                  <c:v>20.837700000000002</c:v>
                </c:pt>
                <c:pt idx="2690">
                  <c:v>20.860299999999999</c:v>
                </c:pt>
                <c:pt idx="2691">
                  <c:v>20.929600000000001</c:v>
                </c:pt>
                <c:pt idx="2692">
                  <c:v>21.037400000000002</c:v>
                </c:pt>
                <c:pt idx="2693">
                  <c:v>21.182500000000001</c:v>
                </c:pt>
                <c:pt idx="2694">
                  <c:v>21.238199999999999</c:v>
                </c:pt>
                <c:pt idx="2695">
                  <c:v>21.170400000000001</c:v>
                </c:pt>
                <c:pt idx="2696">
                  <c:v>21.081399999999999</c:v>
                </c:pt>
                <c:pt idx="2697">
                  <c:v>21.1724</c:v>
                </c:pt>
                <c:pt idx="2698">
                  <c:v>21.3126</c:v>
                </c:pt>
                <c:pt idx="2699">
                  <c:v>21.349499999999999</c:v>
                </c:pt>
                <c:pt idx="2700">
                  <c:v>21.322099999999999</c:v>
                </c:pt>
                <c:pt idx="2701">
                  <c:v>21.289000000000001</c:v>
                </c:pt>
                <c:pt idx="2702">
                  <c:v>21.279299999999999</c:v>
                </c:pt>
                <c:pt idx="2703">
                  <c:v>21.244900000000001</c:v>
                </c:pt>
                <c:pt idx="2704">
                  <c:v>21.188600000000001</c:v>
                </c:pt>
                <c:pt idx="2705">
                  <c:v>21.1538</c:v>
                </c:pt>
                <c:pt idx="2706">
                  <c:v>21.1234</c:v>
                </c:pt>
                <c:pt idx="2707">
                  <c:v>21.093900000000001</c:v>
                </c:pt>
                <c:pt idx="2708">
                  <c:v>21.0654</c:v>
                </c:pt>
                <c:pt idx="2709">
                  <c:v>21.0379</c:v>
                </c:pt>
                <c:pt idx="2710">
                  <c:v>21.011600000000001</c:v>
                </c:pt>
                <c:pt idx="2711">
                  <c:v>21.007400000000001</c:v>
                </c:pt>
                <c:pt idx="2712">
                  <c:v>20.985900000000001</c:v>
                </c:pt>
                <c:pt idx="2713">
                  <c:v>20.968499999999999</c:v>
                </c:pt>
                <c:pt idx="2714">
                  <c:v>20.941800000000001</c:v>
                </c:pt>
                <c:pt idx="2715">
                  <c:v>20.923300000000001</c:v>
                </c:pt>
                <c:pt idx="2716">
                  <c:v>20.909500000000001</c:v>
                </c:pt>
                <c:pt idx="2717">
                  <c:v>20.9026</c:v>
                </c:pt>
                <c:pt idx="2718">
                  <c:v>20.884399999999999</c:v>
                </c:pt>
                <c:pt idx="2719">
                  <c:v>20.8843</c:v>
                </c:pt>
                <c:pt idx="2720">
                  <c:v>20.889099999999999</c:v>
                </c:pt>
                <c:pt idx="2721">
                  <c:v>20.9193</c:v>
                </c:pt>
                <c:pt idx="2722">
                  <c:v>20.954699999999999</c:v>
                </c:pt>
                <c:pt idx="2723">
                  <c:v>20.989699999999999</c:v>
                </c:pt>
                <c:pt idx="2724">
                  <c:v>21.029900000000001</c:v>
                </c:pt>
                <c:pt idx="2725">
                  <c:v>21.075399999999998</c:v>
                </c:pt>
                <c:pt idx="2726">
                  <c:v>21.106100000000001</c:v>
                </c:pt>
                <c:pt idx="2727">
                  <c:v>21.136500000000002</c:v>
                </c:pt>
                <c:pt idx="2728">
                  <c:v>21.154499999999999</c:v>
                </c:pt>
                <c:pt idx="2729">
                  <c:v>21.1935</c:v>
                </c:pt>
                <c:pt idx="2730">
                  <c:v>21.241700000000002</c:v>
                </c:pt>
                <c:pt idx="2731">
                  <c:v>21.3018</c:v>
                </c:pt>
                <c:pt idx="2732">
                  <c:v>21.429300000000001</c:v>
                </c:pt>
                <c:pt idx="2733">
                  <c:v>21.5076</c:v>
                </c:pt>
                <c:pt idx="2734">
                  <c:v>21.555</c:v>
                </c:pt>
                <c:pt idx="2735">
                  <c:v>21.599599999999999</c:v>
                </c:pt>
                <c:pt idx="2736">
                  <c:v>21.619700000000002</c:v>
                </c:pt>
                <c:pt idx="2737">
                  <c:v>21.497</c:v>
                </c:pt>
                <c:pt idx="2738">
                  <c:v>21.335899999999999</c:v>
                </c:pt>
                <c:pt idx="2739">
                  <c:v>21.2179</c:v>
                </c:pt>
                <c:pt idx="2740">
                  <c:v>21.130700000000001</c:v>
                </c:pt>
                <c:pt idx="2741">
                  <c:v>21.036100000000001</c:v>
                </c:pt>
                <c:pt idx="2742">
                  <c:v>20.962599999999998</c:v>
                </c:pt>
                <c:pt idx="2743">
                  <c:v>20.894500000000001</c:v>
                </c:pt>
                <c:pt idx="2744">
                  <c:v>20.844899999999999</c:v>
                </c:pt>
                <c:pt idx="2745">
                  <c:v>20.8139</c:v>
                </c:pt>
                <c:pt idx="2746">
                  <c:v>20.802900000000001</c:v>
                </c:pt>
                <c:pt idx="2747">
                  <c:v>20.827400000000001</c:v>
                </c:pt>
                <c:pt idx="2748">
                  <c:v>20.8903</c:v>
                </c:pt>
                <c:pt idx="2749">
                  <c:v>20.967300000000002</c:v>
                </c:pt>
                <c:pt idx="2750">
                  <c:v>21.0717</c:v>
                </c:pt>
                <c:pt idx="2751">
                  <c:v>21.197700000000001</c:v>
                </c:pt>
                <c:pt idx="2752">
                  <c:v>21.255099999999999</c:v>
                </c:pt>
                <c:pt idx="2753">
                  <c:v>21.2547</c:v>
                </c:pt>
                <c:pt idx="2754">
                  <c:v>21.2515</c:v>
                </c:pt>
                <c:pt idx="2755">
                  <c:v>21.2484</c:v>
                </c:pt>
                <c:pt idx="2756">
                  <c:v>21.241800000000001</c:v>
                </c:pt>
                <c:pt idx="2757">
                  <c:v>21.2166</c:v>
                </c:pt>
                <c:pt idx="2758">
                  <c:v>21.2102</c:v>
                </c:pt>
                <c:pt idx="2759">
                  <c:v>21.211500000000001</c:v>
                </c:pt>
                <c:pt idx="2760">
                  <c:v>20.9602</c:v>
                </c:pt>
                <c:pt idx="2761">
                  <c:v>20.663499999999999</c:v>
                </c:pt>
                <c:pt idx="2762">
                  <c:v>20.452200000000001</c:v>
                </c:pt>
                <c:pt idx="2763">
                  <c:v>20.548200000000001</c:v>
                </c:pt>
                <c:pt idx="2764">
                  <c:v>20.7318</c:v>
                </c:pt>
                <c:pt idx="2765">
                  <c:v>20.916899999999998</c:v>
                </c:pt>
                <c:pt idx="2766">
                  <c:v>21.105399999999999</c:v>
                </c:pt>
                <c:pt idx="2767">
                  <c:v>21.180399999999999</c:v>
                </c:pt>
                <c:pt idx="2768">
                  <c:v>21.191700000000001</c:v>
                </c:pt>
                <c:pt idx="2769">
                  <c:v>21.215699999999998</c:v>
                </c:pt>
                <c:pt idx="2770">
                  <c:v>21.231400000000001</c:v>
                </c:pt>
                <c:pt idx="2771">
                  <c:v>21.249199999999998</c:v>
                </c:pt>
                <c:pt idx="2772">
                  <c:v>21.291499999999999</c:v>
                </c:pt>
                <c:pt idx="2773">
                  <c:v>21.320499999999999</c:v>
                </c:pt>
                <c:pt idx="2774">
                  <c:v>21.316700000000001</c:v>
                </c:pt>
                <c:pt idx="2775">
                  <c:v>21.284099999999999</c:v>
                </c:pt>
                <c:pt idx="2776">
                  <c:v>21.2546</c:v>
                </c:pt>
                <c:pt idx="2777">
                  <c:v>21.227399999999999</c:v>
                </c:pt>
                <c:pt idx="2778">
                  <c:v>21.2545</c:v>
                </c:pt>
                <c:pt idx="2779">
                  <c:v>21.337299999999999</c:v>
                </c:pt>
                <c:pt idx="2780">
                  <c:v>21.388999999999999</c:v>
                </c:pt>
                <c:pt idx="2781">
                  <c:v>21.432600000000001</c:v>
                </c:pt>
                <c:pt idx="2782">
                  <c:v>21.484200000000001</c:v>
                </c:pt>
                <c:pt idx="2783">
                  <c:v>21.579699999999999</c:v>
                </c:pt>
                <c:pt idx="2784">
                  <c:v>21.739100000000001</c:v>
                </c:pt>
                <c:pt idx="2785">
                  <c:v>21.878299999999999</c:v>
                </c:pt>
                <c:pt idx="2786">
                  <c:v>22.040800000000001</c:v>
                </c:pt>
                <c:pt idx="2787">
                  <c:v>22.2256</c:v>
                </c:pt>
                <c:pt idx="2788">
                  <c:v>22.2837</c:v>
                </c:pt>
                <c:pt idx="2789">
                  <c:v>22.0825</c:v>
                </c:pt>
                <c:pt idx="2790">
                  <c:v>21.970600000000001</c:v>
                </c:pt>
                <c:pt idx="2791">
                  <c:v>21.796199999999999</c:v>
                </c:pt>
                <c:pt idx="2792">
                  <c:v>21.613</c:v>
                </c:pt>
                <c:pt idx="2793">
                  <c:v>21.441700000000001</c:v>
                </c:pt>
                <c:pt idx="2794">
                  <c:v>21.2455</c:v>
                </c:pt>
                <c:pt idx="2795">
                  <c:v>21.0564</c:v>
                </c:pt>
                <c:pt idx="2796">
                  <c:v>20.8964</c:v>
                </c:pt>
                <c:pt idx="2797">
                  <c:v>20.808</c:v>
                </c:pt>
                <c:pt idx="2798">
                  <c:v>20.8888</c:v>
                </c:pt>
                <c:pt idx="2799">
                  <c:v>20.992599999999999</c:v>
                </c:pt>
                <c:pt idx="2800">
                  <c:v>21.075199999999999</c:v>
                </c:pt>
                <c:pt idx="2801">
                  <c:v>21.028500000000001</c:v>
                </c:pt>
                <c:pt idx="2802">
                  <c:v>21.032599999999999</c:v>
                </c:pt>
                <c:pt idx="2803">
                  <c:v>21.150300000000001</c:v>
                </c:pt>
                <c:pt idx="2804">
                  <c:v>21.203199999999999</c:v>
                </c:pt>
                <c:pt idx="2805">
                  <c:v>21.509899999999998</c:v>
                </c:pt>
                <c:pt idx="2806">
                  <c:v>21.8277</c:v>
                </c:pt>
                <c:pt idx="2807">
                  <c:v>21.815000000000001</c:v>
                </c:pt>
                <c:pt idx="2808">
                  <c:v>21.672799999999999</c:v>
                </c:pt>
                <c:pt idx="2809">
                  <c:v>21.619</c:v>
                </c:pt>
                <c:pt idx="2810">
                  <c:v>21.573899999999998</c:v>
                </c:pt>
                <c:pt idx="2811">
                  <c:v>21.545999999999999</c:v>
                </c:pt>
                <c:pt idx="2812">
                  <c:v>21.4756</c:v>
                </c:pt>
                <c:pt idx="2813">
                  <c:v>21.309799999999999</c:v>
                </c:pt>
                <c:pt idx="2814">
                  <c:v>21.222000000000001</c:v>
                </c:pt>
                <c:pt idx="2815">
                  <c:v>21.144300000000001</c:v>
                </c:pt>
                <c:pt idx="2816">
                  <c:v>21.0991</c:v>
                </c:pt>
                <c:pt idx="2817">
                  <c:v>21.043099999999999</c:v>
                </c:pt>
                <c:pt idx="2818">
                  <c:v>21.032699999999998</c:v>
                </c:pt>
                <c:pt idx="2819">
                  <c:v>21.094799999999999</c:v>
                </c:pt>
                <c:pt idx="2820">
                  <c:v>21.1355</c:v>
                </c:pt>
                <c:pt idx="2821">
                  <c:v>21.222999999999999</c:v>
                </c:pt>
                <c:pt idx="2822">
                  <c:v>21.318899999999999</c:v>
                </c:pt>
                <c:pt idx="2823">
                  <c:v>21.402799999999999</c:v>
                </c:pt>
                <c:pt idx="2824">
                  <c:v>21.446200000000001</c:v>
                </c:pt>
                <c:pt idx="2825">
                  <c:v>21.4953</c:v>
                </c:pt>
                <c:pt idx="2826">
                  <c:v>21.3414</c:v>
                </c:pt>
                <c:pt idx="2827">
                  <c:v>21.167400000000001</c:v>
                </c:pt>
                <c:pt idx="2828">
                  <c:v>21.134599999999999</c:v>
                </c:pt>
                <c:pt idx="2829">
                  <c:v>21.317399999999999</c:v>
                </c:pt>
                <c:pt idx="2830">
                  <c:v>23.064399999999999</c:v>
                </c:pt>
                <c:pt idx="2831">
                  <c:v>21.4359</c:v>
                </c:pt>
                <c:pt idx="2832">
                  <c:v>21.430800000000001</c:v>
                </c:pt>
                <c:pt idx="2833">
                  <c:v>21.434000000000001</c:v>
                </c:pt>
                <c:pt idx="2834">
                  <c:v>21.450099999999999</c:v>
                </c:pt>
                <c:pt idx="2835">
                  <c:v>21.468</c:v>
                </c:pt>
                <c:pt idx="2836">
                  <c:v>21.485199999999999</c:v>
                </c:pt>
                <c:pt idx="2837">
                  <c:v>21.476400000000002</c:v>
                </c:pt>
                <c:pt idx="2838">
                  <c:v>21.5047</c:v>
                </c:pt>
                <c:pt idx="2839">
                  <c:v>21.517199999999999</c:v>
                </c:pt>
                <c:pt idx="2840">
                  <c:v>21.525400000000001</c:v>
                </c:pt>
                <c:pt idx="2841">
                  <c:v>21.525300000000001</c:v>
                </c:pt>
                <c:pt idx="2842">
                  <c:v>21.470800000000001</c:v>
                </c:pt>
                <c:pt idx="2843">
                  <c:v>21.391100000000002</c:v>
                </c:pt>
                <c:pt idx="2844">
                  <c:v>21.227900000000002</c:v>
                </c:pt>
                <c:pt idx="2845">
                  <c:v>21.188600000000001</c:v>
                </c:pt>
                <c:pt idx="2846">
                  <c:v>21.184899999999999</c:v>
                </c:pt>
                <c:pt idx="2847">
                  <c:v>21.242799999999999</c:v>
                </c:pt>
                <c:pt idx="2848">
                  <c:v>21.256499999999999</c:v>
                </c:pt>
                <c:pt idx="2849">
                  <c:v>21.2089</c:v>
                </c:pt>
                <c:pt idx="2850">
                  <c:v>21.237400000000001</c:v>
                </c:pt>
                <c:pt idx="2851">
                  <c:v>21.206900000000001</c:v>
                </c:pt>
                <c:pt idx="2852">
                  <c:v>21.186900000000001</c:v>
                </c:pt>
                <c:pt idx="2853">
                  <c:v>21.201699999999999</c:v>
                </c:pt>
                <c:pt idx="2854">
                  <c:v>21.173100000000002</c:v>
                </c:pt>
                <c:pt idx="2855">
                  <c:v>21.190899999999999</c:v>
                </c:pt>
                <c:pt idx="2856">
                  <c:v>21.213899999999999</c:v>
                </c:pt>
                <c:pt idx="2857">
                  <c:v>21.255400000000002</c:v>
                </c:pt>
                <c:pt idx="2858">
                  <c:v>21.290900000000001</c:v>
                </c:pt>
                <c:pt idx="2859">
                  <c:v>21.373100000000001</c:v>
                </c:pt>
                <c:pt idx="2860">
                  <c:v>21.4451</c:v>
                </c:pt>
                <c:pt idx="2861">
                  <c:v>21.481300000000001</c:v>
                </c:pt>
                <c:pt idx="2862">
                  <c:v>21.514299999999999</c:v>
                </c:pt>
                <c:pt idx="2863">
                  <c:v>21.5624</c:v>
                </c:pt>
                <c:pt idx="2864">
                  <c:v>21.602900000000002</c:v>
                </c:pt>
                <c:pt idx="2865">
                  <c:v>21.647200000000002</c:v>
                </c:pt>
                <c:pt idx="2866">
                  <c:v>21.688300000000002</c:v>
                </c:pt>
                <c:pt idx="2867">
                  <c:v>21.7254</c:v>
                </c:pt>
                <c:pt idx="2868">
                  <c:v>21.761700000000001</c:v>
                </c:pt>
                <c:pt idx="2869">
                  <c:v>21.793500000000002</c:v>
                </c:pt>
                <c:pt idx="2870">
                  <c:v>21.831900000000001</c:v>
                </c:pt>
                <c:pt idx="2871">
                  <c:v>21.861000000000001</c:v>
                </c:pt>
                <c:pt idx="2872">
                  <c:v>21.864999999999998</c:v>
                </c:pt>
                <c:pt idx="2873">
                  <c:v>21.8645</c:v>
                </c:pt>
                <c:pt idx="2874">
                  <c:v>21.818100000000001</c:v>
                </c:pt>
                <c:pt idx="2875">
                  <c:v>21.731100000000001</c:v>
                </c:pt>
                <c:pt idx="2876">
                  <c:v>21.6447</c:v>
                </c:pt>
                <c:pt idx="2877">
                  <c:v>21.5928</c:v>
                </c:pt>
                <c:pt idx="2878">
                  <c:v>21.4773</c:v>
                </c:pt>
                <c:pt idx="2879">
                  <c:v>21.495999999999999</c:v>
                </c:pt>
                <c:pt idx="2880">
                  <c:v>21.5959</c:v>
                </c:pt>
                <c:pt idx="2881">
                  <c:v>21.532399999999999</c:v>
                </c:pt>
                <c:pt idx="2882">
                  <c:v>21.496600000000001</c:v>
                </c:pt>
                <c:pt idx="2883">
                  <c:v>21.518000000000001</c:v>
                </c:pt>
                <c:pt idx="2884">
                  <c:v>21.465800000000002</c:v>
                </c:pt>
                <c:pt idx="2885">
                  <c:v>21.514600000000002</c:v>
                </c:pt>
                <c:pt idx="2886">
                  <c:v>21.556100000000001</c:v>
                </c:pt>
                <c:pt idx="2887">
                  <c:v>21.624099999999999</c:v>
                </c:pt>
                <c:pt idx="2888">
                  <c:v>21.5503</c:v>
                </c:pt>
                <c:pt idx="2889">
                  <c:v>21.639500000000002</c:v>
                </c:pt>
                <c:pt idx="2890">
                  <c:v>21.7605</c:v>
                </c:pt>
                <c:pt idx="2891">
                  <c:v>21.6889</c:v>
                </c:pt>
                <c:pt idx="2892">
                  <c:v>21.585100000000001</c:v>
                </c:pt>
                <c:pt idx="2893">
                  <c:v>21.332999999999998</c:v>
                </c:pt>
                <c:pt idx="2894">
                  <c:v>20.947700000000001</c:v>
                </c:pt>
                <c:pt idx="2895">
                  <c:v>20.6524</c:v>
                </c:pt>
                <c:pt idx="2896">
                  <c:v>20.8276</c:v>
                </c:pt>
                <c:pt idx="2897">
                  <c:v>21.323</c:v>
                </c:pt>
                <c:pt idx="2898">
                  <c:v>21.723400000000002</c:v>
                </c:pt>
                <c:pt idx="2899">
                  <c:v>21.958300000000001</c:v>
                </c:pt>
                <c:pt idx="2900">
                  <c:v>21.414000000000001</c:v>
                </c:pt>
                <c:pt idx="2901">
                  <c:v>21.221800000000002</c:v>
                </c:pt>
                <c:pt idx="2902">
                  <c:v>21.0915</c:v>
                </c:pt>
                <c:pt idx="2903">
                  <c:v>20.962700000000002</c:v>
                </c:pt>
                <c:pt idx="2904">
                  <c:v>20.896000000000001</c:v>
                </c:pt>
                <c:pt idx="2905">
                  <c:v>20.855499999999999</c:v>
                </c:pt>
                <c:pt idx="2906">
                  <c:v>20.747900000000001</c:v>
                </c:pt>
                <c:pt idx="2907">
                  <c:v>20.778500000000001</c:v>
                </c:pt>
                <c:pt idx="2908">
                  <c:v>20.807200000000002</c:v>
                </c:pt>
                <c:pt idx="2909">
                  <c:v>20.859500000000001</c:v>
                </c:pt>
                <c:pt idx="2910">
                  <c:v>20.883700000000001</c:v>
                </c:pt>
                <c:pt idx="2911">
                  <c:v>20.9495</c:v>
                </c:pt>
                <c:pt idx="2912">
                  <c:v>21.098500000000001</c:v>
                </c:pt>
                <c:pt idx="2913">
                  <c:v>21.2544</c:v>
                </c:pt>
                <c:pt idx="2914">
                  <c:v>21.395399999999999</c:v>
                </c:pt>
                <c:pt idx="2915">
                  <c:v>21.554300000000001</c:v>
                </c:pt>
                <c:pt idx="2916">
                  <c:v>21.7242</c:v>
                </c:pt>
                <c:pt idx="2917">
                  <c:v>21.834399999999999</c:v>
                </c:pt>
                <c:pt idx="2918">
                  <c:v>21.953900000000001</c:v>
                </c:pt>
                <c:pt idx="2919">
                  <c:v>22.006599999999999</c:v>
                </c:pt>
                <c:pt idx="2920">
                  <c:v>22.008099999999999</c:v>
                </c:pt>
                <c:pt idx="2921">
                  <c:v>21.985800000000001</c:v>
                </c:pt>
                <c:pt idx="2922">
                  <c:v>21.930599999999998</c:v>
                </c:pt>
                <c:pt idx="2923">
                  <c:v>21.843499999999999</c:v>
                </c:pt>
                <c:pt idx="2924">
                  <c:v>21.753</c:v>
                </c:pt>
                <c:pt idx="2925">
                  <c:v>21.6708</c:v>
                </c:pt>
                <c:pt idx="2926">
                  <c:v>21.579699999999999</c:v>
                </c:pt>
                <c:pt idx="2927">
                  <c:v>21.465599999999998</c:v>
                </c:pt>
                <c:pt idx="2928">
                  <c:v>21.3719</c:v>
                </c:pt>
                <c:pt idx="2929">
                  <c:v>21.321100000000001</c:v>
                </c:pt>
                <c:pt idx="2930">
                  <c:v>21.286000000000001</c:v>
                </c:pt>
                <c:pt idx="2931">
                  <c:v>21.285499999999999</c:v>
                </c:pt>
                <c:pt idx="2932">
                  <c:v>21.264500000000002</c:v>
                </c:pt>
                <c:pt idx="2933">
                  <c:v>21.2057</c:v>
                </c:pt>
                <c:pt idx="2934">
                  <c:v>21.155100000000001</c:v>
                </c:pt>
                <c:pt idx="2935">
                  <c:v>21.116299999999999</c:v>
                </c:pt>
                <c:pt idx="2936">
                  <c:v>21.095800000000001</c:v>
                </c:pt>
                <c:pt idx="2937">
                  <c:v>21.0794</c:v>
                </c:pt>
                <c:pt idx="2938">
                  <c:v>21.1051</c:v>
                </c:pt>
                <c:pt idx="2939">
                  <c:v>21.066299999999998</c:v>
                </c:pt>
                <c:pt idx="2940">
                  <c:v>21.063500000000001</c:v>
                </c:pt>
                <c:pt idx="2941">
                  <c:v>21.101199999999999</c:v>
                </c:pt>
                <c:pt idx="2942">
                  <c:v>21.133600000000001</c:v>
                </c:pt>
                <c:pt idx="2943">
                  <c:v>21.2074</c:v>
                </c:pt>
                <c:pt idx="2944">
                  <c:v>21.286200000000001</c:v>
                </c:pt>
                <c:pt idx="2945">
                  <c:v>21.358799999999999</c:v>
                </c:pt>
                <c:pt idx="2946">
                  <c:v>21.439</c:v>
                </c:pt>
                <c:pt idx="2947">
                  <c:v>21.497499999999999</c:v>
                </c:pt>
                <c:pt idx="2948">
                  <c:v>21.568100000000001</c:v>
                </c:pt>
                <c:pt idx="2949">
                  <c:v>21.6356</c:v>
                </c:pt>
                <c:pt idx="2950">
                  <c:v>21.6875</c:v>
                </c:pt>
                <c:pt idx="2951">
                  <c:v>21.725300000000001</c:v>
                </c:pt>
                <c:pt idx="2952">
                  <c:v>21.756</c:v>
                </c:pt>
                <c:pt idx="2953">
                  <c:v>21.7775</c:v>
                </c:pt>
                <c:pt idx="2954">
                  <c:v>21.7956</c:v>
                </c:pt>
                <c:pt idx="2955">
                  <c:v>21.807500000000001</c:v>
                </c:pt>
                <c:pt idx="2956">
                  <c:v>21.815999999999999</c:v>
                </c:pt>
                <c:pt idx="2957">
                  <c:v>21.819700000000001</c:v>
                </c:pt>
                <c:pt idx="2958">
                  <c:v>21.819600000000001</c:v>
                </c:pt>
                <c:pt idx="2959">
                  <c:v>21.785499999999999</c:v>
                </c:pt>
                <c:pt idx="2960">
                  <c:v>21.723800000000001</c:v>
                </c:pt>
                <c:pt idx="2961">
                  <c:v>21.920999999999999</c:v>
                </c:pt>
                <c:pt idx="2962">
                  <c:v>22.275700000000001</c:v>
                </c:pt>
                <c:pt idx="2963">
                  <c:v>22.4664</c:v>
                </c:pt>
                <c:pt idx="2964">
                  <c:v>22.3764</c:v>
                </c:pt>
                <c:pt idx="2965">
                  <c:v>22.123799999999999</c:v>
                </c:pt>
                <c:pt idx="2966">
                  <c:v>21.9907</c:v>
                </c:pt>
                <c:pt idx="2967">
                  <c:v>21.9771</c:v>
                </c:pt>
                <c:pt idx="2968">
                  <c:v>21.954899999999999</c:v>
                </c:pt>
                <c:pt idx="2969">
                  <c:v>21.952100000000002</c:v>
                </c:pt>
                <c:pt idx="2970">
                  <c:v>21.966899999999999</c:v>
                </c:pt>
                <c:pt idx="2971">
                  <c:v>22.010899999999999</c:v>
                </c:pt>
                <c:pt idx="2972">
                  <c:v>22.069900000000001</c:v>
                </c:pt>
                <c:pt idx="2973">
                  <c:v>22.115600000000001</c:v>
                </c:pt>
                <c:pt idx="2974">
                  <c:v>22.1904</c:v>
                </c:pt>
                <c:pt idx="2975">
                  <c:v>22.2697</c:v>
                </c:pt>
                <c:pt idx="2976">
                  <c:v>22.325900000000001</c:v>
                </c:pt>
                <c:pt idx="2977">
                  <c:v>22.348299999999998</c:v>
                </c:pt>
                <c:pt idx="2978">
                  <c:v>22.3155</c:v>
                </c:pt>
                <c:pt idx="2979">
                  <c:v>22.1816</c:v>
                </c:pt>
                <c:pt idx="2980">
                  <c:v>21.954000000000001</c:v>
                </c:pt>
                <c:pt idx="2981">
                  <c:v>21.758099999999999</c:v>
                </c:pt>
                <c:pt idx="2982">
                  <c:v>22.108699999999999</c:v>
                </c:pt>
                <c:pt idx="2983">
                  <c:v>22.838899999999999</c:v>
                </c:pt>
                <c:pt idx="2984">
                  <c:v>21.951499999999999</c:v>
                </c:pt>
                <c:pt idx="2985">
                  <c:v>21.628</c:v>
                </c:pt>
                <c:pt idx="2986">
                  <c:v>21.366700000000002</c:v>
                </c:pt>
                <c:pt idx="2987">
                  <c:v>21.622399999999999</c:v>
                </c:pt>
                <c:pt idx="2988">
                  <c:v>21.7197</c:v>
                </c:pt>
                <c:pt idx="2989">
                  <c:v>21.748799999999999</c:v>
                </c:pt>
                <c:pt idx="2990">
                  <c:v>21.540500000000002</c:v>
                </c:pt>
                <c:pt idx="2991">
                  <c:v>21.299800000000001</c:v>
                </c:pt>
                <c:pt idx="2992">
                  <c:v>21.143799999999999</c:v>
                </c:pt>
                <c:pt idx="2993">
                  <c:v>21.142099999999999</c:v>
                </c:pt>
                <c:pt idx="2994">
                  <c:v>21.238</c:v>
                </c:pt>
                <c:pt idx="2995">
                  <c:v>21.373699999999999</c:v>
                </c:pt>
                <c:pt idx="2996">
                  <c:v>21.597000000000001</c:v>
                </c:pt>
                <c:pt idx="2997">
                  <c:v>21.740600000000001</c:v>
                </c:pt>
                <c:pt idx="2998">
                  <c:v>21.692699999999999</c:v>
                </c:pt>
                <c:pt idx="2999">
                  <c:v>21.622299999999999</c:v>
                </c:pt>
                <c:pt idx="3000">
                  <c:v>21.573799999999999</c:v>
                </c:pt>
                <c:pt idx="3001">
                  <c:v>21.5716</c:v>
                </c:pt>
                <c:pt idx="3002">
                  <c:v>21.583200000000001</c:v>
                </c:pt>
                <c:pt idx="3003">
                  <c:v>21.591000000000001</c:v>
                </c:pt>
                <c:pt idx="3004">
                  <c:v>21.6462</c:v>
                </c:pt>
                <c:pt idx="3005">
                  <c:v>21.695699999999999</c:v>
                </c:pt>
                <c:pt idx="3006">
                  <c:v>21.7807</c:v>
                </c:pt>
                <c:pt idx="3007">
                  <c:v>21.851700000000001</c:v>
                </c:pt>
                <c:pt idx="3008">
                  <c:v>21.931999999999999</c:v>
                </c:pt>
                <c:pt idx="3009">
                  <c:v>22.027200000000001</c:v>
                </c:pt>
                <c:pt idx="3010">
                  <c:v>22.117999999999999</c:v>
                </c:pt>
                <c:pt idx="3011">
                  <c:v>22.194400000000002</c:v>
                </c:pt>
                <c:pt idx="3012">
                  <c:v>22.1934</c:v>
                </c:pt>
                <c:pt idx="3013">
                  <c:v>22.164000000000001</c:v>
                </c:pt>
                <c:pt idx="3014">
                  <c:v>22.194500000000001</c:v>
                </c:pt>
                <c:pt idx="3015">
                  <c:v>22.171399999999998</c:v>
                </c:pt>
                <c:pt idx="3016">
                  <c:v>22.0655</c:v>
                </c:pt>
                <c:pt idx="3017">
                  <c:v>21.904699999999998</c:v>
                </c:pt>
                <c:pt idx="3018">
                  <c:v>21.759699999999999</c:v>
                </c:pt>
                <c:pt idx="3019">
                  <c:v>21.732399999999998</c:v>
                </c:pt>
                <c:pt idx="3020">
                  <c:v>21.7667</c:v>
                </c:pt>
                <c:pt idx="3021">
                  <c:v>21.902999999999999</c:v>
                </c:pt>
                <c:pt idx="3022">
                  <c:v>22.0549</c:v>
                </c:pt>
                <c:pt idx="3023">
                  <c:v>22.0945</c:v>
                </c:pt>
                <c:pt idx="3024">
                  <c:v>22.030200000000001</c:v>
                </c:pt>
                <c:pt idx="3025">
                  <c:v>21.994199999999999</c:v>
                </c:pt>
                <c:pt idx="3026">
                  <c:v>22.008600000000001</c:v>
                </c:pt>
                <c:pt idx="3027">
                  <c:v>22.040500000000002</c:v>
                </c:pt>
                <c:pt idx="3028">
                  <c:v>22.083500000000001</c:v>
                </c:pt>
                <c:pt idx="3029">
                  <c:v>22.11</c:v>
                </c:pt>
                <c:pt idx="3030">
                  <c:v>22.249199999999998</c:v>
                </c:pt>
                <c:pt idx="3031">
                  <c:v>22.270700000000001</c:v>
                </c:pt>
                <c:pt idx="3032">
                  <c:v>22.2806</c:v>
                </c:pt>
                <c:pt idx="3033">
                  <c:v>22.272500000000001</c:v>
                </c:pt>
                <c:pt idx="3034">
                  <c:v>22.264199999999999</c:v>
                </c:pt>
                <c:pt idx="3035">
                  <c:v>22.260300000000001</c:v>
                </c:pt>
                <c:pt idx="3036">
                  <c:v>22.223099999999999</c:v>
                </c:pt>
                <c:pt idx="3037">
                  <c:v>22.1508</c:v>
                </c:pt>
                <c:pt idx="3038">
                  <c:v>22.080300000000001</c:v>
                </c:pt>
                <c:pt idx="3039">
                  <c:v>22.041899999999998</c:v>
                </c:pt>
                <c:pt idx="3040">
                  <c:v>22.003399999999999</c:v>
                </c:pt>
                <c:pt idx="3041">
                  <c:v>21.956199999999999</c:v>
                </c:pt>
                <c:pt idx="3042">
                  <c:v>21.8901</c:v>
                </c:pt>
                <c:pt idx="3043">
                  <c:v>21.862200000000001</c:v>
                </c:pt>
                <c:pt idx="3044">
                  <c:v>21.885000000000002</c:v>
                </c:pt>
                <c:pt idx="3045">
                  <c:v>22.0184</c:v>
                </c:pt>
                <c:pt idx="3046">
                  <c:v>22.142900000000001</c:v>
                </c:pt>
                <c:pt idx="3047">
                  <c:v>22.063700000000001</c:v>
                </c:pt>
                <c:pt idx="3048">
                  <c:v>22.0989</c:v>
                </c:pt>
                <c:pt idx="3049">
                  <c:v>22.159800000000001</c:v>
                </c:pt>
                <c:pt idx="3050">
                  <c:v>21.943200000000001</c:v>
                </c:pt>
                <c:pt idx="3051">
                  <c:v>21.616900000000001</c:v>
                </c:pt>
                <c:pt idx="3052">
                  <c:v>21.582999999999998</c:v>
                </c:pt>
                <c:pt idx="3053">
                  <c:v>21.5916</c:v>
                </c:pt>
                <c:pt idx="3054">
                  <c:v>22.188400000000001</c:v>
                </c:pt>
                <c:pt idx="3055">
                  <c:v>22.215900000000001</c:v>
                </c:pt>
                <c:pt idx="3056">
                  <c:v>22.235199999999999</c:v>
                </c:pt>
                <c:pt idx="3057">
                  <c:v>22.345500000000001</c:v>
                </c:pt>
                <c:pt idx="3058">
                  <c:v>22.349399999999999</c:v>
                </c:pt>
                <c:pt idx="3059">
                  <c:v>22.322399999999998</c:v>
                </c:pt>
                <c:pt idx="3060">
                  <c:v>22.511199999999999</c:v>
                </c:pt>
                <c:pt idx="3061">
                  <c:v>22.595700000000001</c:v>
                </c:pt>
                <c:pt idx="3062">
                  <c:v>22.664000000000001</c:v>
                </c:pt>
                <c:pt idx="3063">
                  <c:v>22.681699999999999</c:v>
                </c:pt>
                <c:pt idx="3064">
                  <c:v>22.685199999999998</c:v>
                </c:pt>
                <c:pt idx="3065">
                  <c:v>22.687999999999999</c:v>
                </c:pt>
                <c:pt idx="3066">
                  <c:v>22.588000000000001</c:v>
                </c:pt>
                <c:pt idx="3067">
                  <c:v>22.536899999999999</c:v>
                </c:pt>
                <c:pt idx="3068">
                  <c:v>22.5044</c:v>
                </c:pt>
                <c:pt idx="3069">
                  <c:v>22.548200000000001</c:v>
                </c:pt>
                <c:pt idx="3070">
                  <c:v>22.499099999999999</c:v>
                </c:pt>
                <c:pt idx="3071">
                  <c:v>22.452999999999999</c:v>
                </c:pt>
                <c:pt idx="3072">
                  <c:v>22.409099999999999</c:v>
                </c:pt>
                <c:pt idx="3073">
                  <c:v>22.374199999999998</c:v>
                </c:pt>
                <c:pt idx="3074">
                  <c:v>22.34</c:v>
                </c:pt>
                <c:pt idx="3075">
                  <c:v>22.290099999999999</c:v>
                </c:pt>
                <c:pt idx="3076">
                  <c:v>22.236899999999999</c:v>
                </c:pt>
                <c:pt idx="3077">
                  <c:v>22.221599999999999</c:v>
                </c:pt>
                <c:pt idx="3078">
                  <c:v>22.275300000000001</c:v>
                </c:pt>
                <c:pt idx="3079">
                  <c:v>22.307600000000001</c:v>
                </c:pt>
                <c:pt idx="3080">
                  <c:v>22.3124</c:v>
                </c:pt>
                <c:pt idx="3081">
                  <c:v>22.302499999999998</c:v>
                </c:pt>
                <c:pt idx="3082">
                  <c:v>22.319900000000001</c:v>
                </c:pt>
                <c:pt idx="3083">
                  <c:v>22.3447</c:v>
                </c:pt>
                <c:pt idx="3084">
                  <c:v>22.368300000000001</c:v>
                </c:pt>
                <c:pt idx="3085">
                  <c:v>22.372499999999999</c:v>
                </c:pt>
                <c:pt idx="3086">
                  <c:v>22.291499999999999</c:v>
                </c:pt>
                <c:pt idx="3087">
                  <c:v>22.183399999999999</c:v>
                </c:pt>
                <c:pt idx="3088">
                  <c:v>22.104800000000001</c:v>
                </c:pt>
                <c:pt idx="3089">
                  <c:v>21.972899999999999</c:v>
                </c:pt>
                <c:pt idx="3090">
                  <c:v>22.0076</c:v>
                </c:pt>
                <c:pt idx="3091">
                  <c:v>22.0703</c:v>
                </c:pt>
                <c:pt idx="3092">
                  <c:v>22.109500000000001</c:v>
                </c:pt>
                <c:pt idx="3093">
                  <c:v>22.1189</c:v>
                </c:pt>
                <c:pt idx="3094">
                  <c:v>22.069700000000001</c:v>
                </c:pt>
                <c:pt idx="3095">
                  <c:v>22.0501</c:v>
                </c:pt>
                <c:pt idx="3096">
                  <c:v>22.017499999999998</c:v>
                </c:pt>
                <c:pt idx="3097">
                  <c:v>21.984100000000002</c:v>
                </c:pt>
                <c:pt idx="3098">
                  <c:v>21.948599999999999</c:v>
                </c:pt>
                <c:pt idx="3099">
                  <c:v>21.914200000000001</c:v>
                </c:pt>
                <c:pt idx="3100">
                  <c:v>21.898199999999999</c:v>
                </c:pt>
                <c:pt idx="3101">
                  <c:v>22.031199999999998</c:v>
                </c:pt>
                <c:pt idx="3102">
                  <c:v>22.171600000000002</c:v>
                </c:pt>
                <c:pt idx="3103">
                  <c:v>22.460999999999999</c:v>
                </c:pt>
                <c:pt idx="3104">
                  <c:v>22.472200000000001</c:v>
                </c:pt>
                <c:pt idx="3105">
                  <c:v>22.5244</c:v>
                </c:pt>
                <c:pt idx="3106">
                  <c:v>22.587199999999999</c:v>
                </c:pt>
                <c:pt idx="3107">
                  <c:v>22.6556</c:v>
                </c:pt>
                <c:pt idx="3108">
                  <c:v>22.723400000000002</c:v>
                </c:pt>
                <c:pt idx="3109">
                  <c:v>22.7455</c:v>
                </c:pt>
                <c:pt idx="3110">
                  <c:v>22.811499999999999</c:v>
                </c:pt>
                <c:pt idx="3111">
                  <c:v>22.786799999999999</c:v>
                </c:pt>
                <c:pt idx="3112">
                  <c:v>22.891400000000001</c:v>
                </c:pt>
                <c:pt idx="3113">
                  <c:v>22.946200000000001</c:v>
                </c:pt>
                <c:pt idx="3114">
                  <c:v>22.965499999999999</c:v>
                </c:pt>
                <c:pt idx="3115">
                  <c:v>23.000299999999999</c:v>
                </c:pt>
                <c:pt idx="3116">
                  <c:v>23.027799999999999</c:v>
                </c:pt>
                <c:pt idx="3117">
                  <c:v>23.1084</c:v>
                </c:pt>
                <c:pt idx="3118">
                  <c:v>23.201599999999999</c:v>
                </c:pt>
                <c:pt idx="3119">
                  <c:v>23.1937</c:v>
                </c:pt>
                <c:pt idx="3120">
                  <c:v>23.017199999999999</c:v>
                </c:pt>
                <c:pt idx="3121">
                  <c:v>22.7562</c:v>
                </c:pt>
                <c:pt idx="3122">
                  <c:v>22.624199999999998</c:v>
                </c:pt>
                <c:pt idx="3123">
                  <c:v>22.5318</c:v>
                </c:pt>
                <c:pt idx="3124">
                  <c:v>22.393699999999999</c:v>
                </c:pt>
                <c:pt idx="3125">
                  <c:v>22.430900000000001</c:v>
                </c:pt>
                <c:pt idx="3126">
                  <c:v>22.478200000000001</c:v>
                </c:pt>
                <c:pt idx="3127">
                  <c:v>22.5548</c:v>
                </c:pt>
                <c:pt idx="3128">
                  <c:v>22.5855</c:v>
                </c:pt>
                <c:pt idx="3129">
                  <c:v>22.615500000000001</c:v>
                </c:pt>
                <c:pt idx="3130">
                  <c:v>22.6509</c:v>
                </c:pt>
                <c:pt idx="3131">
                  <c:v>22.691800000000001</c:v>
                </c:pt>
                <c:pt idx="3132">
                  <c:v>22.753900000000002</c:v>
                </c:pt>
                <c:pt idx="3133">
                  <c:v>22.716699999999999</c:v>
                </c:pt>
                <c:pt idx="3134">
                  <c:v>22.640899999999998</c:v>
                </c:pt>
                <c:pt idx="3135">
                  <c:v>22.547599999999999</c:v>
                </c:pt>
                <c:pt idx="3136">
                  <c:v>22.526700000000002</c:v>
                </c:pt>
                <c:pt idx="3137">
                  <c:v>22.6082</c:v>
                </c:pt>
                <c:pt idx="3138">
                  <c:v>22.794799999999999</c:v>
                </c:pt>
                <c:pt idx="3139">
                  <c:v>22.9376</c:v>
                </c:pt>
                <c:pt idx="3140">
                  <c:v>23.035</c:v>
                </c:pt>
                <c:pt idx="3141">
                  <c:v>23.061699999999998</c:v>
                </c:pt>
                <c:pt idx="3142">
                  <c:v>23.003900000000002</c:v>
                </c:pt>
                <c:pt idx="3143">
                  <c:v>22.9495</c:v>
                </c:pt>
                <c:pt idx="3144">
                  <c:v>22.865500000000001</c:v>
                </c:pt>
                <c:pt idx="3145">
                  <c:v>22.791599999999999</c:v>
                </c:pt>
                <c:pt idx="3146">
                  <c:v>22.876799999999999</c:v>
                </c:pt>
                <c:pt idx="3147">
                  <c:v>22.883800000000001</c:v>
                </c:pt>
                <c:pt idx="3148">
                  <c:v>22.8706</c:v>
                </c:pt>
                <c:pt idx="3149">
                  <c:v>22.858799999999999</c:v>
                </c:pt>
                <c:pt idx="3150">
                  <c:v>22.7867</c:v>
                </c:pt>
                <c:pt idx="3151">
                  <c:v>22.644400000000001</c:v>
                </c:pt>
                <c:pt idx="3152">
                  <c:v>22.721399999999999</c:v>
                </c:pt>
                <c:pt idx="3153">
                  <c:v>22.809799999999999</c:v>
                </c:pt>
                <c:pt idx="3154">
                  <c:v>22.968599999999999</c:v>
                </c:pt>
                <c:pt idx="3155">
                  <c:v>23.301600000000001</c:v>
                </c:pt>
                <c:pt idx="3156">
                  <c:v>23.191299999999998</c:v>
                </c:pt>
                <c:pt idx="3157">
                  <c:v>23.172899999999998</c:v>
                </c:pt>
                <c:pt idx="3158">
                  <c:v>23.573899999999998</c:v>
                </c:pt>
                <c:pt idx="3159">
                  <c:v>24.766999999999999</c:v>
                </c:pt>
                <c:pt idx="3160">
                  <c:v>23.8489</c:v>
                </c:pt>
                <c:pt idx="3161">
                  <c:v>23.640799999999999</c:v>
                </c:pt>
                <c:pt idx="3162">
                  <c:v>23.401199999999999</c:v>
                </c:pt>
                <c:pt idx="3163">
                  <c:v>23.165099999999999</c:v>
                </c:pt>
                <c:pt idx="3164">
                  <c:v>23.063300000000002</c:v>
                </c:pt>
                <c:pt idx="3165">
                  <c:v>23.017399999999999</c:v>
                </c:pt>
                <c:pt idx="3166">
                  <c:v>23.0397</c:v>
                </c:pt>
                <c:pt idx="3167">
                  <c:v>22.995999999999999</c:v>
                </c:pt>
                <c:pt idx="3168">
                  <c:v>22.942299999999999</c:v>
                </c:pt>
                <c:pt idx="3169">
                  <c:v>22.920999999999999</c:v>
                </c:pt>
                <c:pt idx="3170">
                  <c:v>22.896799999999999</c:v>
                </c:pt>
                <c:pt idx="3171">
                  <c:v>22.892099999999999</c:v>
                </c:pt>
                <c:pt idx="3172">
                  <c:v>22.8919</c:v>
                </c:pt>
                <c:pt idx="3173">
                  <c:v>22.937200000000001</c:v>
                </c:pt>
                <c:pt idx="3174">
                  <c:v>23.055099999999999</c:v>
                </c:pt>
                <c:pt idx="3175">
                  <c:v>23.062100000000001</c:v>
                </c:pt>
                <c:pt idx="3176">
                  <c:v>22.943999999999999</c:v>
                </c:pt>
                <c:pt idx="3177">
                  <c:v>22.828900000000001</c:v>
                </c:pt>
                <c:pt idx="3178">
                  <c:v>22.836200000000002</c:v>
                </c:pt>
                <c:pt idx="3179">
                  <c:v>22.878699999999998</c:v>
                </c:pt>
                <c:pt idx="3180">
                  <c:v>22.958300000000001</c:v>
                </c:pt>
                <c:pt idx="3181">
                  <c:v>22.9634</c:v>
                </c:pt>
                <c:pt idx="3182">
                  <c:v>22.822500000000002</c:v>
                </c:pt>
                <c:pt idx="3183">
                  <c:v>22.7819</c:v>
                </c:pt>
                <c:pt idx="3184">
                  <c:v>22.572399999999998</c:v>
                </c:pt>
                <c:pt idx="3185">
                  <c:v>22.585999999999999</c:v>
                </c:pt>
                <c:pt idx="3186">
                  <c:v>22.713200000000001</c:v>
                </c:pt>
                <c:pt idx="3187">
                  <c:v>22.866499999999998</c:v>
                </c:pt>
                <c:pt idx="3188">
                  <c:v>22.947800000000001</c:v>
                </c:pt>
                <c:pt idx="3189">
                  <c:v>22.973400000000002</c:v>
                </c:pt>
                <c:pt idx="3190">
                  <c:v>22.973600000000001</c:v>
                </c:pt>
                <c:pt idx="3191">
                  <c:v>22.979600000000001</c:v>
                </c:pt>
                <c:pt idx="3192">
                  <c:v>23.014099999999999</c:v>
                </c:pt>
                <c:pt idx="3193">
                  <c:v>23.067399999999999</c:v>
                </c:pt>
                <c:pt idx="3194">
                  <c:v>23.063400000000001</c:v>
                </c:pt>
                <c:pt idx="3195">
                  <c:v>22.975999999999999</c:v>
                </c:pt>
                <c:pt idx="3196">
                  <c:v>22.895199999999999</c:v>
                </c:pt>
                <c:pt idx="3197">
                  <c:v>22.8386</c:v>
                </c:pt>
                <c:pt idx="3198">
                  <c:v>22.894400000000001</c:v>
                </c:pt>
                <c:pt idx="3199">
                  <c:v>23.165700000000001</c:v>
                </c:pt>
                <c:pt idx="3200">
                  <c:v>23.425000000000001</c:v>
                </c:pt>
                <c:pt idx="3201">
                  <c:v>23.577400000000001</c:v>
                </c:pt>
                <c:pt idx="3202">
                  <c:v>23.595500000000001</c:v>
                </c:pt>
                <c:pt idx="3203">
                  <c:v>23.617100000000001</c:v>
                </c:pt>
                <c:pt idx="3204">
                  <c:v>23.689499999999999</c:v>
                </c:pt>
                <c:pt idx="3205">
                  <c:v>23.6815</c:v>
                </c:pt>
                <c:pt idx="3206">
                  <c:v>23.624600000000001</c:v>
                </c:pt>
                <c:pt idx="3207">
                  <c:v>23.504899999999999</c:v>
                </c:pt>
                <c:pt idx="3208">
                  <c:v>23.493200000000002</c:v>
                </c:pt>
                <c:pt idx="3209">
                  <c:v>23.481300000000001</c:v>
                </c:pt>
                <c:pt idx="3210">
                  <c:v>23.459399999999999</c:v>
                </c:pt>
                <c:pt idx="3211">
                  <c:v>23.3447</c:v>
                </c:pt>
                <c:pt idx="3212">
                  <c:v>23.3429</c:v>
                </c:pt>
                <c:pt idx="3213">
                  <c:v>23.393999999999998</c:v>
                </c:pt>
                <c:pt idx="3214">
                  <c:v>23.4572</c:v>
                </c:pt>
                <c:pt idx="3215">
                  <c:v>23.5306</c:v>
                </c:pt>
                <c:pt idx="3216">
                  <c:v>23.609500000000001</c:v>
                </c:pt>
                <c:pt idx="3217">
                  <c:v>23.694900000000001</c:v>
                </c:pt>
                <c:pt idx="3218">
                  <c:v>23.745200000000001</c:v>
                </c:pt>
                <c:pt idx="3219">
                  <c:v>23.7364</c:v>
                </c:pt>
                <c:pt idx="3220">
                  <c:v>23.686800000000002</c:v>
                </c:pt>
                <c:pt idx="3221">
                  <c:v>23.637</c:v>
                </c:pt>
                <c:pt idx="3222">
                  <c:v>23.560199999999998</c:v>
                </c:pt>
                <c:pt idx="3223">
                  <c:v>23.492599999999999</c:v>
                </c:pt>
                <c:pt idx="3224">
                  <c:v>23.401</c:v>
                </c:pt>
                <c:pt idx="3225">
                  <c:v>23.295200000000001</c:v>
                </c:pt>
                <c:pt idx="3226">
                  <c:v>23.172699999999999</c:v>
                </c:pt>
                <c:pt idx="3227">
                  <c:v>23.332100000000001</c:v>
                </c:pt>
                <c:pt idx="3228">
                  <c:v>23.508500000000002</c:v>
                </c:pt>
                <c:pt idx="3229">
                  <c:v>23.4038</c:v>
                </c:pt>
                <c:pt idx="3230">
                  <c:v>23.221499999999999</c:v>
                </c:pt>
                <c:pt idx="3231">
                  <c:v>23.090299999999999</c:v>
                </c:pt>
                <c:pt idx="3232">
                  <c:v>23.126300000000001</c:v>
                </c:pt>
                <c:pt idx="3233">
                  <c:v>23.329699999999999</c:v>
                </c:pt>
                <c:pt idx="3234">
                  <c:v>23.2454</c:v>
                </c:pt>
                <c:pt idx="3235">
                  <c:v>22.9529</c:v>
                </c:pt>
                <c:pt idx="3236">
                  <c:v>22.828099999999999</c:v>
                </c:pt>
                <c:pt idx="3237">
                  <c:v>22.7864</c:v>
                </c:pt>
                <c:pt idx="3238">
                  <c:v>22.886700000000001</c:v>
                </c:pt>
                <c:pt idx="3239">
                  <c:v>22.973600000000001</c:v>
                </c:pt>
                <c:pt idx="3240">
                  <c:v>23.0793</c:v>
                </c:pt>
                <c:pt idx="3241">
                  <c:v>23.2105</c:v>
                </c:pt>
                <c:pt idx="3242">
                  <c:v>23.3568</c:v>
                </c:pt>
                <c:pt idx="3243">
                  <c:v>23.505500000000001</c:v>
                </c:pt>
                <c:pt idx="3244">
                  <c:v>23.657399999999999</c:v>
                </c:pt>
                <c:pt idx="3245">
                  <c:v>23.798999999999999</c:v>
                </c:pt>
                <c:pt idx="3246">
                  <c:v>23.8964</c:v>
                </c:pt>
                <c:pt idx="3247">
                  <c:v>23.947600000000001</c:v>
                </c:pt>
                <c:pt idx="3248">
                  <c:v>23.951000000000001</c:v>
                </c:pt>
                <c:pt idx="3249">
                  <c:v>23.939800000000002</c:v>
                </c:pt>
                <c:pt idx="3250">
                  <c:v>23.9053</c:v>
                </c:pt>
                <c:pt idx="3251">
                  <c:v>23.922799999999999</c:v>
                </c:pt>
                <c:pt idx="3252">
                  <c:v>23.927199999999999</c:v>
                </c:pt>
                <c:pt idx="3253">
                  <c:v>23.811800000000002</c:v>
                </c:pt>
                <c:pt idx="3254">
                  <c:v>23.7546</c:v>
                </c:pt>
                <c:pt idx="3255">
                  <c:v>23.7197</c:v>
                </c:pt>
                <c:pt idx="3256">
                  <c:v>23.6767</c:v>
                </c:pt>
                <c:pt idx="3257">
                  <c:v>23.622399999999999</c:v>
                </c:pt>
                <c:pt idx="3258">
                  <c:v>23.5655</c:v>
                </c:pt>
                <c:pt idx="3259">
                  <c:v>23.520299999999999</c:v>
                </c:pt>
                <c:pt idx="3260">
                  <c:v>23.446999999999999</c:v>
                </c:pt>
                <c:pt idx="3261">
                  <c:v>23.3157</c:v>
                </c:pt>
                <c:pt idx="3262">
                  <c:v>23.196400000000001</c:v>
                </c:pt>
                <c:pt idx="3263">
                  <c:v>23.142099999999999</c:v>
                </c:pt>
                <c:pt idx="3264">
                  <c:v>23.1309</c:v>
                </c:pt>
                <c:pt idx="3265">
                  <c:v>23.148099999999999</c:v>
                </c:pt>
                <c:pt idx="3266">
                  <c:v>23.164999999999999</c:v>
                </c:pt>
                <c:pt idx="3267">
                  <c:v>23.2408</c:v>
                </c:pt>
                <c:pt idx="3268">
                  <c:v>23.323499999999999</c:v>
                </c:pt>
                <c:pt idx="3269">
                  <c:v>23.410699999999999</c:v>
                </c:pt>
                <c:pt idx="3270">
                  <c:v>23.476199999999999</c:v>
                </c:pt>
                <c:pt idx="3271">
                  <c:v>23.533799999999999</c:v>
                </c:pt>
                <c:pt idx="3272">
                  <c:v>23.560400000000001</c:v>
                </c:pt>
                <c:pt idx="3273">
                  <c:v>23.586300000000001</c:v>
                </c:pt>
                <c:pt idx="3274">
                  <c:v>23.5807</c:v>
                </c:pt>
                <c:pt idx="3275">
                  <c:v>23.549700000000001</c:v>
                </c:pt>
                <c:pt idx="3276">
                  <c:v>23.509799999999998</c:v>
                </c:pt>
                <c:pt idx="3277">
                  <c:v>23.4771</c:v>
                </c:pt>
                <c:pt idx="3278">
                  <c:v>23.441099999999999</c:v>
                </c:pt>
                <c:pt idx="3279">
                  <c:v>23.414000000000001</c:v>
                </c:pt>
                <c:pt idx="3280">
                  <c:v>23.3886</c:v>
                </c:pt>
                <c:pt idx="3281">
                  <c:v>23.370899999999999</c:v>
                </c:pt>
                <c:pt idx="3282">
                  <c:v>23.3611</c:v>
                </c:pt>
                <c:pt idx="3283">
                  <c:v>23.355699999999999</c:v>
                </c:pt>
                <c:pt idx="3284">
                  <c:v>23.354600000000001</c:v>
                </c:pt>
                <c:pt idx="3285">
                  <c:v>23.3718</c:v>
                </c:pt>
                <c:pt idx="3286">
                  <c:v>23.395700000000001</c:v>
                </c:pt>
                <c:pt idx="3287">
                  <c:v>23.451699999999999</c:v>
                </c:pt>
                <c:pt idx="3288">
                  <c:v>23.569099999999999</c:v>
                </c:pt>
                <c:pt idx="3289">
                  <c:v>23.667999999999999</c:v>
                </c:pt>
                <c:pt idx="3290">
                  <c:v>23.782900000000001</c:v>
                </c:pt>
                <c:pt idx="3291">
                  <c:v>23.8901</c:v>
                </c:pt>
                <c:pt idx="3292">
                  <c:v>23.9529</c:v>
                </c:pt>
                <c:pt idx="3293">
                  <c:v>23.989799999999999</c:v>
                </c:pt>
                <c:pt idx="3294">
                  <c:v>24.019600000000001</c:v>
                </c:pt>
                <c:pt idx="3295">
                  <c:v>24.0425</c:v>
                </c:pt>
                <c:pt idx="3296">
                  <c:v>24.0596</c:v>
                </c:pt>
                <c:pt idx="3297">
                  <c:v>24.066400000000002</c:v>
                </c:pt>
                <c:pt idx="3298">
                  <c:v>24.066600000000001</c:v>
                </c:pt>
                <c:pt idx="3299">
                  <c:v>24.066500000000001</c:v>
                </c:pt>
                <c:pt idx="3300">
                  <c:v>24.059799999999999</c:v>
                </c:pt>
                <c:pt idx="3301">
                  <c:v>24.0488</c:v>
                </c:pt>
                <c:pt idx="3302">
                  <c:v>24.028400000000001</c:v>
                </c:pt>
                <c:pt idx="3303">
                  <c:v>23.947800000000001</c:v>
                </c:pt>
                <c:pt idx="3304">
                  <c:v>23.836200000000002</c:v>
                </c:pt>
                <c:pt idx="3305">
                  <c:v>23.771899999999999</c:v>
                </c:pt>
                <c:pt idx="3306">
                  <c:v>23.7134</c:v>
                </c:pt>
                <c:pt idx="3307">
                  <c:v>23.736599999999999</c:v>
                </c:pt>
                <c:pt idx="3308">
                  <c:v>23.7407</c:v>
                </c:pt>
                <c:pt idx="3309">
                  <c:v>23.821100000000001</c:v>
                </c:pt>
                <c:pt idx="3310">
                  <c:v>23.8293</c:v>
                </c:pt>
                <c:pt idx="3311">
                  <c:v>23.93</c:v>
                </c:pt>
                <c:pt idx="3312">
                  <c:v>24.066800000000001</c:v>
                </c:pt>
                <c:pt idx="3313">
                  <c:v>24.128599999999999</c:v>
                </c:pt>
                <c:pt idx="3314">
                  <c:v>24.145199999999999</c:v>
                </c:pt>
                <c:pt idx="3315">
                  <c:v>24.116099999999999</c:v>
                </c:pt>
                <c:pt idx="3316">
                  <c:v>24.0777</c:v>
                </c:pt>
                <c:pt idx="3317">
                  <c:v>24.030999999999999</c:v>
                </c:pt>
                <c:pt idx="3318">
                  <c:v>23.968800000000002</c:v>
                </c:pt>
                <c:pt idx="3319">
                  <c:v>23.906099999999999</c:v>
                </c:pt>
                <c:pt idx="3320">
                  <c:v>23.840399999999999</c:v>
                </c:pt>
                <c:pt idx="3321">
                  <c:v>23.8019</c:v>
                </c:pt>
                <c:pt idx="3322">
                  <c:v>23.790299999999998</c:v>
                </c:pt>
                <c:pt idx="3323">
                  <c:v>23.817399999999999</c:v>
                </c:pt>
                <c:pt idx="3324">
                  <c:v>23.845500000000001</c:v>
                </c:pt>
                <c:pt idx="3325">
                  <c:v>23.850899999999999</c:v>
                </c:pt>
                <c:pt idx="3326">
                  <c:v>23.865500000000001</c:v>
                </c:pt>
                <c:pt idx="3327">
                  <c:v>23.910900000000002</c:v>
                </c:pt>
                <c:pt idx="3328">
                  <c:v>23.958100000000002</c:v>
                </c:pt>
                <c:pt idx="3329">
                  <c:v>24.0031</c:v>
                </c:pt>
                <c:pt idx="3330">
                  <c:v>24.055800000000001</c:v>
                </c:pt>
                <c:pt idx="3331">
                  <c:v>24.094000000000001</c:v>
                </c:pt>
                <c:pt idx="3332">
                  <c:v>24.181100000000001</c:v>
                </c:pt>
                <c:pt idx="3333">
                  <c:v>24.263400000000001</c:v>
                </c:pt>
                <c:pt idx="3334">
                  <c:v>24.3383</c:v>
                </c:pt>
                <c:pt idx="3335">
                  <c:v>24.398399999999999</c:v>
                </c:pt>
                <c:pt idx="3336">
                  <c:v>24.465</c:v>
                </c:pt>
                <c:pt idx="3337">
                  <c:v>24.535699999999999</c:v>
                </c:pt>
                <c:pt idx="3338">
                  <c:v>24.592400000000001</c:v>
                </c:pt>
                <c:pt idx="3339">
                  <c:v>24.638999999999999</c:v>
                </c:pt>
                <c:pt idx="3340">
                  <c:v>24.684200000000001</c:v>
                </c:pt>
                <c:pt idx="3341">
                  <c:v>24.687000000000001</c:v>
                </c:pt>
                <c:pt idx="3342">
                  <c:v>24.629799999999999</c:v>
                </c:pt>
                <c:pt idx="3343">
                  <c:v>24.543800000000001</c:v>
                </c:pt>
                <c:pt idx="3344">
                  <c:v>24.452500000000001</c:v>
                </c:pt>
                <c:pt idx="3345">
                  <c:v>24.3674</c:v>
                </c:pt>
                <c:pt idx="3346">
                  <c:v>24.357700000000001</c:v>
                </c:pt>
                <c:pt idx="3347">
                  <c:v>24.3309</c:v>
                </c:pt>
                <c:pt idx="3348">
                  <c:v>24.302800000000001</c:v>
                </c:pt>
                <c:pt idx="3349">
                  <c:v>24.260200000000001</c:v>
                </c:pt>
                <c:pt idx="3350">
                  <c:v>24.238399999999999</c:v>
                </c:pt>
                <c:pt idx="3351">
                  <c:v>24.2287</c:v>
                </c:pt>
                <c:pt idx="3352">
                  <c:v>24.2334</c:v>
                </c:pt>
                <c:pt idx="3353">
                  <c:v>24.146000000000001</c:v>
                </c:pt>
                <c:pt idx="3354">
                  <c:v>24.0944</c:v>
                </c:pt>
                <c:pt idx="3355">
                  <c:v>24.065799999999999</c:v>
                </c:pt>
                <c:pt idx="3356">
                  <c:v>23.9909</c:v>
                </c:pt>
                <c:pt idx="3357">
                  <c:v>23.885000000000002</c:v>
                </c:pt>
                <c:pt idx="3358">
                  <c:v>23.8919</c:v>
                </c:pt>
                <c:pt idx="3359">
                  <c:v>23.9802</c:v>
                </c:pt>
                <c:pt idx="3360">
                  <c:v>24.0242</c:v>
                </c:pt>
                <c:pt idx="3361">
                  <c:v>24.2117</c:v>
                </c:pt>
                <c:pt idx="3362">
                  <c:v>24.258900000000001</c:v>
                </c:pt>
                <c:pt idx="3363">
                  <c:v>24.201000000000001</c:v>
                </c:pt>
                <c:pt idx="3364">
                  <c:v>24.180700000000002</c:v>
                </c:pt>
                <c:pt idx="3365">
                  <c:v>24.215399999999999</c:v>
                </c:pt>
                <c:pt idx="3366">
                  <c:v>24.372800000000002</c:v>
                </c:pt>
                <c:pt idx="3367">
                  <c:v>25.005099999999999</c:v>
                </c:pt>
                <c:pt idx="3368">
                  <c:v>25.7012</c:v>
                </c:pt>
                <c:pt idx="3369">
                  <c:v>24.334499999999998</c:v>
                </c:pt>
                <c:pt idx="3370">
                  <c:v>24.1571</c:v>
                </c:pt>
                <c:pt idx="3371">
                  <c:v>24.145099999999999</c:v>
                </c:pt>
                <c:pt idx="3372">
                  <c:v>24.0684</c:v>
                </c:pt>
                <c:pt idx="3373">
                  <c:v>24.1128</c:v>
                </c:pt>
                <c:pt idx="3374">
                  <c:v>24.169499999999999</c:v>
                </c:pt>
                <c:pt idx="3375">
                  <c:v>24.227699999999999</c:v>
                </c:pt>
                <c:pt idx="3376">
                  <c:v>24.287199999999999</c:v>
                </c:pt>
                <c:pt idx="3377">
                  <c:v>24.349799999999998</c:v>
                </c:pt>
                <c:pt idx="3378">
                  <c:v>24.409099999999999</c:v>
                </c:pt>
                <c:pt idx="3379">
                  <c:v>24.477599999999999</c:v>
                </c:pt>
                <c:pt idx="3380">
                  <c:v>24.539200000000001</c:v>
                </c:pt>
                <c:pt idx="3381">
                  <c:v>24.589099999999998</c:v>
                </c:pt>
                <c:pt idx="3382">
                  <c:v>24.602399999999999</c:v>
                </c:pt>
                <c:pt idx="3383">
                  <c:v>24.6038</c:v>
                </c:pt>
                <c:pt idx="3384">
                  <c:v>24.5899</c:v>
                </c:pt>
                <c:pt idx="3385">
                  <c:v>24.558800000000002</c:v>
                </c:pt>
                <c:pt idx="3386">
                  <c:v>24.522500000000001</c:v>
                </c:pt>
                <c:pt idx="3387">
                  <c:v>24.488700000000001</c:v>
                </c:pt>
                <c:pt idx="3388">
                  <c:v>24.465900000000001</c:v>
                </c:pt>
                <c:pt idx="3389">
                  <c:v>24.250800000000002</c:v>
                </c:pt>
                <c:pt idx="3390">
                  <c:v>24.4542</c:v>
                </c:pt>
                <c:pt idx="3391">
                  <c:v>24.634699999999999</c:v>
                </c:pt>
                <c:pt idx="3392">
                  <c:v>24.7669</c:v>
                </c:pt>
                <c:pt idx="3393">
                  <c:v>24.8765</c:v>
                </c:pt>
                <c:pt idx="3394">
                  <c:v>24.580400000000001</c:v>
                </c:pt>
                <c:pt idx="3395">
                  <c:v>24.4648</c:v>
                </c:pt>
                <c:pt idx="3396">
                  <c:v>24.381</c:v>
                </c:pt>
                <c:pt idx="3397">
                  <c:v>24.3172</c:v>
                </c:pt>
                <c:pt idx="3398">
                  <c:v>24.284300000000002</c:v>
                </c:pt>
                <c:pt idx="3399">
                  <c:v>24.253499999999999</c:v>
                </c:pt>
                <c:pt idx="3400">
                  <c:v>24.301300000000001</c:v>
                </c:pt>
                <c:pt idx="3401">
                  <c:v>24.293800000000001</c:v>
                </c:pt>
                <c:pt idx="3402">
                  <c:v>24.2529</c:v>
                </c:pt>
                <c:pt idx="3403">
                  <c:v>24.261199999999999</c:v>
                </c:pt>
                <c:pt idx="3404">
                  <c:v>24.2713</c:v>
                </c:pt>
                <c:pt idx="3405">
                  <c:v>24.2791</c:v>
                </c:pt>
                <c:pt idx="3406">
                  <c:v>24.2957</c:v>
                </c:pt>
                <c:pt idx="3407">
                  <c:v>24.3078</c:v>
                </c:pt>
                <c:pt idx="3408">
                  <c:v>24.310500000000001</c:v>
                </c:pt>
                <c:pt idx="3409">
                  <c:v>24.317699999999999</c:v>
                </c:pt>
                <c:pt idx="3410">
                  <c:v>24.296600000000002</c:v>
                </c:pt>
                <c:pt idx="3411">
                  <c:v>24.308199999999999</c:v>
                </c:pt>
                <c:pt idx="3412">
                  <c:v>24.346800000000002</c:v>
                </c:pt>
                <c:pt idx="3413">
                  <c:v>24.472000000000001</c:v>
                </c:pt>
                <c:pt idx="3414">
                  <c:v>24.530899999999999</c:v>
                </c:pt>
                <c:pt idx="3415">
                  <c:v>24.566199999999998</c:v>
                </c:pt>
                <c:pt idx="3416">
                  <c:v>24.580100000000002</c:v>
                </c:pt>
                <c:pt idx="3417">
                  <c:v>24.6158</c:v>
                </c:pt>
                <c:pt idx="3418">
                  <c:v>24.646000000000001</c:v>
                </c:pt>
                <c:pt idx="3419">
                  <c:v>24.702500000000001</c:v>
                </c:pt>
                <c:pt idx="3420">
                  <c:v>24.621400000000001</c:v>
                </c:pt>
                <c:pt idx="3421">
                  <c:v>24.471299999999999</c:v>
                </c:pt>
                <c:pt idx="3422">
                  <c:v>24.3734</c:v>
                </c:pt>
                <c:pt idx="3423">
                  <c:v>24.352399999999999</c:v>
                </c:pt>
                <c:pt idx="3424">
                  <c:v>24.2974</c:v>
                </c:pt>
                <c:pt idx="3425">
                  <c:v>24.231300000000001</c:v>
                </c:pt>
                <c:pt idx="3426">
                  <c:v>24.143699999999999</c:v>
                </c:pt>
                <c:pt idx="3427">
                  <c:v>24.085999999999999</c:v>
                </c:pt>
                <c:pt idx="3428">
                  <c:v>24.099499999999999</c:v>
                </c:pt>
                <c:pt idx="3429">
                  <c:v>24.088699999999999</c:v>
                </c:pt>
                <c:pt idx="3430">
                  <c:v>24.139199999999999</c:v>
                </c:pt>
                <c:pt idx="3431">
                  <c:v>24.354500000000002</c:v>
                </c:pt>
                <c:pt idx="3432">
                  <c:v>24.389199999999999</c:v>
                </c:pt>
                <c:pt idx="3433">
                  <c:v>24.392499999999998</c:v>
                </c:pt>
                <c:pt idx="3434">
                  <c:v>24.325800000000001</c:v>
                </c:pt>
                <c:pt idx="3435">
                  <c:v>24.200700000000001</c:v>
                </c:pt>
                <c:pt idx="3436">
                  <c:v>25.010300000000001</c:v>
                </c:pt>
                <c:pt idx="3437">
                  <c:v>24.928000000000001</c:v>
                </c:pt>
                <c:pt idx="3438">
                  <c:v>24.681000000000001</c:v>
                </c:pt>
                <c:pt idx="3439">
                  <c:v>25.020700000000001</c:v>
                </c:pt>
                <c:pt idx="3440">
                  <c:v>25.144200000000001</c:v>
                </c:pt>
                <c:pt idx="3441">
                  <c:v>25.173300000000001</c:v>
                </c:pt>
                <c:pt idx="3442">
                  <c:v>25.1859</c:v>
                </c:pt>
                <c:pt idx="3443">
                  <c:v>25.172899999999998</c:v>
                </c:pt>
                <c:pt idx="3444">
                  <c:v>25.152799999999999</c:v>
                </c:pt>
                <c:pt idx="3445">
                  <c:v>25.115200000000002</c:v>
                </c:pt>
                <c:pt idx="3446">
                  <c:v>25.088699999999999</c:v>
                </c:pt>
                <c:pt idx="3447">
                  <c:v>25.075500000000002</c:v>
                </c:pt>
                <c:pt idx="3448">
                  <c:v>25.060600000000001</c:v>
                </c:pt>
                <c:pt idx="3449">
                  <c:v>25.034700000000001</c:v>
                </c:pt>
                <c:pt idx="3450">
                  <c:v>25.004899999999999</c:v>
                </c:pt>
                <c:pt idx="3451">
                  <c:v>24.925699999999999</c:v>
                </c:pt>
                <c:pt idx="3452">
                  <c:v>24.790900000000001</c:v>
                </c:pt>
                <c:pt idx="3453">
                  <c:v>24.6708</c:v>
                </c:pt>
                <c:pt idx="3454">
                  <c:v>24.5792</c:v>
                </c:pt>
                <c:pt idx="3455">
                  <c:v>24.496200000000002</c:v>
                </c:pt>
                <c:pt idx="3456">
                  <c:v>24.4026</c:v>
                </c:pt>
                <c:pt idx="3457">
                  <c:v>24.295500000000001</c:v>
                </c:pt>
                <c:pt idx="3458">
                  <c:v>24.188600000000001</c:v>
                </c:pt>
                <c:pt idx="3459">
                  <c:v>24.091000000000001</c:v>
                </c:pt>
                <c:pt idx="3460">
                  <c:v>24.023099999999999</c:v>
                </c:pt>
                <c:pt idx="3461">
                  <c:v>23.976900000000001</c:v>
                </c:pt>
                <c:pt idx="3462">
                  <c:v>24.012699999999999</c:v>
                </c:pt>
                <c:pt idx="3463">
                  <c:v>24.069900000000001</c:v>
                </c:pt>
                <c:pt idx="3464">
                  <c:v>24.319700000000001</c:v>
                </c:pt>
                <c:pt idx="3465">
                  <c:v>24.5017</c:v>
                </c:pt>
                <c:pt idx="3466">
                  <c:v>25.102499999999999</c:v>
                </c:pt>
                <c:pt idx="3467">
                  <c:v>25.6493</c:v>
                </c:pt>
                <c:pt idx="3468">
                  <c:v>26.4435</c:v>
                </c:pt>
                <c:pt idx="3469">
                  <c:v>25.922899999999998</c:v>
                </c:pt>
                <c:pt idx="3470">
                  <c:v>25.468499999999999</c:v>
                </c:pt>
                <c:pt idx="3471">
                  <c:v>25.174600000000002</c:v>
                </c:pt>
                <c:pt idx="3472">
                  <c:v>24.912600000000001</c:v>
                </c:pt>
                <c:pt idx="3473">
                  <c:v>24.637799999999999</c:v>
                </c:pt>
                <c:pt idx="3474">
                  <c:v>24.362400000000001</c:v>
                </c:pt>
                <c:pt idx="3475">
                  <c:v>24.149899999999999</c:v>
                </c:pt>
                <c:pt idx="3476">
                  <c:v>24.015499999999999</c:v>
                </c:pt>
                <c:pt idx="3477">
                  <c:v>23.921199999999999</c:v>
                </c:pt>
                <c:pt idx="3478">
                  <c:v>23.861000000000001</c:v>
                </c:pt>
                <c:pt idx="3479">
                  <c:v>23.845700000000001</c:v>
                </c:pt>
                <c:pt idx="3480">
                  <c:v>23.866900000000001</c:v>
                </c:pt>
                <c:pt idx="3481">
                  <c:v>23.902999999999999</c:v>
                </c:pt>
                <c:pt idx="3482">
                  <c:v>24.113199999999999</c:v>
                </c:pt>
                <c:pt idx="3483">
                  <c:v>24.284500000000001</c:v>
                </c:pt>
                <c:pt idx="3484">
                  <c:v>24.3474</c:v>
                </c:pt>
                <c:pt idx="3485">
                  <c:v>24.4665</c:v>
                </c:pt>
                <c:pt idx="3486">
                  <c:v>24.514800000000001</c:v>
                </c:pt>
                <c:pt idx="3487">
                  <c:v>24.787199999999999</c:v>
                </c:pt>
                <c:pt idx="3488">
                  <c:v>24.7836</c:v>
                </c:pt>
                <c:pt idx="3489">
                  <c:v>26.227799999999998</c:v>
                </c:pt>
                <c:pt idx="3490">
                  <c:v>25.260899999999999</c:v>
                </c:pt>
                <c:pt idx="3491">
                  <c:v>25.3416</c:v>
                </c:pt>
                <c:pt idx="3492">
                  <c:v>25.2486</c:v>
                </c:pt>
                <c:pt idx="3493">
                  <c:v>25.275700000000001</c:v>
                </c:pt>
                <c:pt idx="3494">
                  <c:v>25.313099999999999</c:v>
                </c:pt>
                <c:pt idx="3495">
                  <c:v>25.322900000000001</c:v>
                </c:pt>
                <c:pt idx="3496">
                  <c:v>25.340800000000002</c:v>
                </c:pt>
                <c:pt idx="3497">
                  <c:v>25.3599</c:v>
                </c:pt>
                <c:pt idx="3498">
                  <c:v>25.331900000000001</c:v>
                </c:pt>
                <c:pt idx="3499">
                  <c:v>25.330300000000001</c:v>
                </c:pt>
                <c:pt idx="3500">
                  <c:v>25.217300000000002</c:v>
                </c:pt>
                <c:pt idx="3501">
                  <c:v>25.091799999999999</c:v>
                </c:pt>
                <c:pt idx="3502">
                  <c:v>24.891300000000001</c:v>
                </c:pt>
                <c:pt idx="3503">
                  <c:v>24.708400000000001</c:v>
                </c:pt>
                <c:pt idx="3504">
                  <c:v>24.560099999999998</c:v>
                </c:pt>
                <c:pt idx="3505">
                  <c:v>24.422699999999999</c:v>
                </c:pt>
                <c:pt idx="3506">
                  <c:v>24.317699999999999</c:v>
                </c:pt>
                <c:pt idx="3507">
                  <c:v>24.216200000000001</c:v>
                </c:pt>
                <c:pt idx="3508">
                  <c:v>24.214600000000001</c:v>
                </c:pt>
                <c:pt idx="3509">
                  <c:v>24.087800000000001</c:v>
                </c:pt>
                <c:pt idx="3510">
                  <c:v>24.0274</c:v>
                </c:pt>
                <c:pt idx="3511">
                  <c:v>23.981100000000001</c:v>
                </c:pt>
                <c:pt idx="3512">
                  <c:v>24.449200000000001</c:v>
                </c:pt>
                <c:pt idx="3513">
                  <c:v>24.495899999999999</c:v>
                </c:pt>
                <c:pt idx="3514">
                  <c:v>24.509699999999999</c:v>
                </c:pt>
                <c:pt idx="3515">
                  <c:v>24.529900000000001</c:v>
                </c:pt>
                <c:pt idx="3516">
                  <c:v>24.397200000000002</c:v>
                </c:pt>
                <c:pt idx="3517">
                  <c:v>24.349599999999999</c:v>
                </c:pt>
                <c:pt idx="3518">
                  <c:v>24.3736</c:v>
                </c:pt>
                <c:pt idx="3519">
                  <c:v>24.415600000000001</c:v>
                </c:pt>
                <c:pt idx="3520">
                  <c:v>24.4618</c:v>
                </c:pt>
                <c:pt idx="3521">
                  <c:v>24.535900000000002</c:v>
                </c:pt>
                <c:pt idx="3522">
                  <c:v>24.61</c:v>
                </c:pt>
                <c:pt idx="3523">
                  <c:v>24.642499999999998</c:v>
                </c:pt>
                <c:pt idx="3524">
                  <c:v>24.668099999999999</c:v>
                </c:pt>
                <c:pt idx="3525">
                  <c:v>24.689</c:v>
                </c:pt>
                <c:pt idx="3526">
                  <c:v>24.677199999999999</c:v>
                </c:pt>
                <c:pt idx="3527">
                  <c:v>24.549600000000002</c:v>
                </c:pt>
                <c:pt idx="3528">
                  <c:v>24.322199999999999</c:v>
                </c:pt>
                <c:pt idx="3529">
                  <c:v>24.2883</c:v>
                </c:pt>
                <c:pt idx="3530">
                  <c:v>24.395900000000001</c:v>
                </c:pt>
                <c:pt idx="3531">
                  <c:v>24.4267</c:v>
                </c:pt>
                <c:pt idx="3532">
                  <c:v>24.492699999999999</c:v>
                </c:pt>
                <c:pt idx="3533">
                  <c:v>24.665600000000001</c:v>
                </c:pt>
                <c:pt idx="3534">
                  <c:v>24.783899999999999</c:v>
                </c:pt>
                <c:pt idx="3535">
                  <c:v>24.8093</c:v>
                </c:pt>
                <c:pt idx="3536">
                  <c:v>24.776700000000002</c:v>
                </c:pt>
                <c:pt idx="3537">
                  <c:v>24.732199999999999</c:v>
                </c:pt>
                <c:pt idx="3538">
                  <c:v>24.721</c:v>
                </c:pt>
                <c:pt idx="3539">
                  <c:v>25.198399999999999</c:v>
                </c:pt>
                <c:pt idx="3540">
                  <c:v>25.1601</c:v>
                </c:pt>
                <c:pt idx="3541">
                  <c:v>24.909500000000001</c:v>
                </c:pt>
                <c:pt idx="3542">
                  <c:v>24.8139</c:v>
                </c:pt>
                <c:pt idx="3543">
                  <c:v>24.875399999999999</c:v>
                </c:pt>
                <c:pt idx="3544">
                  <c:v>24.823399999999999</c:v>
                </c:pt>
                <c:pt idx="3545">
                  <c:v>24.9572</c:v>
                </c:pt>
                <c:pt idx="3546">
                  <c:v>25.0382</c:v>
                </c:pt>
                <c:pt idx="3547">
                  <c:v>25.179099999999998</c:v>
                </c:pt>
                <c:pt idx="3548">
                  <c:v>25.318300000000001</c:v>
                </c:pt>
                <c:pt idx="3549">
                  <c:v>25.4496</c:v>
                </c:pt>
                <c:pt idx="3550">
                  <c:v>25.537600000000001</c:v>
                </c:pt>
                <c:pt idx="3551">
                  <c:v>25.5779</c:v>
                </c:pt>
                <c:pt idx="3552">
                  <c:v>25.649799999999999</c:v>
                </c:pt>
                <c:pt idx="3553">
                  <c:v>25.710999999999999</c:v>
                </c:pt>
                <c:pt idx="3554">
                  <c:v>25.732500000000002</c:v>
                </c:pt>
                <c:pt idx="3555">
                  <c:v>25.8216</c:v>
                </c:pt>
                <c:pt idx="3556">
                  <c:v>25.757100000000001</c:v>
                </c:pt>
                <c:pt idx="3557">
                  <c:v>25.695499999999999</c:v>
                </c:pt>
                <c:pt idx="3558">
                  <c:v>25.616099999999999</c:v>
                </c:pt>
                <c:pt idx="3559">
                  <c:v>25.529</c:v>
                </c:pt>
                <c:pt idx="3560">
                  <c:v>25.333600000000001</c:v>
                </c:pt>
                <c:pt idx="3561">
                  <c:v>25.200299999999999</c:v>
                </c:pt>
                <c:pt idx="3562">
                  <c:v>25.501999999999999</c:v>
                </c:pt>
                <c:pt idx="3563">
                  <c:v>26.3734</c:v>
                </c:pt>
                <c:pt idx="3564">
                  <c:v>25.376999999999999</c:v>
                </c:pt>
                <c:pt idx="3565">
                  <c:v>25.170300000000001</c:v>
                </c:pt>
                <c:pt idx="3566">
                  <c:v>24.988399999999999</c:v>
                </c:pt>
                <c:pt idx="3567">
                  <c:v>24.783200000000001</c:v>
                </c:pt>
                <c:pt idx="3568">
                  <c:v>24.564800000000002</c:v>
                </c:pt>
                <c:pt idx="3569">
                  <c:v>24.448899999999998</c:v>
                </c:pt>
                <c:pt idx="3570">
                  <c:v>24.348199999999999</c:v>
                </c:pt>
                <c:pt idx="3571">
                  <c:v>24.280100000000001</c:v>
                </c:pt>
                <c:pt idx="3572">
                  <c:v>24.285399999999999</c:v>
                </c:pt>
                <c:pt idx="3573">
                  <c:v>24.3307</c:v>
                </c:pt>
                <c:pt idx="3574">
                  <c:v>24.4299</c:v>
                </c:pt>
                <c:pt idx="3575">
                  <c:v>24.547999999999998</c:v>
                </c:pt>
                <c:pt idx="3576">
                  <c:v>24.7104</c:v>
                </c:pt>
                <c:pt idx="3577">
                  <c:v>24.8931</c:v>
                </c:pt>
                <c:pt idx="3578">
                  <c:v>25.079599999999999</c:v>
                </c:pt>
                <c:pt idx="3579">
                  <c:v>25.159199999999998</c:v>
                </c:pt>
                <c:pt idx="3580">
                  <c:v>25.086099999999998</c:v>
                </c:pt>
                <c:pt idx="3581">
                  <c:v>25.249300000000002</c:v>
                </c:pt>
                <c:pt idx="3582">
                  <c:v>25.477900000000002</c:v>
                </c:pt>
                <c:pt idx="3583">
                  <c:v>25.702500000000001</c:v>
                </c:pt>
                <c:pt idx="3584">
                  <c:v>25.792000000000002</c:v>
                </c:pt>
                <c:pt idx="3585">
                  <c:v>25.868300000000001</c:v>
                </c:pt>
                <c:pt idx="3586">
                  <c:v>25.947700000000001</c:v>
                </c:pt>
                <c:pt idx="3587">
                  <c:v>26.011399999999998</c:v>
                </c:pt>
                <c:pt idx="3588">
                  <c:v>25.9892</c:v>
                </c:pt>
                <c:pt idx="3589">
                  <c:v>25.805399999999999</c:v>
                </c:pt>
                <c:pt idx="3590">
                  <c:v>25.565799999999999</c:v>
                </c:pt>
                <c:pt idx="3591">
                  <c:v>25.351800000000001</c:v>
                </c:pt>
                <c:pt idx="3592">
                  <c:v>25.166899999999998</c:v>
                </c:pt>
                <c:pt idx="3593">
                  <c:v>25.032599999999999</c:v>
                </c:pt>
                <c:pt idx="3594">
                  <c:v>24.930700000000002</c:v>
                </c:pt>
                <c:pt idx="3595">
                  <c:v>24.868300000000001</c:v>
                </c:pt>
                <c:pt idx="3596">
                  <c:v>24.818300000000001</c:v>
                </c:pt>
                <c:pt idx="3597">
                  <c:v>24.682600000000001</c:v>
                </c:pt>
                <c:pt idx="3598">
                  <c:v>24.674900000000001</c:v>
                </c:pt>
                <c:pt idx="3599">
                  <c:v>24.702000000000002</c:v>
                </c:pt>
                <c:pt idx="3600">
                  <c:v>24.750299999999999</c:v>
                </c:pt>
                <c:pt idx="3601">
                  <c:v>24.752700000000001</c:v>
                </c:pt>
                <c:pt idx="3602">
                  <c:v>24.778400000000001</c:v>
                </c:pt>
                <c:pt idx="3603">
                  <c:v>24.828399999999998</c:v>
                </c:pt>
                <c:pt idx="3604">
                  <c:v>24.854800000000001</c:v>
                </c:pt>
                <c:pt idx="3605">
                  <c:v>24.878399999999999</c:v>
                </c:pt>
                <c:pt idx="3606">
                  <c:v>24.88</c:v>
                </c:pt>
                <c:pt idx="3607">
                  <c:v>24.904699999999998</c:v>
                </c:pt>
                <c:pt idx="3608">
                  <c:v>24.933599999999998</c:v>
                </c:pt>
                <c:pt idx="3609">
                  <c:v>24.945</c:v>
                </c:pt>
                <c:pt idx="3610">
                  <c:v>24.918199999999999</c:v>
                </c:pt>
                <c:pt idx="3611">
                  <c:v>24.9053</c:v>
                </c:pt>
                <c:pt idx="3612">
                  <c:v>24.895</c:v>
                </c:pt>
                <c:pt idx="3613">
                  <c:v>24.894300000000001</c:v>
                </c:pt>
                <c:pt idx="3614">
                  <c:v>24.907499999999999</c:v>
                </c:pt>
                <c:pt idx="3615">
                  <c:v>24.934799999999999</c:v>
                </c:pt>
                <c:pt idx="3616">
                  <c:v>24.972200000000001</c:v>
                </c:pt>
                <c:pt idx="3617">
                  <c:v>25.0321</c:v>
                </c:pt>
                <c:pt idx="3618">
                  <c:v>25.089300000000001</c:v>
                </c:pt>
                <c:pt idx="3619">
                  <c:v>25.1555</c:v>
                </c:pt>
                <c:pt idx="3620">
                  <c:v>25.1937</c:v>
                </c:pt>
                <c:pt idx="3621">
                  <c:v>25.270700000000001</c:v>
                </c:pt>
                <c:pt idx="3622">
                  <c:v>25.280899999999999</c:v>
                </c:pt>
                <c:pt idx="3623">
                  <c:v>25.282299999999999</c:v>
                </c:pt>
                <c:pt idx="3624">
                  <c:v>25.266300000000001</c:v>
                </c:pt>
                <c:pt idx="3625">
                  <c:v>25.229199999999999</c:v>
                </c:pt>
                <c:pt idx="3626">
                  <c:v>25.1541</c:v>
                </c:pt>
                <c:pt idx="3627">
                  <c:v>25.114599999999999</c:v>
                </c:pt>
                <c:pt idx="3628">
                  <c:v>25.1342</c:v>
                </c:pt>
                <c:pt idx="3629">
                  <c:v>25.153199999999998</c:v>
                </c:pt>
                <c:pt idx="3630">
                  <c:v>25.1814</c:v>
                </c:pt>
                <c:pt idx="3631">
                  <c:v>25.299299999999999</c:v>
                </c:pt>
                <c:pt idx="3632">
                  <c:v>25.324999999999999</c:v>
                </c:pt>
                <c:pt idx="3633">
                  <c:v>25.322800000000001</c:v>
                </c:pt>
                <c:pt idx="3634">
                  <c:v>25.266999999999999</c:v>
                </c:pt>
                <c:pt idx="3635">
                  <c:v>25.468299999999999</c:v>
                </c:pt>
                <c:pt idx="3636">
                  <c:v>25.660900000000002</c:v>
                </c:pt>
                <c:pt idx="3637">
                  <c:v>25.7729</c:v>
                </c:pt>
                <c:pt idx="3638">
                  <c:v>25.843900000000001</c:v>
                </c:pt>
                <c:pt idx="3639">
                  <c:v>25.918800000000001</c:v>
                </c:pt>
                <c:pt idx="3640">
                  <c:v>26.016200000000001</c:v>
                </c:pt>
                <c:pt idx="3641">
                  <c:v>26.083600000000001</c:v>
                </c:pt>
                <c:pt idx="3642">
                  <c:v>26.1236</c:v>
                </c:pt>
                <c:pt idx="3643">
                  <c:v>26.156700000000001</c:v>
                </c:pt>
                <c:pt idx="3644">
                  <c:v>26.157399999999999</c:v>
                </c:pt>
                <c:pt idx="3645">
                  <c:v>26.090299999999999</c:v>
                </c:pt>
                <c:pt idx="3646">
                  <c:v>26.0181</c:v>
                </c:pt>
                <c:pt idx="3647">
                  <c:v>25.929500000000001</c:v>
                </c:pt>
                <c:pt idx="3648">
                  <c:v>25.843</c:v>
                </c:pt>
                <c:pt idx="3649">
                  <c:v>25.800799999999999</c:v>
                </c:pt>
                <c:pt idx="3650">
                  <c:v>25.7395</c:v>
                </c:pt>
                <c:pt idx="3651">
                  <c:v>25.691600000000001</c:v>
                </c:pt>
                <c:pt idx="3652">
                  <c:v>25.653099999999998</c:v>
                </c:pt>
                <c:pt idx="3653">
                  <c:v>25.6297</c:v>
                </c:pt>
                <c:pt idx="3654">
                  <c:v>25.6511</c:v>
                </c:pt>
                <c:pt idx="3655">
                  <c:v>25.6523</c:v>
                </c:pt>
                <c:pt idx="3656">
                  <c:v>25.676100000000002</c:v>
                </c:pt>
                <c:pt idx="3657">
                  <c:v>25.703099999999999</c:v>
                </c:pt>
                <c:pt idx="3658">
                  <c:v>25.7605</c:v>
                </c:pt>
                <c:pt idx="3659">
                  <c:v>25.851099999999999</c:v>
                </c:pt>
                <c:pt idx="3660">
                  <c:v>25.884499999999999</c:v>
                </c:pt>
                <c:pt idx="3661">
                  <c:v>25.834800000000001</c:v>
                </c:pt>
                <c:pt idx="3662">
                  <c:v>25.8215</c:v>
                </c:pt>
                <c:pt idx="3663">
                  <c:v>25.8447</c:v>
                </c:pt>
                <c:pt idx="3664">
                  <c:v>25.869900000000001</c:v>
                </c:pt>
                <c:pt idx="3665">
                  <c:v>25.8916</c:v>
                </c:pt>
                <c:pt idx="3666">
                  <c:v>25.919</c:v>
                </c:pt>
                <c:pt idx="3667">
                  <c:v>25.950299999999999</c:v>
                </c:pt>
                <c:pt idx="3668">
                  <c:v>25.9696</c:v>
                </c:pt>
                <c:pt idx="3669">
                  <c:v>25.9879</c:v>
                </c:pt>
                <c:pt idx="3670">
                  <c:v>26.055</c:v>
                </c:pt>
                <c:pt idx="3671">
                  <c:v>26.0824</c:v>
                </c:pt>
                <c:pt idx="3672">
                  <c:v>26.0761</c:v>
                </c:pt>
                <c:pt idx="3673">
                  <c:v>25.9589</c:v>
                </c:pt>
                <c:pt idx="3674">
                  <c:v>25.756699999999999</c:v>
                </c:pt>
                <c:pt idx="3675">
                  <c:v>25.959900000000001</c:v>
                </c:pt>
                <c:pt idx="3676">
                  <c:v>26.002099999999999</c:v>
                </c:pt>
                <c:pt idx="3677">
                  <c:v>25.833300000000001</c:v>
                </c:pt>
                <c:pt idx="3678">
                  <c:v>25.671299999999999</c:v>
                </c:pt>
                <c:pt idx="3679">
                  <c:v>25.351199999999999</c:v>
                </c:pt>
                <c:pt idx="3680">
                  <c:v>25.262799999999999</c:v>
                </c:pt>
                <c:pt idx="3681">
                  <c:v>25.261399999999998</c:v>
                </c:pt>
                <c:pt idx="3682">
                  <c:v>25.282900000000001</c:v>
                </c:pt>
                <c:pt idx="3683">
                  <c:v>25.3157</c:v>
                </c:pt>
                <c:pt idx="3684">
                  <c:v>25.395600000000002</c:v>
                </c:pt>
                <c:pt idx="3685">
                  <c:v>25.4573</c:v>
                </c:pt>
                <c:pt idx="3686">
                  <c:v>25.489000000000001</c:v>
                </c:pt>
                <c:pt idx="3687">
                  <c:v>25.487400000000001</c:v>
                </c:pt>
                <c:pt idx="3688">
                  <c:v>25.491700000000002</c:v>
                </c:pt>
                <c:pt idx="3689">
                  <c:v>25.500299999999999</c:v>
                </c:pt>
                <c:pt idx="3690">
                  <c:v>25.489799999999999</c:v>
                </c:pt>
                <c:pt idx="3691">
                  <c:v>25.4695</c:v>
                </c:pt>
                <c:pt idx="3692">
                  <c:v>25.447700000000001</c:v>
                </c:pt>
                <c:pt idx="3693">
                  <c:v>25.389199999999999</c:v>
                </c:pt>
                <c:pt idx="3694">
                  <c:v>25.337900000000001</c:v>
                </c:pt>
                <c:pt idx="3695">
                  <c:v>25.222300000000001</c:v>
                </c:pt>
                <c:pt idx="3696">
                  <c:v>25.3657</c:v>
                </c:pt>
                <c:pt idx="3697">
                  <c:v>25.664100000000001</c:v>
                </c:pt>
                <c:pt idx="3698">
                  <c:v>25.696400000000001</c:v>
                </c:pt>
                <c:pt idx="3699">
                  <c:v>25.689499999999999</c:v>
                </c:pt>
                <c:pt idx="3700">
                  <c:v>25.689900000000002</c:v>
                </c:pt>
                <c:pt idx="3701">
                  <c:v>25.6844</c:v>
                </c:pt>
                <c:pt idx="3702">
                  <c:v>25.686599999999999</c:v>
                </c:pt>
                <c:pt idx="3703">
                  <c:v>25.720099999999999</c:v>
                </c:pt>
                <c:pt idx="3704">
                  <c:v>25.754000000000001</c:v>
                </c:pt>
                <c:pt idx="3705">
                  <c:v>25.764600000000002</c:v>
                </c:pt>
                <c:pt idx="3706">
                  <c:v>25.754300000000001</c:v>
                </c:pt>
                <c:pt idx="3707">
                  <c:v>25.746600000000001</c:v>
                </c:pt>
                <c:pt idx="3708">
                  <c:v>25.740300000000001</c:v>
                </c:pt>
                <c:pt idx="3709">
                  <c:v>25.720500000000001</c:v>
                </c:pt>
                <c:pt idx="3710">
                  <c:v>25.721399999999999</c:v>
                </c:pt>
                <c:pt idx="3711">
                  <c:v>25.7211</c:v>
                </c:pt>
                <c:pt idx="3712">
                  <c:v>25.7193</c:v>
                </c:pt>
                <c:pt idx="3713">
                  <c:v>25.720099999999999</c:v>
                </c:pt>
                <c:pt idx="3714">
                  <c:v>25.722000000000001</c:v>
                </c:pt>
                <c:pt idx="3715">
                  <c:v>25.7288</c:v>
                </c:pt>
                <c:pt idx="3716">
                  <c:v>25.733599999999999</c:v>
                </c:pt>
                <c:pt idx="3717">
                  <c:v>25.7315</c:v>
                </c:pt>
                <c:pt idx="3718">
                  <c:v>25.735700000000001</c:v>
                </c:pt>
                <c:pt idx="3719">
                  <c:v>25.742699999999999</c:v>
                </c:pt>
                <c:pt idx="3720">
                  <c:v>25.747199999999999</c:v>
                </c:pt>
                <c:pt idx="3721">
                  <c:v>25.7468</c:v>
                </c:pt>
                <c:pt idx="3722">
                  <c:v>25.752800000000001</c:v>
                </c:pt>
                <c:pt idx="3723">
                  <c:v>25.754300000000001</c:v>
                </c:pt>
                <c:pt idx="3724">
                  <c:v>25.756499999999999</c:v>
                </c:pt>
                <c:pt idx="3725">
                  <c:v>25.757899999999999</c:v>
                </c:pt>
                <c:pt idx="3726">
                  <c:v>25.759399999999999</c:v>
                </c:pt>
                <c:pt idx="3727">
                  <c:v>25.746300000000002</c:v>
                </c:pt>
                <c:pt idx="3728">
                  <c:v>25.732800000000001</c:v>
                </c:pt>
                <c:pt idx="3729">
                  <c:v>25.696999999999999</c:v>
                </c:pt>
                <c:pt idx="3730">
                  <c:v>25.665700000000001</c:v>
                </c:pt>
                <c:pt idx="3731">
                  <c:v>25.6111</c:v>
                </c:pt>
                <c:pt idx="3732">
                  <c:v>25.549299999999999</c:v>
                </c:pt>
                <c:pt idx="3733">
                  <c:v>25.518899999999999</c:v>
                </c:pt>
                <c:pt idx="3734">
                  <c:v>25.4864</c:v>
                </c:pt>
                <c:pt idx="3735">
                  <c:v>25.464200000000002</c:v>
                </c:pt>
                <c:pt idx="3736">
                  <c:v>25.442799999999998</c:v>
                </c:pt>
                <c:pt idx="3737">
                  <c:v>25.414100000000001</c:v>
                </c:pt>
                <c:pt idx="3738">
                  <c:v>25.432300000000001</c:v>
                </c:pt>
                <c:pt idx="3739">
                  <c:v>25.451899999999998</c:v>
                </c:pt>
                <c:pt idx="3740">
                  <c:v>25.5045</c:v>
                </c:pt>
                <c:pt idx="3741">
                  <c:v>25.570499999999999</c:v>
                </c:pt>
                <c:pt idx="3742">
                  <c:v>25.657900000000001</c:v>
                </c:pt>
                <c:pt idx="3743">
                  <c:v>25.741399999999999</c:v>
                </c:pt>
                <c:pt idx="3744">
                  <c:v>25.831299999999999</c:v>
                </c:pt>
                <c:pt idx="3745">
                  <c:v>25.9178</c:v>
                </c:pt>
                <c:pt idx="3746">
                  <c:v>26.008800000000001</c:v>
                </c:pt>
                <c:pt idx="3747">
                  <c:v>26.100300000000001</c:v>
                </c:pt>
                <c:pt idx="3748">
                  <c:v>26.136500000000002</c:v>
                </c:pt>
                <c:pt idx="3749">
                  <c:v>26.131799999999998</c:v>
                </c:pt>
                <c:pt idx="3750">
                  <c:v>26.069400000000002</c:v>
                </c:pt>
                <c:pt idx="3751">
                  <c:v>25.922999999999998</c:v>
                </c:pt>
                <c:pt idx="3752">
                  <c:v>25.7925</c:v>
                </c:pt>
                <c:pt idx="3753">
                  <c:v>25.671700000000001</c:v>
                </c:pt>
                <c:pt idx="3754">
                  <c:v>25.532499999999999</c:v>
                </c:pt>
                <c:pt idx="3755">
                  <c:v>25.426100000000002</c:v>
                </c:pt>
                <c:pt idx="3756">
                  <c:v>25.357500000000002</c:v>
                </c:pt>
                <c:pt idx="3757">
                  <c:v>25.324200000000001</c:v>
                </c:pt>
                <c:pt idx="3758">
                  <c:v>25.351099999999999</c:v>
                </c:pt>
                <c:pt idx="3759">
                  <c:v>25.395900000000001</c:v>
                </c:pt>
                <c:pt idx="3760">
                  <c:v>25.4834</c:v>
                </c:pt>
                <c:pt idx="3761">
                  <c:v>25.3643</c:v>
                </c:pt>
                <c:pt idx="3762">
                  <c:v>25.221599999999999</c:v>
                </c:pt>
                <c:pt idx="3763">
                  <c:v>25.0929</c:v>
                </c:pt>
                <c:pt idx="3764">
                  <c:v>24.934000000000001</c:v>
                </c:pt>
                <c:pt idx="3765">
                  <c:v>24.844999999999999</c:v>
                </c:pt>
                <c:pt idx="3766">
                  <c:v>24.754999999999999</c:v>
                </c:pt>
                <c:pt idx="3767">
                  <c:v>24.714600000000001</c:v>
                </c:pt>
                <c:pt idx="3768">
                  <c:v>24.6921</c:v>
                </c:pt>
                <c:pt idx="3769">
                  <c:v>24.838200000000001</c:v>
                </c:pt>
                <c:pt idx="3770">
                  <c:v>25.1</c:v>
                </c:pt>
                <c:pt idx="3771">
                  <c:v>25.4023</c:v>
                </c:pt>
                <c:pt idx="3772">
                  <c:v>25.6554</c:v>
                </c:pt>
                <c:pt idx="3773">
                  <c:v>25.791799999999999</c:v>
                </c:pt>
                <c:pt idx="3774">
                  <c:v>25.8767</c:v>
                </c:pt>
                <c:pt idx="3775">
                  <c:v>25.908100000000001</c:v>
                </c:pt>
                <c:pt idx="3776">
                  <c:v>25.923400000000001</c:v>
                </c:pt>
                <c:pt idx="3777">
                  <c:v>26.008700000000001</c:v>
                </c:pt>
                <c:pt idx="3778">
                  <c:v>26.046399999999998</c:v>
                </c:pt>
                <c:pt idx="3779">
                  <c:v>26.0579</c:v>
                </c:pt>
                <c:pt idx="3780">
                  <c:v>26.118099999999998</c:v>
                </c:pt>
                <c:pt idx="3781">
                  <c:v>25.9391</c:v>
                </c:pt>
                <c:pt idx="3782">
                  <c:v>26.167300000000001</c:v>
                </c:pt>
                <c:pt idx="3783">
                  <c:v>26.384799999999998</c:v>
                </c:pt>
                <c:pt idx="3784">
                  <c:v>26.301600000000001</c:v>
                </c:pt>
                <c:pt idx="3785">
                  <c:v>26.197500000000002</c:v>
                </c:pt>
                <c:pt idx="3786">
                  <c:v>26.086600000000001</c:v>
                </c:pt>
                <c:pt idx="3787">
                  <c:v>25.999199999999998</c:v>
                </c:pt>
                <c:pt idx="3788">
                  <c:v>25.913599999999999</c:v>
                </c:pt>
                <c:pt idx="3789">
                  <c:v>25.587800000000001</c:v>
                </c:pt>
                <c:pt idx="3790">
                  <c:v>25.546199999999999</c:v>
                </c:pt>
                <c:pt idx="3791">
                  <c:v>25.4971</c:v>
                </c:pt>
                <c:pt idx="3792">
                  <c:v>25.499500000000001</c:v>
                </c:pt>
                <c:pt idx="3793">
                  <c:v>25.632400000000001</c:v>
                </c:pt>
                <c:pt idx="3794">
                  <c:v>25.6935</c:v>
                </c:pt>
                <c:pt idx="3795">
                  <c:v>25.6267</c:v>
                </c:pt>
                <c:pt idx="3796">
                  <c:v>25.517499999999998</c:v>
                </c:pt>
                <c:pt idx="3797">
                  <c:v>25.459399999999999</c:v>
                </c:pt>
                <c:pt idx="3798">
                  <c:v>25.4498</c:v>
                </c:pt>
                <c:pt idx="3799">
                  <c:v>25.421399999999998</c:v>
                </c:pt>
                <c:pt idx="3800">
                  <c:v>25.340299999999999</c:v>
                </c:pt>
                <c:pt idx="3801">
                  <c:v>25.560099999999998</c:v>
                </c:pt>
                <c:pt idx="3802">
                  <c:v>25.898700000000002</c:v>
                </c:pt>
                <c:pt idx="3803">
                  <c:v>25.919799999999999</c:v>
                </c:pt>
                <c:pt idx="3804">
                  <c:v>25.869599999999998</c:v>
                </c:pt>
                <c:pt idx="3805">
                  <c:v>25.8507</c:v>
                </c:pt>
                <c:pt idx="3806">
                  <c:v>25.826699999999999</c:v>
                </c:pt>
                <c:pt idx="3807">
                  <c:v>25.821100000000001</c:v>
                </c:pt>
                <c:pt idx="3808">
                  <c:v>25.776299999999999</c:v>
                </c:pt>
                <c:pt idx="3809">
                  <c:v>25.738600000000002</c:v>
                </c:pt>
                <c:pt idx="3810">
                  <c:v>25.6464</c:v>
                </c:pt>
                <c:pt idx="3811">
                  <c:v>25.5762</c:v>
                </c:pt>
                <c:pt idx="3812">
                  <c:v>25.4864</c:v>
                </c:pt>
                <c:pt idx="3813">
                  <c:v>25.383600000000001</c:v>
                </c:pt>
                <c:pt idx="3814">
                  <c:v>25.3048</c:v>
                </c:pt>
                <c:pt idx="3815">
                  <c:v>25.3978</c:v>
                </c:pt>
                <c:pt idx="3816">
                  <c:v>25.409400000000002</c:v>
                </c:pt>
                <c:pt idx="3817">
                  <c:v>27.863399999999999</c:v>
                </c:pt>
                <c:pt idx="3818">
                  <c:v>25.4224</c:v>
                </c:pt>
                <c:pt idx="3819">
                  <c:v>25.985099999999999</c:v>
                </c:pt>
                <c:pt idx="3820">
                  <c:v>25.970600000000001</c:v>
                </c:pt>
                <c:pt idx="3821">
                  <c:v>26.104199999999999</c:v>
                </c:pt>
                <c:pt idx="3822">
                  <c:v>25.876300000000001</c:v>
                </c:pt>
                <c:pt idx="3823">
                  <c:v>25.788900000000002</c:v>
                </c:pt>
                <c:pt idx="3824">
                  <c:v>25.936299999999999</c:v>
                </c:pt>
                <c:pt idx="3825">
                  <c:v>26.1266</c:v>
                </c:pt>
                <c:pt idx="3826">
                  <c:v>26.193200000000001</c:v>
                </c:pt>
                <c:pt idx="3827">
                  <c:v>26.040099999999999</c:v>
                </c:pt>
                <c:pt idx="3828">
                  <c:v>25.9466</c:v>
                </c:pt>
                <c:pt idx="3829">
                  <c:v>25.848199999999999</c:v>
                </c:pt>
                <c:pt idx="3830">
                  <c:v>25.686299999999999</c:v>
                </c:pt>
                <c:pt idx="3831">
                  <c:v>25.636900000000001</c:v>
                </c:pt>
                <c:pt idx="3832">
                  <c:v>25.766999999999999</c:v>
                </c:pt>
                <c:pt idx="3833">
                  <c:v>25.6921</c:v>
                </c:pt>
                <c:pt idx="3834">
                  <c:v>25.580300000000001</c:v>
                </c:pt>
                <c:pt idx="3835">
                  <c:v>25.4466</c:v>
                </c:pt>
                <c:pt idx="3836">
                  <c:v>25.173100000000002</c:v>
                </c:pt>
                <c:pt idx="3837">
                  <c:v>25.369800000000001</c:v>
                </c:pt>
                <c:pt idx="3838">
                  <c:v>25.529399999999999</c:v>
                </c:pt>
                <c:pt idx="3839">
                  <c:v>25.4968</c:v>
                </c:pt>
                <c:pt idx="3840">
                  <c:v>25.266200000000001</c:v>
                </c:pt>
                <c:pt idx="3841">
                  <c:v>25.3841</c:v>
                </c:pt>
                <c:pt idx="3842">
                  <c:v>25.8111</c:v>
                </c:pt>
                <c:pt idx="3843">
                  <c:v>25.920300000000001</c:v>
                </c:pt>
                <c:pt idx="3844">
                  <c:v>26.035699999999999</c:v>
                </c:pt>
                <c:pt idx="3845">
                  <c:v>26.095600000000001</c:v>
                </c:pt>
                <c:pt idx="3846">
                  <c:v>26.0307</c:v>
                </c:pt>
                <c:pt idx="3847">
                  <c:v>25.944700000000001</c:v>
                </c:pt>
                <c:pt idx="3848">
                  <c:v>25.930399999999999</c:v>
                </c:pt>
                <c:pt idx="3849">
                  <c:v>25.8797</c:v>
                </c:pt>
                <c:pt idx="3850">
                  <c:v>25.830200000000001</c:v>
                </c:pt>
                <c:pt idx="3851">
                  <c:v>25.772300000000001</c:v>
                </c:pt>
                <c:pt idx="3852">
                  <c:v>25.728200000000001</c:v>
                </c:pt>
                <c:pt idx="3853">
                  <c:v>25.686599999999999</c:v>
                </c:pt>
                <c:pt idx="3854">
                  <c:v>25.656700000000001</c:v>
                </c:pt>
                <c:pt idx="3855">
                  <c:v>25.625699999999998</c:v>
                </c:pt>
                <c:pt idx="3856">
                  <c:v>25.607600000000001</c:v>
                </c:pt>
                <c:pt idx="3857">
                  <c:v>25.601299999999998</c:v>
                </c:pt>
                <c:pt idx="3858">
                  <c:v>25.6099</c:v>
                </c:pt>
                <c:pt idx="3859">
                  <c:v>25.6417</c:v>
                </c:pt>
                <c:pt idx="3860">
                  <c:v>25.706600000000002</c:v>
                </c:pt>
                <c:pt idx="3861">
                  <c:v>25.7651</c:v>
                </c:pt>
                <c:pt idx="3862">
                  <c:v>25.886500000000002</c:v>
                </c:pt>
                <c:pt idx="3863">
                  <c:v>25.937000000000001</c:v>
                </c:pt>
                <c:pt idx="3864">
                  <c:v>25.938400000000001</c:v>
                </c:pt>
                <c:pt idx="3865">
                  <c:v>25.944400000000002</c:v>
                </c:pt>
                <c:pt idx="3866">
                  <c:v>26.034800000000001</c:v>
                </c:pt>
                <c:pt idx="3867">
                  <c:v>26.062100000000001</c:v>
                </c:pt>
                <c:pt idx="3868">
                  <c:v>25.9068</c:v>
                </c:pt>
                <c:pt idx="3869">
                  <c:v>25.501100000000001</c:v>
                </c:pt>
                <c:pt idx="3870">
                  <c:v>25.503599999999999</c:v>
                </c:pt>
                <c:pt idx="3871">
                  <c:v>26.1877</c:v>
                </c:pt>
                <c:pt idx="3872">
                  <c:v>26.221499999999999</c:v>
                </c:pt>
                <c:pt idx="3873">
                  <c:v>26.287600000000001</c:v>
                </c:pt>
                <c:pt idx="3874">
                  <c:v>26.314800000000002</c:v>
                </c:pt>
                <c:pt idx="3875">
                  <c:v>26.363299999999999</c:v>
                </c:pt>
                <c:pt idx="3876">
                  <c:v>26.296600000000002</c:v>
                </c:pt>
                <c:pt idx="3877">
                  <c:v>26.366399999999999</c:v>
                </c:pt>
                <c:pt idx="3878">
                  <c:v>26.459</c:v>
                </c:pt>
                <c:pt idx="3879">
                  <c:v>26.503</c:v>
                </c:pt>
                <c:pt idx="3880">
                  <c:v>26.331499999999998</c:v>
                </c:pt>
                <c:pt idx="3881">
                  <c:v>26.350300000000001</c:v>
                </c:pt>
                <c:pt idx="3882">
                  <c:v>26.469899999999999</c:v>
                </c:pt>
                <c:pt idx="3883">
                  <c:v>26.5059</c:v>
                </c:pt>
                <c:pt idx="3884">
                  <c:v>26.521899999999999</c:v>
                </c:pt>
                <c:pt idx="3885">
                  <c:v>26.635200000000001</c:v>
                </c:pt>
                <c:pt idx="3886">
                  <c:v>26.657900000000001</c:v>
                </c:pt>
                <c:pt idx="3887">
                  <c:v>26.603100000000001</c:v>
                </c:pt>
                <c:pt idx="3888">
                  <c:v>26.505099999999999</c:v>
                </c:pt>
                <c:pt idx="3889">
                  <c:v>26.534500000000001</c:v>
                </c:pt>
                <c:pt idx="3890">
                  <c:v>26.300999999999998</c:v>
                </c:pt>
                <c:pt idx="3891">
                  <c:v>25.855599999999999</c:v>
                </c:pt>
                <c:pt idx="3892">
                  <c:v>25.774699999999999</c:v>
                </c:pt>
                <c:pt idx="3893">
                  <c:v>25.833400000000001</c:v>
                </c:pt>
                <c:pt idx="3894">
                  <c:v>26.348400000000002</c:v>
                </c:pt>
                <c:pt idx="3895">
                  <c:v>27.0792</c:v>
                </c:pt>
                <c:pt idx="3896">
                  <c:v>26.583400000000001</c:v>
                </c:pt>
                <c:pt idx="3897">
                  <c:v>26.412299999999998</c:v>
                </c:pt>
                <c:pt idx="3898">
                  <c:v>26.201499999999999</c:v>
                </c:pt>
                <c:pt idx="3899">
                  <c:v>26.016400000000001</c:v>
                </c:pt>
                <c:pt idx="3900">
                  <c:v>25.889900000000001</c:v>
                </c:pt>
                <c:pt idx="3901">
                  <c:v>25.781099999999999</c:v>
                </c:pt>
                <c:pt idx="3902">
                  <c:v>25.7163</c:v>
                </c:pt>
                <c:pt idx="3903">
                  <c:v>25.678899999999999</c:v>
                </c:pt>
                <c:pt idx="3904">
                  <c:v>25.637499999999999</c:v>
                </c:pt>
                <c:pt idx="3905">
                  <c:v>25.6187</c:v>
                </c:pt>
                <c:pt idx="3906">
                  <c:v>25.6189</c:v>
                </c:pt>
                <c:pt idx="3907">
                  <c:v>25.574999999999999</c:v>
                </c:pt>
                <c:pt idx="3908">
                  <c:v>25.506699999999999</c:v>
                </c:pt>
                <c:pt idx="3909">
                  <c:v>25.4573</c:v>
                </c:pt>
                <c:pt idx="3910">
                  <c:v>25.4496</c:v>
                </c:pt>
                <c:pt idx="3911">
                  <c:v>25.493600000000001</c:v>
                </c:pt>
                <c:pt idx="3912">
                  <c:v>25.562899999999999</c:v>
                </c:pt>
                <c:pt idx="3913">
                  <c:v>25.6373</c:v>
                </c:pt>
                <c:pt idx="3914">
                  <c:v>25.609200000000001</c:v>
                </c:pt>
                <c:pt idx="3915">
                  <c:v>25.954000000000001</c:v>
                </c:pt>
                <c:pt idx="3916">
                  <c:v>26.551500000000001</c:v>
                </c:pt>
                <c:pt idx="3917">
                  <c:v>27.267199999999999</c:v>
                </c:pt>
                <c:pt idx="3918">
                  <c:v>27.394500000000001</c:v>
                </c:pt>
                <c:pt idx="3919">
                  <c:v>27.338999999999999</c:v>
                </c:pt>
                <c:pt idx="3920">
                  <c:v>27.245200000000001</c:v>
                </c:pt>
                <c:pt idx="3921">
                  <c:v>27.220800000000001</c:v>
                </c:pt>
                <c:pt idx="3922">
                  <c:v>27.199000000000002</c:v>
                </c:pt>
                <c:pt idx="3923">
                  <c:v>27.1372</c:v>
                </c:pt>
                <c:pt idx="3924">
                  <c:v>27.049199999999999</c:v>
                </c:pt>
                <c:pt idx="3925">
                  <c:v>26.957899999999999</c:v>
                </c:pt>
                <c:pt idx="3926">
                  <c:v>26.7879</c:v>
                </c:pt>
                <c:pt idx="3927">
                  <c:v>26.404800000000002</c:v>
                </c:pt>
                <c:pt idx="3928">
                  <c:v>26.387599999999999</c:v>
                </c:pt>
                <c:pt idx="3929">
                  <c:v>26.417400000000001</c:v>
                </c:pt>
                <c:pt idx="3930">
                  <c:v>26.435099999999998</c:v>
                </c:pt>
                <c:pt idx="3931">
                  <c:v>26.437899999999999</c:v>
                </c:pt>
                <c:pt idx="3932">
                  <c:v>26.442599999999999</c:v>
                </c:pt>
                <c:pt idx="3933">
                  <c:v>26.398800000000001</c:v>
                </c:pt>
                <c:pt idx="3934">
                  <c:v>26.3126</c:v>
                </c:pt>
                <c:pt idx="3935">
                  <c:v>26.2624</c:v>
                </c:pt>
                <c:pt idx="3936">
                  <c:v>26.2379</c:v>
                </c:pt>
                <c:pt idx="3937">
                  <c:v>26.191400000000002</c:v>
                </c:pt>
                <c:pt idx="3938">
                  <c:v>26.044599999999999</c:v>
                </c:pt>
                <c:pt idx="3939">
                  <c:v>25.9513</c:v>
                </c:pt>
                <c:pt idx="3940">
                  <c:v>25.835999999999999</c:v>
                </c:pt>
                <c:pt idx="3941">
                  <c:v>25.895299999999999</c:v>
                </c:pt>
                <c:pt idx="3942">
                  <c:v>25.9984</c:v>
                </c:pt>
                <c:pt idx="3943">
                  <c:v>26.091899999999999</c:v>
                </c:pt>
                <c:pt idx="3944">
                  <c:v>26.170500000000001</c:v>
                </c:pt>
                <c:pt idx="3945">
                  <c:v>26.254999999999999</c:v>
                </c:pt>
                <c:pt idx="3946">
                  <c:v>26.3294</c:v>
                </c:pt>
                <c:pt idx="3947">
                  <c:v>26.350999999999999</c:v>
                </c:pt>
                <c:pt idx="3948">
                  <c:v>26.268799999999999</c:v>
                </c:pt>
                <c:pt idx="3949">
                  <c:v>26.2394</c:v>
                </c:pt>
                <c:pt idx="3950">
                  <c:v>26.219000000000001</c:v>
                </c:pt>
                <c:pt idx="3951">
                  <c:v>26.197099999999999</c:v>
                </c:pt>
                <c:pt idx="3952">
                  <c:v>26.192299999999999</c:v>
                </c:pt>
                <c:pt idx="3953">
                  <c:v>26.351500000000001</c:v>
                </c:pt>
                <c:pt idx="3954">
                  <c:v>26.607900000000001</c:v>
                </c:pt>
                <c:pt idx="3955">
                  <c:v>26.843800000000002</c:v>
                </c:pt>
                <c:pt idx="3956">
                  <c:v>26.946899999999999</c:v>
                </c:pt>
                <c:pt idx="3957">
                  <c:v>26.938400000000001</c:v>
                </c:pt>
                <c:pt idx="3958">
                  <c:v>26.8994</c:v>
                </c:pt>
                <c:pt idx="3959">
                  <c:v>26.855699999999999</c:v>
                </c:pt>
                <c:pt idx="3960">
                  <c:v>26.727499999999999</c:v>
                </c:pt>
                <c:pt idx="3961">
                  <c:v>26.572500000000002</c:v>
                </c:pt>
                <c:pt idx="3962">
                  <c:v>26.4404</c:v>
                </c:pt>
                <c:pt idx="3963">
                  <c:v>26.287299999999998</c:v>
                </c:pt>
                <c:pt idx="3964">
                  <c:v>26.1922</c:v>
                </c:pt>
                <c:pt idx="3965">
                  <c:v>26.219899999999999</c:v>
                </c:pt>
                <c:pt idx="3966">
                  <c:v>26.3172</c:v>
                </c:pt>
                <c:pt idx="3967">
                  <c:v>26.482800000000001</c:v>
                </c:pt>
                <c:pt idx="3968">
                  <c:v>26.712299999999999</c:v>
                </c:pt>
                <c:pt idx="3969">
                  <c:v>26.888999999999999</c:v>
                </c:pt>
                <c:pt idx="3970">
                  <c:v>26.968399999999999</c:v>
                </c:pt>
                <c:pt idx="3971">
                  <c:v>27.014600000000002</c:v>
                </c:pt>
                <c:pt idx="3972">
                  <c:v>26.998200000000001</c:v>
                </c:pt>
                <c:pt idx="3973">
                  <c:v>26.974900000000002</c:v>
                </c:pt>
                <c:pt idx="3974">
                  <c:v>27.0502</c:v>
                </c:pt>
                <c:pt idx="3975">
                  <c:v>27.180599999999998</c:v>
                </c:pt>
                <c:pt idx="3976">
                  <c:v>27.236799999999999</c:v>
                </c:pt>
                <c:pt idx="3977">
                  <c:v>27.331700000000001</c:v>
                </c:pt>
                <c:pt idx="3978">
                  <c:v>27.3629</c:v>
                </c:pt>
                <c:pt idx="3979">
                  <c:v>27.3475</c:v>
                </c:pt>
                <c:pt idx="3980">
                  <c:v>27.337399999999999</c:v>
                </c:pt>
                <c:pt idx="3981">
                  <c:v>27.303100000000001</c:v>
                </c:pt>
                <c:pt idx="3982">
                  <c:v>27.271999999999998</c:v>
                </c:pt>
                <c:pt idx="3983">
                  <c:v>27.213999999999999</c:v>
                </c:pt>
                <c:pt idx="3984">
                  <c:v>27.1494</c:v>
                </c:pt>
                <c:pt idx="3985">
                  <c:v>27.078800000000001</c:v>
                </c:pt>
                <c:pt idx="3986">
                  <c:v>26.998200000000001</c:v>
                </c:pt>
                <c:pt idx="3987">
                  <c:v>26.893899999999999</c:v>
                </c:pt>
                <c:pt idx="3988">
                  <c:v>26.794599999999999</c:v>
                </c:pt>
                <c:pt idx="3989">
                  <c:v>26.688099999999999</c:v>
                </c:pt>
                <c:pt idx="3990">
                  <c:v>26.622199999999999</c:v>
                </c:pt>
                <c:pt idx="3991">
                  <c:v>26.555099999999999</c:v>
                </c:pt>
                <c:pt idx="3992">
                  <c:v>26.502500000000001</c:v>
                </c:pt>
                <c:pt idx="3993">
                  <c:v>26.508199999999999</c:v>
                </c:pt>
                <c:pt idx="3994">
                  <c:v>26.5382</c:v>
                </c:pt>
                <c:pt idx="3995">
                  <c:v>26.4466</c:v>
                </c:pt>
                <c:pt idx="3996">
                  <c:v>26.4148</c:v>
                </c:pt>
                <c:pt idx="3997">
                  <c:v>26.661999999999999</c:v>
                </c:pt>
                <c:pt idx="3998">
                  <c:v>26.882100000000001</c:v>
                </c:pt>
                <c:pt idx="3999">
                  <c:v>27.0779</c:v>
                </c:pt>
                <c:pt idx="4000">
                  <c:v>27.2773</c:v>
                </c:pt>
                <c:pt idx="4001">
                  <c:v>27.4572</c:v>
                </c:pt>
                <c:pt idx="4002">
                  <c:v>27.639099999999999</c:v>
                </c:pt>
                <c:pt idx="4003">
                  <c:v>27.801300000000001</c:v>
                </c:pt>
                <c:pt idx="4004">
                  <c:v>27.9495</c:v>
                </c:pt>
                <c:pt idx="4005">
                  <c:v>27.9861</c:v>
                </c:pt>
                <c:pt idx="4006">
                  <c:v>27.995699999999999</c:v>
                </c:pt>
                <c:pt idx="4007">
                  <c:v>27.8523</c:v>
                </c:pt>
                <c:pt idx="4008">
                  <c:v>27.698399999999999</c:v>
                </c:pt>
                <c:pt idx="4009">
                  <c:v>27.535299999999999</c:v>
                </c:pt>
                <c:pt idx="4010">
                  <c:v>27.3657</c:v>
                </c:pt>
                <c:pt idx="4011">
                  <c:v>27.187899999999999</c:v>
                </c:pt>
                <c:pt idx="4012">
                  <c:v>26.9802</c:v>
                </c:pt>
                <c:pt idx="4013">
                  <c:v>26.659099999999999</c:v>
                </c:pt>
                <c:pt idx="4014">
                  <c:v>26.366399999999999</c:v>
                </c:pt>
                <c:pt idx="4015">
                  <c:v>26.173500000000001</c:v>
                </c:pt>
                <c:pt idx="4016">
                  <c:v>26.029</c:v>
                </c:pt>
                <c:pt idx="4017">
                  <c:v>26.0425</c:v>
                </c:pt>
                <c:pt idx="4018">
                  <c:v>26.060700000000001</c:v>
                </c:pt>
                <c:pt idx="4019">
                  <c:v>26.113900000000001</c:v>
                </c:pt>
                <c:pt idx="4020">
                  <c:v>26.1843</c:v>
                </c:pt>
                <c:pt idx="4021">
                  <c:v>26.226299999999998</c:v>
                </c:pt>
                <c:pt idx="4022">
                  <c:v>26.3034</c:v>
                </c:pt>
                <c:pt idx="4023">
                  <c:v>26.389700000000001</c:v>
                </c:pt>
                <c:pt idx="4024">
                  <c:v>26.525500000000001</c:v>
                </c:pt>
                <c:pt idx="4025">
                  <c:v>26.6675</c:v>
                </c:pt>
                <c:pt idx="4026">
                  <c:v>26.845099999999999</c:v>
                </c:pt>
                <c:pt idx="4027">
                  <c:v>27.014800000000001</c:v>
                </c:pt>
                <c:pt idx="4028">
                  <c:v>27.085599999999999</c:v>
                </c:pt>
                <c:pt idx="4029">
                  <c:v>27.107800000000001</c:v>
                </c:pt>
                <c:pt idx="4030">
                  <c:v>27.104199999999999</c:v>
                </c:pt>
                <c:pt idx="4031">
                  <c:v>27.045200000000001</c:v>
                </c:pt>
                <c:pt idx="4032">
                  <c:v>26.7194</c:v>
                </c:pt>
                <c:pt idx="4033">
                  <c:v>26.4086</c:v>
                </c:pt>
                <c:pt idx="4034">
                  <c:v>26.448399999999999</c:v>
                </c:pt>
                <c:pt idx="4035">
                  <c:v>26.5077</c:v>
                </c:pt>
                <c:pt idx="4036">
                  <c:v>26.533999999999999</c:v>
                </c:pt>
                <c:pt idx="4037">
                  <c:v>26.495200000000001</c:v>
                </c:pt>
                <c:pt idx="4038">
                  <c:v>26.395</c:v>
                </c:pt>
                <c:pt idx="4039">
                  <c:v>26.347999999999999</c:v>
                </c:pt>
                <c:pt idx="4040">
                  <c:v>26.308399999999999</c:v>
                </c:pt>
                <c:pt idx="4041">
                  <c:v>26.460899999999999</c:v>
                </c:pt>
                <c:pt idx="4042">
                  <c:v>26.691700000000001</c:v>
                </c:pt>
                <c:pt idx="4043">
                  <c:v>26.823899999999998</c:v>
                </c:pt>
                <c:pt idx="4044">
                  <c:v>26.9148</c:v>
                </c:pt>
                <c:pt idx="4045">
                  <c:v>26.913900000000002</c:v>
                </c:pt>
                <c:pt idx="4046">
                  <c:v>26.900700000000001</c:v>
                </c:pt>
                <c:pt idx="4047">
                  <c:v>26.855499999999999</c:v>
                </c:pt>
                <c:pt idx="4048">
                  <c:v>26.8156</c:v>
                </c:pt>
                <c:pt idx="4049">
                  <c:v>26.789200000000001</c:v>
                </c:pt>
                <c:pt idx="4050">
                  <c:v>26.773099999999999</c:v>
                </c:pt>
                <c:pt idx="4051">
                  <c:v>26.7666</c:v>
                </c:pt>
                <c:pt idx="4052">
                  <c:v>26.750399999999999</c:v>
                </c:pt>
                <c:pt idx="4053">
                  <c:v>26.755400000000002</c:v>
                </c:pt>
                <c:pt idx="4054">
                  <c:v>26.800799999999999</c:v>
                </c:pt>
                <c:pt idx="4055">
                  <c:v>26.8338</c:v>
                </c:pt>
                <c:pt idx="4056">
                  <c:v>26.9072</c:v>
                </c:pt>
                <c:pt idx="4057">
                  <c:v>26.530999999999999</c:v>
                </c:pt>
                <c:pt idx="4058">
                  <c:v>26.411799999999999</c:v>
                </c:pt>
                <c:pt idx="4059">
                  <c:v>26.3553</c:v>
                </c:pt>
                <c:pt idx="4060">
                  <c:v>26.360299999999999</c:v>
                </c:pt>
                <c:pt idx="4061">
                  <c:v>26.3644</c:v>
                </c:pt>
                <c:pt idx="4062">
                  <c:v>26.404900000000001</c:v>
                </c:pt>
                <c:pt idx="4063">
                  <c:v>26.3689</c:v>
                </c:pt>
                <c:pt idx="4064">
                  <c:v>26.3429</c:v>
                </c:pt>
                <c:pt idx="4065">
                  <c:v>26.324100000000001</c:v>
                </c:pt>
                <c:pt idx="4066">
                  <c:v>26.317499999999999</c:v>
                </c:pt>
                <c:pt idx="4067">
                  <c:v>26.3156</c:v>
                </c:pt>
                <c:pt idx="4068">
                  <c:v>26.3368</c:v>
                </c:pt>
                <c:pt idx="4069">
                  <c:v>26.3721</c:v>
                </c:pt>
                <c:pt idx="4070">
                  <c:v>26.409500000000001</c:v>
                </c:pt>
                <c:pt idx="4071">
                  <c:v>26.447900000000001</c:v>
                </c:pt>
                <c:pt idx="4072">
                  <c:v>26.462700000000002</c:v>
                </c:pt>
                <c:pt idx="4073">
                  <c:v>26.5076</c:v>
                </c:pt>
                <c:pt idx="4074">
                  <c:v>26.561199999999999</c:v>
                </c:pt>
                <c:pt idx="4075">
                  <c:v>26.616800000000001</c:v>
                </c:pt>
                <c:pt idx="4076">
                  <c:v>26.6754</c:v>
                </c:pt>
                <c:pt idx="4077">
                  <c:v>26.732700000000001</c:v>
                </c:pt>
                <c:pt idx="4078">
                  <c:v>26.7928</c:v>
                </c:pt>
                <c:pt idx="4079">
                  <c:v>26.8475</c:v>
                </c:pt>
                <c:pt idx="4080">
                  <c:v>26.894600000000001</c:v>
                </c:pt>
                <c:pt idx="4081">
                  <c:v>26.916599999999999</c:v>
                </c:pt>
                <c:pt idx="4082">
                  <c:v>26.9511</c:v>
                </c:pt>
                <c:pt idx="4083">
                  <c:v>26.947099999999999</c:v>
                </c:pt>
                <c:pt idx="4084">
                  <c:v>26.8977</c:v>
                </c:pt>
                <c:pt idx="4085">
                  <c:v>26.8383</c:v>
                </c:pt>
                <c:pt idx="4086">
                  <c:v>26.752500000000001</c:v>
                </c:pt>
                <c:pt idx="4087">
                  <c:v>26.642700000000001</c:v>
                </c:pt>
                <c:pt idx="4088">
                  <c:v>26.551400000000001</c:v>
                </c:pt>
                <c:pt idx="4089">
                  <c:v>26.501100000000001</c:v>
                </c:pt>
                <c:pt idx="4090">
                  <c:v>26.473299999999998</c:v>
                </c:pt>
                <c:pt idx="4091">
                  <c:v>26.426400000000001</c:v>
                </c:pt>
                <c:pt idx="4092">
                  <c:v>26.410699999999999</c:v>
                </c:pt>
                <c:pt idx="4093">
                  <c:v>26.3871</c:v>
                </c:pt>
                <c:pt idx="4094">
                  <c:v>26.359500000000001</c:v>
                </c:pt>
                <c:pt idx="4095">
                  <c:v>26.321000000000002</c:v>
                </c:pt>
                <c:pt idx="4096">
                  <c:v>26.301600000000001</c:v>
                </c:pt>
                <c:pt idx="4097">
                  <c:v>26.297799999999999</c:v>
                </c:pt>
                <c:pt idx="4098">
                  <c:v>26.305499999999999</c:v>
                </c:pt>
                <c:pt idx="4099">
                  <c:v>26.3736</c:v>
                </c:pt>
                <c:pt idx="4100">
                  <c:v>26.446300000000001</c:v>
                </c:pt>
                <c:pt idx="4101">
                  <c:v>26.5044</c:v>
                </c:pt>
                <c:pt idx="4102">
                  <c:v>26.5425</c:v>
                </c:pt>
                <c:pt idx="4103">
                  <c:v>26.577500000000001</c:v>
                </c:pt>
                <c:pt idx="4104">
                  <c:v>26.600899999999999</c:v>
                </c:pt>
                <c:pt idx="4105">
                  <c:v>26.615600000000001</c:v>
                </c:pt>
                <c:pt idx="4106">
                  <c:v>26.643000000000001</c:v>
                </c:pt>
                <c:pt idx="4107">
                  <c:v>26.678999999999998</c:v>
                </c:pt>
                <c:pt idx="4108">
                  <c:v>26.7149</c:v>
                </c:pt>
                <c:pt idx="4109">
                  <c:v>26.729900000000001</c:v>
                </c:pt>
                <c:pt idx="4110">
                  <c:v>26.733899999999998</c:v>
                </c:pt>
                <c:pt idx="4111">
                  <c:v>26.769200000000001</c:v>
                </c:pt>
                <c:pt idx="4112">
                  <c:v>26.805599999999998</c:v>
                </c:pt>
                <c:pt idx="4113">
                  <c:v>26.825600000000001</c:v>
                </c:pt>
                <c:pt idx="4114">
                  <c:v>26.881599999999999</c:v>
                </c:pt>
                <c:pt idx="4115">
                  <c:v>26.950900000000001</c:v>
                </c:pt>
                <c:pt idx="4116">
                  <c:v>26.947299999999998</c:v>
                </c:pt>
                <c:pt idx="4117">
                  <c:v>26.881499999999999</c:v>
                </c:pt>
                <c:pt idx="4118">
                  <c:v>26.753299999999999</c:v>
                </c:pt>
                <c:pt idx="4119">
                  <c:v>26.662299999999998</c:v>
                </c:pt>
                <c:pt idx="4120">
                  <c:v>26.563500000000001</c:v>
                </c:pt>
                <c:pt idx="4121">
                  <c:v>26.545200000000001</c:v>
                </c:pt>
                <c:pt idx="4122">
                  <c:v>26.5153</c:v>
                </c:pt>
                <c:pt idx="4123">
                  <c:v>26.488099999999999</c:v>
                </c:pt>
                <c:pt idx="4124">
                  <c:v>26.441400000000002</c:v>
                </c:pt>
                <c:pt idx="4125">
                  <c:v>26.289400000000001</c:v>
                </c:pt>
                <c:pt idx="4126">
                  <c:v>26.181000000000001</c:v>
                </c:pt>
                <c:pt idx="4127">
                  <c:v>26.146599999999999</c:v>
                </c:pt>
                <c:pt idx="4128">
                  <c:v>26.112400000000001</c:v>
                </c:pt>
                <c:pt idx="4129">
                  <c:v>26.086400000000001</c:v>
                </c:pt>
                <c:pt idx="4130">
                  <c:v>26.053899999999999</c:v>
                </c:pt>
                <c:pt idx="4131">
                  <c:v>26.060400000000001</c:v>
                </c:pt>
                <c:pt idx="4132">
                  <c:v>26.061299999999999</c:v>
                </c:pt>
                <c:pt idx="4133">
                  <c:v>26.146999999999998</c:v>
                </c:pt>
                <c:pt idx="4134">
                  <c:v>26.1386</c:v>
                </c:pt>
                <c:pt idx="4135">
                  <c:v>26.181999999999999</c:v>
                </c:pt>
                <c:pt idx="4136">
                  <c:v>26.382999999999999</c:v>
                </c:pt>
                <c:pt idx="4137">
                  <c:v>26.826799999999999</c:v>
                </c:pt>
                <c:pt idx="4138">
                  <c:v>27.1783</c:v>
                </c:pt>
                <c:pt idx="4139">
                  <c:v>27.1251</c:v>
                </c:pt>
                <c:pt idx="4140">
                  <c:v>26.882999999999999</c:v>
                </c:pt>
                <c:pt idx="4141">
                  <c:v>26.677900000000001</c:v>
                </c:pt>
                <c:pt idx="4142">
                  <c:v>26.5136</c:v>
                </c:pt>
                <c:pt idx="4143">
                  <c:v>26.321100000000001</c:v>
                </c:pt>
                <c:pt idx="4144">
                  <c:v>26.2712</c:v>
                </c:pt>
                <c:pt idx="4145">
                  <c:v>26.241299999999999</c:v>
                </c:pt>
                <c:pt idx="4146">
                  <c:v>26.27</c:v>
                </c:pt>
                <c:pt idx="4147">
                  <c:v>26.063700000000001</c:v>
                </c:pt>
                <c:pt idx="4148">
                  <c:v>26.096</c:v>
                </c:pt>
                <c:pt idx="4149">
                  <c:v>26.151</c:v>
                </c:pt>
                <c:pt idx="4150">
                  <c:v>26.2044</c:v>
                </c:pt>
                <c:pt idx="4151">
                  <c:v>26.178000000000001</c:v>
                </c:pt>
                <c:pt idx="4152">
                  <c:v>28.541699999999999</c:v>
                </c:pt>
                <c:pt idx="4153">
                  <c:v>26.787500000000001</c:v>
                </c:pt>
                <c:pt idx="4154">
                  <c:v>27.032499999999999</c:v>
                </c:pt>
                <c:pt idx="4155">
                  <c:v>26.9924</c:v>
                </c:pt>
                <c:pt idx="4156">
                  <c:v>27.000599999999999</c:v>
                </c:pt>
                <c:pt idx="4157">
                  <c:v>26.828499999999998</c:v>
                </c:pt>
                <c:pt idx="4158">
                  <c:v>26.645900000000001</c:v>
                </c:pt>
                <c:pt idx="4159">
                  <c:v>26.594200000000001</c:v>
                </c:pt>
                <c:pt idx="4160">
                  <c:v>26.5609</c:v>
                </c:pt>
                <c:pt idx="4161">
                  <c:v>26.503599999999999</c:v>
                </c:pt>
                <c:pt idx="4162">
                  <c:v>26.4605</c:v>
                </c:pt>
                <c:pt idx="4163">
                  <c:v>26.337599999999998</c:v>
                </c:pt>
                <c:pt idx="4164">
                  <c:v>26.236899999999999</c:v>
                </c:pt>
                <c:pt idx="4165">
                  <c:v>26.048999999999999</c:v>
                </c:pt>
                <c:pt idx="4166">
                  <c:v>25.864799999999999</c:v>
                </c:pt>
                <c:pt idx="4167">
                  <c:v>26.068000000000001</c:v>
                </c:pt>
                <c:pt idx="4168">
                  <c:v>26.229800000000001</c:v>
                </c:pt>
                <c:pt idx="4169">
                  <c:v>26.136800000000001</c:v>
                </c:pt>
                <c:pt idx="4170">
                  <c:v>26.316800000000001</c:v>
                </c:pt>
                <c:pt idx="4171">
                  <c:v>26.378299999999999</c:v>
                </c:pt>
                <c:pt idx="4172">
                  <c:v>26.551100000000002</c:v>
                </c:pt>
                <c:pt idx="4173">
                  <c:v>26.3566</c:v>
                </c:pt>
                <c:pt idx="4174">
                  <c:v>26.0059</c:v>
                </c:pt>
                <c:pt idx="4175">
                  <c:v>25.720400000000001</c:v>
                </c:pt>
                <c:pt idx="4176">
                  <c:v>26.008199999999999</c:v>
                </c:pt>
                <c:pt idx="4177">
                  <c:v>26.119499999999999</c:v>
                </c:pt>
                <c:pt idx="4178">
                  <c:v>25.981400000000001</c:v>
                </c:pt>
                <c:pt idx="4179">
                  <c:v>25.751100000000001</c:v>
                </c:pt>
                <c:pt idx="4180">
                  <c:v>25.819099999999999</c:v>
                </c:pt>
                <c:pt idx="4181">
                  <c:v>26.104700000000001</c:v>
                </c:pt>
                <c:pt idx="4182">
                  <c:v>26.360800000000001</c:v>
                </c:pt>
                <c:pt idx="4183">
                  <c:v>26.514099999999999</c:v>
                </c:pt>
                <c:pt idx="4184">
                  <c:v>26.569500000000001</c:v>
                </c:pt>
                <c:pt idx="4185">
                  <c:v>26.526900000000001</c:v>
                </c:pt>
                <c:pt idx="4186">
                  <c:v>26.432400000000001</c:v>
                </c:pt>
                <c:pt idx="4187">
                  <c:v>26.3093</c:v>
                </c:pt>
                <c:pt idx="4188">
                  <c:v>26.209299999999999</c:v>
                </c:pt>
                <c:pt idx="4189">
                  <c:v>26.055099999999999</c:v>
                </c:pt>
                <c:pt idx="4190">
                  <c:v>25.9694</c:v>
                </c:pt>
                <c:pt idx="4191">
                  <c:v>25.933499999999999</c:v>
                </c:pt>
                <c:pt idx="4192">
                  <c:v>25.907299999999999</c:v>
                </c:pt>
                <c:pt idx="4193">
                  <c:v>25.8903</c:v>
                </c:pt>
                <c:pt idx="4194">
                  <c:v>25.869199999999999</c:v>
                </c:pt>
                <c:pt idx="4195">
                  <c:v>25.820699999999999</c:v>
                </c:pt>
                <c:pt idx="4196">
                  <c:v>25.781300000000002</c:v>
                </c:pt>
                <c:pt idx="4197">
                  <c:v>25.8004</c:v>
                </c:pt>
                <c:pt idx="4198">
                  <c:v>25.819500000000001</c:v>
                </c:pt>
                <c:pt idx="4199">
                  <c:v>25.838899999999999</c:v>
                </c:pt>
                <c:pt idx="4200">
                  <c:v>25.857199999999999</c:v>
                </c:pt>
                <c:pt idx="4201">
                  <c:v>25.908799999999999</c:v>
                </c:pt>
                <c:pt idx="4202">
                  <c:v>25.974799999999998</c:v>
                </c:pt>
                <c:pt idx="4203">
                  <c:v>26.052800000000001</c:v>
                </c:pt>
                <c:pt idx="4204">
                  <c:v>26.1494</c:v>
                </c:pt>
                <c:pt idx="4205">
                  <c:v>26.273399999999999</c:v>
                </c:pt>
                <c:pt idx="4206">
                  <c:v>26.4221</c:v>
                </c:pt>
                <c:pt idx="4207">
                  <c:v>26.5244</c:v>
                </c:pt>
                <c:pt idx="4208">
                  <c:v>26.632000000000001</c:v>
                </c:pt>
                <c:pt idx="4209">
                  <c:v>26.609200000000001</c:v>
                </c:pt>
                <c:pt idx="4210">
                  <c:v>26.6083</c:v>
                </c:pt>
                <c:pt idx="4211">
                  <c:v>26.598400000000002</c:v>
                </c:pt>
                <c:pt idx="4212">
                  <c:v>26.749099999999999</c:v>
                </c:pt>
                <c:pt idx="4213">
                  <c:v>26.900400000000001</c:v>
                </c:pt>
                <c:pt idx="4214">
                  <c:v>27.081499999999998</c:v>
                </c:pt>
                <c:pt idx="4215">
                  <c:v>27.16</c:v>
                </c:pt>
                <c:pt idx="4216">
                  <c:v>27.192299999999999</c:v>
                </c:pt>
                <c:pt idx="4217">
                  <c:v>27.1981</c:v>
                </c:pt>
                <c:pt idx="4218">
                  <c:v>27.197600000000001</c:v>
                </c:pt>
                <c:pt idx="4219">
                  <c:v>27.1877</c:v>
                </c:pt>
                <c:pt idx="4220">
                  <c:v>27.166499999999999</c:v>
                </c:pt>
                <c:pt idx="4221">
                  <c:v>27.135400000000001</c:v>
                </c:pt>
                <c:pt idx="4222">
                  <c:v>27.1069</c:v>
                </c:pt>
                <c:pt idx="4223">
                  <c:v>27.086600000000001</c:v>
                </c:pt>
                <c:pt idx="4224">
                  <c:v>27.072700000000001</c:v>
                </c:pt>
                <c:pt idx="4225">
                  <c:v>27.045100000000001</c:v>
                </c:pt>
                <c:pt idx="4226">
                  <c:v>26.975000000000001</c:v>
                </c:pt>
                <c:pt idx="4227">
                  <c:v>26.878599999999999</c:v>
                </c:pt>
                <c:pt idx="4228">
                  <c:v>26.800699999999999</c:v>
                </c:pt>
                <c:pt idx="4229">
                  <c:v>26.8032</c:v>
                </c:pt>
                <c:pt idx="4230">
                  <c:v>26.785699999999999</c:v>
                </c:pt>
                <c:pt idx="4231">
                  <c:v>26.785699999999999</c:v>
                </c:pt>
                <c:pt idx="4232">
                  <c:v>26.829000000000001</c:v>
                </c:pt>
                <c:pt idx="4233">
                  <c:v>26.787600000000001</c:v>
                </c:pt>
                <c:pt idx="4234">
                  <c:v>26.698799999999999</c:v>
                </c:pt>
                <c:pt idx="4235">
                  <c:v>26.598600000000001</c:v>
                </c:pt>
                <c:pt idx="4236">
                  <c:v>26.514099999999999</c:v>
                </c:pt>
                <c:pt idx="4237">
                  <c:v>26.459299999999999</c:v>
                </c:pt>
                <c:pt idx="4238">
                  <c:v>26.4377</c:v>
                </c:pt>
                <c:pt idx="4239">
                  <c:v>26.370100000000001</c:v>
                </c:pt>
                <c:pt idx="4240">
                  <c:v>26.3383</c:v>
                </c:pt>
                <c:pt idx="4241">
                  <c:v>26.305499999999999</c:v>
                </c:pt>
                <c:pt idx="4242">
                  <c:v>26.2926</c:v>
                </c:pt>
                <c:pt idx="4243">
                  <c:v>26.274000000000001</c:v>
                </c:pt>
                <c:pt idx="4244">
                  <c:v>26.239699999999999</c:v>
                </c:pt>
                <c:pt idx="4245">
                  <c:v>26.235199999999999</c:v>
                </c:pt>
                <c:pt idx="4246">
                  <c:v>26.305499999999999</c:v>
                </c:pt>
                <c:pt idx="4247">
                  <c:v>26.367799999999999</c:v>
                </c:pt>
                <c:pt idx="4248">
                  <c:v>26.484200000000001</c:v>
                </c:pt>
                <c:pt idx="4249">
                  <c:v>26.757899999999999</c:v>
                </c:pt>
                <c:pt idx="4250">
                  <c:v>27.005600000000001</c:v>
                </c:pt>
                <c:pt idx="4251">
                  <c:v>27.201499999999999</c:v>
                </c:pt>
                <c:pt idx="4252">
                  <c:v>27.3476</c:v>
                </c:pt>
                <c:pt idx="4253">
                  <c:v>27.495200000000001</c:v>
                </c:pt>
                <c:pt idx="4254">
                  <c:v>27.622800000000002</c:v>
                </c:pt>
                <c:pt idx="4255">
                  <c:v>27.740300000000001</c:v>
                </c:pt>
                <c:pt idx="4256">
                  <c:v>27.6844</c:v>
                </c:pt>
                <c:pt idx="4257">
                  <c:v>27.607299999999999</c:v>
                </c:pt>
                <c:pt idx="4258">
                  <c:v>27.532299999999999</c:v>
                </c:pt>
                <c:pt idx="4259">
                  <c:v>27.3977</c:v>
                </c:pt>
                <c:pt idx="4260">
                  <c:v>27.291399999999999</c:v>
                </c:pt>
                <c:pt idx="4261">
                  <c:v>27.169899999999998</c:v>
                </c:pt>
                <c:pt idx="4262">
                  <c:v>27.084</c:v>
                </c:pt>
                <c:pt idx="4263">
                  <c:v>26.9907</c:v>
                </c:pt>
                <c:pt idx="4264">
                  <c:v>26.878599999999999</c:v>
                </c:pt>
                <c:pt idx="4265">
                  <c:v>26.8062</c:v>
                </c:pt>
                <c:pt idx="4266">
                  <c:v>26.791899999999998</c:v>
                </c:pt>
                <c:pt idx="4267">
                  <c:v>26.748899999999999</c:v>
                </c:pt>
                <c:pt idx="4268">
                  <c:v>26.679600000000001</c:v>
                </c:pt>
                <c:pt idx="4269">
                  <c:v>26.635200000000001</c:v>
                </c:pt>
                <c:pt idx="4270">
                  <c:v>26.626999999999999</c:v>
                </c:pt>
                <c:pt idx="4271">
                  <c:v>26.648099999999999</c:v>
                </c:pt>
                <c:pt idx="4272">
                  <c:v>26.652899999999999</c:v>
                </c:pt>
                <c:pt idx="4273">
                  <c:v>26.6555</c:v>
                </c:pt>
                <c:pt idx="4274">
                  <c:v>26.670400000000001</c:v>
                </c:pt>
                <c:pt idx="4275">
                  <c:v>26.679300000000001</c:v>
                </c:pt>
                <c:pt idx="4276">
                  <c:v>26.665700000000001</c:v>
                </c:pt>
                <c:pt idx="4277">
                  <c:v>26.668399999999998</c:v>
                </c:pt>
                <c:pt idx="4278">
                  <c:v>26.672499999999999</c:v>
                </c:pt>
                <c:pt idx="4279">
                  <c:v>26.675599999999999</c:v>
                </c:pt>
                <c:pt idx="4280">
                  <c:v>26.671700000000001</c:v>
                </c:pt>
                <c:pt idx="4281">
                  <c:v>26.691299999999998</c:v>
                </c:pt>
                <c:pt idx="4282">
                  <c:v>26.707799999999999</c:v>
                </c:pt>
                <c:pt idx="4283">
                  <c:v>26.7102</c:v>
                </c:pt>
                <c:pt idx="4284">
                  <c:v>26.709</c:v>
                </c:pt>
                <c:pt idx="4285">
                  <c:v>26.710799999999999</c:v>
                </c:pt>
                <c:pt idx="4286">
                  <c:v>26.724799999999998</c:v>
                </c:pt>
                <c:pt idx="4287">
                  <c:v>26.750499999999999</c:v>
                </c:pt>
                <c:pt idx="4288">
                  <c:v>26.755800000000001</c:v>
                </c:pt>
                <c:pt idx="4289">
                  <c:v>26.757000000000001</c:v>
                </c:pt>
                <c:pt idx="4290">
                  <c:v>26.766400000000001</c:v>
                </c:pt>
                <c:pt idx="4291">
                  <c:v>26.811499999999999</c:v>
                </c:pt>
                <c:pt idx="4292">
                  <c:v>26.839500000000001</c:v>
                </c:pt>
                <c:pt idx="4293">
                  <c:v>26.855499999999999</c:v>
                </c:pt>
                <c:pt idx="4294">
                  <c:v>26.8874</c:v>
                </c:pt>
                <c:pt idx="4295">
                  <c:v>26.977900000000002</c:v>
                </c:pt>
                <c:pt idx="4296">
                  <c:v>27.028600000000001</c:v>
                </c:pt>
                <c:pt idx="4297">
                  <c:v>27.071300000000001</c:v>
                </c:pt>
                <c:pt idx="4298">
                  <c:v>27.114999999999998</c:v>
                </c:pt>
                <c:pt idx="4299">
                  <c:v>27.1539</c:v>
                </c:pt>
                <c:pt idx="4300">
                  <c:v>27.166399999999999</c:v>
                </c:pt>
                <c:pt idx="4301">
                  <c:v>27.193100000000001</c:v>
                </c:pt>
                <c:pt idx="4302">
                  <c:v>27.2578</c:v>
                </c:pt>
                <c:pt idx="4303">
                  <c:v>27.358699999999999</c:v>
                </c:pt>
                <c:pt idx="4304">
                  <c:v>27.438500000000001</c:v>
                </c:pt>
                <c:pt idx="4305">
                  <c:v>27.516500000000001</c:v>
                </c:pt>
                <c:pt idx="4306">
                  <c:v>27.6464</c:v>
                </c:pt>
                <c:pt idx="4307">
                  <c:v>27.6723</c:v>
                </c:pt>
                <c:pt idx="4308">
                  <c:v>27.615600000000001</c:v>
                </c:pt>
                <c:pt idx="4309">
                  <c:v>27.55</c:v>
                </c:pt>
                <c:pt idx="4310">
                  <c:v>27.494199999999999</c:v>
                </c:pt>
                <c:pt idx="4311">
                  <c:v>27.433599999999998</c:v>
                </c:pt>
                <c:pt idx="4312">
                  <c:v>27.350300000000001</c:v>
                </c:pt>
                <c:pt idx="4313">
                  <c:v>27.2484</c:v>
                </c:pt>
                <c:pt idx="4314">
                  <c:v>27.170400000000001</c:v>
                </c:pt>
                <c:pt idx="4315">
                  <c:v>27.061900000000001</c:v>
                </c:pt>
                <c:pt idx="4316">
                  <c:v>26.827999999999999</c:v>
                </c:pt>
                <c:pt idx="4317">
                  <c:v>26.766100000000002</c:v>
                </c:pt>
                <c:pt idx="4318">
                  <c:v>26.721399999999999</c:v>
                </c:pt>
                <c:pt idx="4319">
                  <c:v>26.645499999999998</c:v>
                </c:pt>
                <c:pt idx="4320">
                  <c:v>26.5121</c:v>
                </c:pt>
                <c:pt idx="4321">
                  <c:v>26.601099999999999</c:v>
                </c:pt>
                <c:pt idx="4322">
                  <c:v>26.5867</c:v>
                </c:pt>
                <c:pt idx="4323">
                  <c:v>26.5943</c:v>
                </c:pt>
                <c:pt idx="4324">
                  <c:v>26.5929</c:v>
                </c:pt>
                <c:pt idx="4325">
                  <c:v>26.628599999999999</c:v>
                </c:pt>
                <c:pt idx="4326">
                  <c:v>26.6812</c:v>
                </c:pt>
                <c:pt idx="4327">
                  <c:v>26.757000000000001</c:v>
                </c:pt>
                <c:pt idx="4328">
                  <c:v>26.801300000000001</c:v>
                </c:pt>
                <c:pt idx="4329">
                  <c:v>26.856000000000002</c:v>
                </c:pt>
                <c:pt idx="4330">
                  <c:v>26.918199999999999</c:v>
                </c:pt>
                <c:pt idx="4331">
                  <c:v>26.984999999999999</c:v>
                </c:pt>
                <c:pt idx="4332">
                  <c:v>27.058</c:v>
                </c:pt>
                <c:pt idx="4333">
                  <c:v>27.1036</c:v>
                </c:pt>
                <c:pt idx="4334">
                  <c:v>27.052</c:v>
                </c:pt>
                <c:pt idx="4335">
                  <c:v>26.998999999999999</c:v>
                </c:pt>
                <c:pt idx="4336">
                  <c:v>27.0793</c:v>
                </c:pt>
                <c:pt idx="4337">
                  <c:v>27.297599999999999</c:v>
                </c:pt>
                <c:pt idx="4338">
                  <c:v>27.1524</c:v>
                </c:pt>
                <c:pt idx="4339">
                  <c:v>27.571100000000001</c:v>
                </c:pt>
                <c:pt idx="4340">
                  <c:v>27.681899999999999</c:v>
                </c:pt>
                <c:pt idx="4341">
                  <c:v>27.705400000000001</c:v>
                </c:pt>
                <c:pt idx="4342">
                  <c:v>27.457899999999999</c:v>
                </c:pt>
                <c:pt idx="4343">
                  <c:v>26.921800000000001</c:v>
                </c:pt>
                <c:pt idx="4344">
                  <c:v>26.473400000000002</c:v>
                </c:pt>
                <c:pt idx="4345">
                  <c:v>26.371500000000001</c:v>
                </c:pt>
                <c:pt idx="4346">
                  <c:v>26.471900000000002</c:v>
                </c:pt>
                <c:pt idx="4347">
                  <c:v>26.544899999999998</c:v>
                </c:pt>
                <c:pt idx="4348">
                  <c:v>26.6083</c:v>
                </c:pt>
                <c:pt idx="4349">
                  <c:v>26.669899999999998</c:v>
                </c:pt>
                <c:pt idx="4350">
                  <c:v>26.715900000000001</c:v>
                </c:pt>
                <c:pt idx="4351">
                  <c:v>26.709399999999999</c:v>
                </c:pt>
                <c:pt idx="4352">
                  <c:v>26.6065</c:v>
                </c:pt>
                <c:pt idx="4353">
                  <c:v>26.478300000000001</c:v>
                </c:pt>
                <c:pt idx="4354">
                  <c:v>26.4178</c:v>
                </c:pt>
                <c:pt idx="4355">
                  <c:v>26.4175</c:v>
                </c:pt>
                <c:pt idx="4356">
                  <c:v>26.4361</c:v>
                </c:pt>
                <c:pt idx="4357">
                  <c:v>26.4526</c:v>
                </c:pt>
                <c:pt idx="4358">
                  <c:v>26.4589</c:v>
                </c:pt>
                <c:pt idx="4359">
                  <c:v>26.4726</c:v>
                </c:pt>
                <c:pt idx="4360">
                  <c:v>26.503799999999998</c:v>
                </c:pt>
                <c:pt idx="4361">
                  <c:v>26.554400000000001</c:v>
                </c:pt>
                <c:pt idx="4362">
                  <c:v>26.616099999999999</c:v>
                </c:pt>
                <c:pt idx="4363">
                  <c:v>26.709700000000002</c:v>
                </c:pt>
                <c:pt idx="4364">
                  <c:v>26.6812</c:v>
                </c:pt>
                <c:pt idx="4365">
                  <c:v>26.6203</c:v>
                </c:pt>
                <c:pt idx="4366">
                  <c:v>26.665700000000001</c:v>
                </c:pt>
                <c:pt idx="4367">
                  <c:v>26.722999999999999</c:v>
                </c:pt>
                <c:pt idx="4368">
                  <c:v>27.2776</c:v>
                </c:pt>
                <c:pt idx="4369">
                  <c:v>27.162700000000001</c:v>
                </c:pt>
                <c:pt idx="4370">
                  <c:v>26.622699999999998</c:v>
                </c:pt>
                <c:pt idx="4371">
                  <c:v>26.6371</c:v>
                </c:pt>
                <c:pt idx="4372">
                  <c:v>26.628900000000002</c:v>
                </c:pt>
                <c:pt idx="4373">
                  <c:v>26.598600000000001</c:v>
                </c:pt>
                <c:pt idx="4374">
                  <c:v>26.584700000000002</c:v>
                </c:pt>
                <c:pt idx="4375">
                  <c:v>26.576799999999999</c:v>
                </c:pt>
                <c:pt idx="4376">
                  <c:v>26.422899999999998</c:v>
                </c:pt>
                <c:pt idx="4377">
                  <c:v>26.482800000000001</c:v>
                </c:pt>
                <c:pt idx="4378">
                  <c:v>26.5794</c:v>
                </c:pt>
                <c:pt idx="4379">
                  <c:v>26.540600000000001</c:v>
                </c:pt>
                <c:pt idx="4380">
                  <c:v>26.233699999999999</c:v>
                </c:pt>
                <c:pt idx="4381">
                  <c:v>26.077000000000002</c:v>
                </c:pt>
                <c:pt idx="4382">
                  <c:v>26.193100000000001</c:v>
                </c:pt>
                <c:pt idx="4383">
                  <c:v>26.230699999999999</c:v>
                </c:pt>
                <c:pt idx="4384">
                  <c:v>26.288599999999999</c:v>
                </c:pt>
                <c:pt idx="4385">
                  <c:v>26.287500000000001</c:v>
                </c:pt>
                <c:pt idx="4386">
                  <c:v>26.335100000000001</c:v>
                </c:pt>
                <c:pt idx="4387">
                  <c:v>26.419799999999999</c:v>
                </c:pt>
                <c:pt idx="4388">
                  <c:v>26.503</c:v>
                </c:pt>
                <c:pt idx="4389">
                  <c:v>26.6145</c:v>
                </c:pt>
                <c:pt idx="4390">
                  <c:v>26.706600000000002</c:v>
                </c:pt>
                <c:pt idx="4391">
                  <c:v>26.752300000000002</c:v>
                </c:pt>
                <c:pt idx="4392">
                  <c:v>26.854900000000001</c:v>
                </c:pt>
                <c:pt idx="4393">
                  <c:v>26.9147</c:v>
                </c:pt>
                <c:pt idx="4394">
                  <c:v>26.967600000000001</c:v>
                </c:pt>
                <c:pt idx="4395">
                  <c:v>27.014299999999999</c:v>
                </c:pt>
                <c:pt idx="4396">
                  <c:v>27.0351</c:v>
                </c:pt>
                <c:pt idx="4397">
                  <c:v>27.038499999999999</c:v>
                </c:pt>
                <c:pt idx="4398">
                  <c:v>26.976600000000001</c:v>
                </c:pt>
                <c:pt idx="4399">
                  <c:v>26.916399999999999</c:v>
                </c:pt>
                <c:pt idx="4400">
                  <c:v>26.857900000000001</c:v>
                </c:pt>
                <c:pt idx="4401">
                  <c:v>26.754899999999999</c:v>
                </c:pt>
                <c:pt idx="4402">
                  <c:v>26.668199999999999</c:v>
                </c:pt>
                <c:pt idx="4403">
                  <c:v>26.593399999999999</c:v>
                </c:pt>
                <c:pt idx="4404">
                  <c:v>26.5215</c:v>
                </c:pt>
                <c:pt idx="4405">
                  <c:v>26.4543</c:v>
                </c:pt>
                <c:pt idx="4406">
                  <c:v>26.383800000000001</c:v>
                </c:pt>
                <c:pt idx="4407">
                  <c:v>26.316700000000001</c:v>
                </c:pt>
                <c:pt idx="4408">
                  <c:v>26.248100000000001</c:v>
                </c:pt>
                <c:pt idx="4409">
                  <c:v>26.138300000000001</c:v>
                </c:pt>
                <c:pt idx="4410">
                  <c:v>26.039200000000001</c:v>
                </c:pt>
                <c:pt idx="4411">
                  <c:v>25.947900000000001</c:v>
                </c:pt>
                <c:pt idx="4412">
                  <c:v>25.953499999999998</c:v>
                </c:pt>
                <c:pt idx="4413">
                  <c:v>26.094100000000001</c:v>
                </c:pt>
                <c:pt idx="4414">
                  <c:v>26.238099999999999</c:v>
                </c:pt>
                <c:pt idx="4415">
                  <c:v>26.291899999999998</c:v>
                </c:pt>
                <c:pt idx="4416">
                  <c:v>26.3171</c:v>
                </c:pt>
                <c:pt idx="4417">
                  <c:v>26.335599999999999</c:v>
                </c:pt>
                <c:pt idx="4418">
                  <c:v>26.386299999999999</c:v>
                </c:pt>
                <c:pt idx="4419">
                  <c:v>26.430599999999998</c:v>
                </c:pt>
                <c:pt idx="4420">
                  <c:v>26.495899999999999</c:v>
                </c:pt>
                <c:pt idx="4421">
                  <c:v>26.567</c:v>
                </c:pt>
                <c:pt idx="4422">
                  <c:v>26.559699999999999</c:v>
                </c:pt>
                <c:pt idx="4423">
                  <c:v>26.534500000000001</c:v>
                </c:pt>
                <c:pt idx="4424">
                  <c:v>26.4755</c:v>
                </c:pt>
                <c:pt idx="4425">
                  <c:v>26.183900000000001</c:v>
                </c:pt>
                <c:pt idx="4426">
                  <c:v>25.913900000000002</c:v>
                </c:pt>
                <c:pt idx="4427">
                  <c:v>26.133800000000001</c:v>
                </c:pt>
                <c:pt idx="4428">
                  <c:v>26.5716</c:v>
                </c:pt>
                <c:pt idx="4429">
                  <c:v>26.8066</c:v>
                </c:pt>
                <c:pt idx="4430">
                  <c:v>26.926500000000001</c:v>
                </c:pt>
                <c:pt idx="4431">
                  <c:v>26.791699999999999</c:v>
                </c:pt>
                <c:pt idx="4432">
                  <c:v>26.722200000000001</c:v>
                </c:pt>
                <c:pt idx="4433">
                  <c:v>26.669899999999998</c:v>
                </c:pt>
                <c:pt idx="4434">
                  <c:v>26.636399999999998</c:v>
                </c:pt>
                <c:pt idx="4435">
                  <c:v>26.622499999999999</c:v>
                </c:pt>
                <c:pt idx="4436">
                  <c:v>26.623100000000001</c:v>
                </c:pt>
                <c:pt idx="4437">
                  <c:v>26.6401</c:v>
                </c:pt>
                <c:pt idx="4438">
                  <c:v>26.7028</c:v>
                </c:pt>
                <c:pt idx="4439">
                  <c:v>26.7667</c:v>
                </c:pt>
                <c:pt idx="4440">
                  <c:v>26.835000000000001</c:v>
                </c:pt>
                <c:pt idx="4441">
                  <c:v>26.9315</c:v>
                </c:pt>
                <c:pt idx="4442">
                  <c:v>26.998899999999999</c:v>
                </c:pt>
                <c:pt idx="4443">
                  <c:v>26.9953</c:v>
                </c:pt>
                <c:pt idx="4444">
                  <c:v>26.9956</c:v>
                </c:pt>
                <c:pt idx="4445">
                  <c:v>26.9724</c:v>
                </c:pt>
                <c:pt idx="4446">
                  <c:v>26.955400000000001</c:v>
                </c:pt>
                <c:pt idx="4447">
                  <c:v>26.941600000000001</c:v>
                </c:pt>
                <c:pt idx="4448">
                  <c:v>26.927700000000002</c:v>
                </c:pt>
                <c:pt idx="4449">
                  <c:v>26.907800000000002</c:v>
                </c:pt>
                <c:pt idx="4450">
                  <c:v>26.900700000000001</c:v>
                </c:pt>
                <c:pt idx="4451">
                  <c:v>26.896899999999999</c:v>
                </c:pt>
                <c:pt idx="4452">
                  <c:v>26.891400000000001</c:v>
                </c:pt>
                <c:pt idx="4453">
                  <c:v>26.882000000000001</c:v>
                </c:pt>
                <c:pt idx="4454">
                  <c:v>26.884</c:v>
                </c:pt>
                <c:pt idx="4455">
                  <c:v>26.841999999999999</c:v>
                </c:pt>
                <c:pt idx="4456">
                  <c:v>26.747800000000002</c:v>
                </c:pt>
                <c:pt idx="4457">
                  <c:v>26.6143</c:v>
                </c:pt>
                <c:pt idx="4458">
                  <c:v>26.3764</c:v>
                </c:pt>
                <c:pt idx="4459">
                  <c:v>26.243600000000001</c:v>
                </c:pt>
                <c:pt idx="4460">
                  <c:v>26.183800000000002</c:v>
                </c:pt>
                <c:pt idx="4461">
                  <c:v>26.1556</c:v>
                </c:pt>
                <c:pt idx="4462">
                  <c:v>26.158100000000001</c:v>
                </c:pt>
                <c:pt idx="4463">
                  <c:v>26.173300000000001</c:v>
                </c:pt>
                <c:pt idx="4464">
                  <c:v>26.2026</c:v>
                </c:pt>
                <c:pt idx="4465">
                  <c:v>26.2941</c:v>
                </c:pt>
                <c:pt idx="4466">
                  <c:v>26.231000000000002</c:v>
                </c:pt>
                <c:pt idx="4467">
                  <c:v>26.2425</c:v>
                </c:pt>
                <c:pt idx="4468">
                  <c:v>26.181100000000001</c:v>
                </c:pt>
                <c:pt idx="4469">
                  <c:v>26.466999999999999</c:v>
                </c:pt>
                <c:pt idx="4470">
                  <c:v>27.067799999999998</c:v>
                </c:pt>
                <c:pt idx="4471">
                  <c:v>27.137699999999999</c:v>
                </c:pt>
                <c:pt idx="4472">
                  <c:v>27.141100000000002</c:v>
                </c:pt>
                <c:pt idx="4473">
                  <c:v>27.0885</c:v>
                </c:pt>
                <c:pt idx="4474">
                  <c:v>26.983799999999999</c:v>
                </c:pt>
                <c:pt idx="4475">
                  <c:v>26.8551</c:v>
                </c:pt>
                <c:pt idx="4476">
                  <c:v>26.7226</c:v>
                </c:pt>
                <c:pt idx="4477">
                  <c:v>26.581099999999999</c:v>
                </c:pt>
                <c:pt idx="4478">
                  <c:v>26.3858</c:v>
                </c:pt>
                <c:pt idx="4479">
                  <c:v>26.192900000000002</c:v>
                </c:pt>
                <c:pt idx="4480">
                  <c:v>26.132999999999999</c:v>
                </c:pt>
                <c:pt idx="4481">
                  <c:v>26.212900000000001</c:v>
                </c:pt>
                <c:pt idx="4482">
                  <c:v>26.028400000000001</c:v>
                </c:pt>
                <c:pt idx="4483">
                  <c:v>26.1205</c:v>
                </c:pt>
                <c:pt idx="4484">
                  <c:v>26.213799999999999</c:v>
                </c:pt>
                <c:pt idx="4485">
                  <c:v>26.3598</c:v>
                </c:pt>
                <c:pt idx="4486">
                  <c:v>26.3767</c:v>
                </c:pt>
                <c:pt idx="4487">
                  <c:v>26.6586</c:v>
                </c:pt>
                <c:pt idx="4488">
                  <c:v>28.0868</c:v>
                </c:pt>
                <c:pt idx="4489">
                  <c:v>26.799900000000001</c:v>
                </c:pt>
                <c:pt idx="4490">
                  <c:v>27.289400000000001</c:v>
                </c:pt>
                <c:pt idx="4491">
                  <c:v>27.163399999999999</c:v>
                </c:pt>
                <c:pt idx="4492">
                  <c:v>27.1127</c:v>
                </c:pt>
                <c:pt idx="4493">
                  <c:v>27.042999999999999</c:v>
                </c:pt>
                <c:pt idx="4494">
                  <c:v>26.9741</c:v>
                </c:pt>
                <c:pt idx="4495">
                  <c:v>26.914999999999999</c:v>
                </c:pt>
                <c:pt idx="4496">
                  <c:v>26.854900000000001</c:v>
                </c:pt>
                <c:pt idx="4497">
                  <c:v>26.803799999999999</c:v>
                </c:pt>
                <c:pt idx="4498">
                  <c:v>26.683199999999999</c:v>
                </c:pt>
                <c:pt idx="4499">
                  <c:v>26.683900000000001</c:v>
                </c:pt>
                <c:pt idx="4500">
                  <c:v>26.605899999999998</c:v>
                </c:pt>
                <c:pt idx="4501">
                  <c:v>26.504200000000001</c:v>
                </c:pt>
                <c:pt idx="4502">
                  <c:v>26.412299999999998</c:v>
                </c:pt>
                <c:pt idx="4503">
                  <c:v>26.359100000000002</c:v>
                </c:pt>
                <c:pt idx="4504">
                  <c:v>26.366</c:v>
                </c:pt>
                <c:pt idx="4505">
                  <c:v>26.413799999999998</c:v>
                </c:pt>
                <c:pt idx="4506">
                  <c:v>26.489000000000001</c:v>
                </c:pt>
                <c:pt idx="4507">
                  <c:v>26.587599999999998</c:v>
                </c:pt>
                <c:pt idx="4508">
                  <c:v>26.6996</c:v>
                </c:pt>
                <c:pt idx="4509">
                  <c:v>26.766200000000001</c:v>
                </c:pt>
                <c:pt idx="4510">
                  <c:v>26.7988</c:v>
                </c:pt>
                <c:pt idx="4511">
                  <c:v>26.7133</c:v>
                </c:pt>
                <c:pt idx="4512">
                  <c:v>26.600100000000001</c:v>
                </c:pt>
                <c:pt idx="4513">
                  <c:v>26.627199999999998</c:v>
                </c:pt>
                <c:pt idx="4514">
                  <c:v>26.768999999999998</c:v>
                </c:pt>
                <c:pt idx="4515">
                  <c:v>26.8886</c:v>
                </c:pt>
                <c:pt idx="4516">
                  <c:v>26.950199999999999</c:v>
                </c:pt>
                <c:pt idx="4517">
                  <c:v>26.884899999999998</c:v>
                </c:pt>
                <c:pt idx="4518">
                  <c:v>26.697500000000002</c:v>
                </c:pt>
                <c:pt idx="4519">
                  <c:v>26.5779</c:v>
                </c:pt>
                <c:pt idx="4520">
                  <c:v>26.5001</c:v>
                </c:pt>
                <c:pt idx="4521">
                  <c:v>26.476800000000001</c:v>
                </c:pt>
                <c:pt idx="4522">
                  <c:v>26.414300000000001</c:v>
                </c:pt>
                <c:pt idx="4523">
                  <c:v>26.2438</c:v>
                </c:pt>
                <c:pt idx="4524">
                  <c:v>26.109400000000001</c:v>
                </c:pt>
                <c:pt idx="4525">
                  <c:v>26.2913</c:v>
                </c:pt>
                <c:pt idx="4526">
                  <c:v>26.513000000000002</c:v>
                </c:pt>
                <c:pt idx="4527">
                  <c:v>26.465499999999999</c:v>
                </c:pt>
                <c:pt idx="4528">
                  <c:v>26.374199999999998</c:v>
                </c:pt>
                <c:pt idx="4529">
                  <c:v>26.233699999999999</c:v>
                </c:pt>
                <c:pt idx="4530">
                  <c:v>26.315200000000001</c:v>
                </c:pt>
                <c:pt idx="4531">
                  <c:v>26.4377</c:v>
                </c:pt>
                <c:pt idx="4532">
                  <c:v>26.519600000000001</c:v>
                </c:pt>
                <c:pt idx="4533">
                  <c:v>26.635100000000001</c:v>
                </c:pt>
                <c:pt idx="4534">
                  <c:v>26.758800000000001</c:v>
                </c:pt>
                <c:pt idx="4535">
                  <c:v>26.8748</c:v>
                </c:pt>
                <c:pt idx="4536">
                  <c:v>26.9908</c:v>
                </c:pt>
                <c:pt idx="4537">
                  <c:v>27.120100000000001</c:v>
                </c:pt>
                <c:pt idx="4538">
                  <c:v>27.156700000000001</c:v>
                </c:pt>
                <c:pt idx="4539">
                  <c:v>27.084399999999999</c:v>
                </c:pt>
                <c:pt idx="4540">
                  <c:v>27.021599999999999</c:v>
                </c:pt>
                <c:pt idx="4541">
                  <c:v>26.980499999999999</c:v>
                </c:pt>
                <c:pt idx="4542">
                  <c:v>26.937799999999999</c:v>
                </c:pt>
                <c:pt idx="4543">
                  <c:v>26.9115</c:v>
                </c:pt>
                <c:pt idx="4544">
                  <c:v>26.904599999999999</c:v>
                </c:pt>
                <c:pt idx="4545">
                  <c:v>26.937999999999999</c:v>
                </c:pt>
                <c:pt idx="4546">
                  <c:v>26.988900000000001</c:v>
                </c:pt>
                <c:pt idx="4547">
                  <c:v>27.060700000000001</c:v>
                </c:pt>
                <c:pt idx="4548">
                  <c:v>27.012499999999999</c:v>
                </c:pt>
                <c:pt idx="4549">
                  <c:v>26.924099999999999</c:v>
                </c:pt>
                <c:pt idx="4550">
                  <c:v>26.828900000000001</c:v>
                </c:pt>
                <c:pt idx="4551">
                  <c:v>26.776399999999999</c:v>
                </c:pt>
                <c:pt idx="4552">
                  <c:v>26.741900000000001</c:v>
                </c:pt>
                <c:pt idx="4553">
                  <c:v>26.696300000000001</c:v>
                </c:pt>
                <c:pt idx="4554">
                  <c:v>26.606300000000001</c:v>
                </c:pt>
                <c:pt idx="4555">
                  <c:v>26.567299999999999</c:v>
                </c:pt>
                <c:pt idx="4556">
                  <c:v>26.5275</c:v>
                </c:pt>
                <c:pt idx="4557">
                  <c:v>26.483499999999999</c:v>
                </c:pt>
                <c:pt idx="4558">
                  <c:v>26.4421</c:v>
                </c:pt>
                <c:pt idx="4559">
                  <c:v>26.411100000000001</c:v>
                </c:pt>
                <c:pt idx="4560">
                  <c:v>26.290400000000002</c:v>
                </c:pt>
                <c:pt idx="4561">
                  <c:v>26.262499999999999</c:v>
                </c:pt>
                <c:pt idx="4562">
                  <c:v>26.308199999999999</c:v>
                </c:pt>
                <c:pt idx="4563">
                  <c:v>26.293700000000001</c:v>
                </c:pt>
                <c:pt idx="4564">
                  <c:v>26.314699999999998</c:v>
                </c:pt>
                <c:pt idx="4565">
                  <c:v>26.386099999999999</c:v>
                </c:pt>
                <c:pt idx="4566">
                  <c:v>26.1358</c:v>
                </c:pt>
                <c:pt idx="4567">
                  <c:v>26.858499999999999</c:v>
                </c:pt>
                <c:pt idx="4568">
                  <c:v>26.611599999999999</c:v>
                </c:pt>
                <c:pt idx="4569">
                  <c:v>26.5169</c:v>
                </c:pt>
                <c:pt idx="4570">
                  <c:v>26.347100000000001</c:v>
                </c:pt>
                <c:pt idx="4571">
                  <c:v>26.283100000000001</c:v>
                </c:pt>
                <c:pt idx="4572">
                  <c:v>26.2242</c:v>
                </c:pt>
                <c:pt idx="4573">
                  <c:v>26.1569</c:v>
                </c:pt>
                <c:pt idx="4574">
                  <c:v>26.106000000000002</c:v>
                </c:pt>
                <c:pt idx="4575">
                  <c:v>26.0657</c:v>
                </c:pt>
                <c:pt idx="4576">
                  <c:v>26.045999999999999</c:v>
                </c:pt>
                <c:pt idx="4577">
                  <c:v>26.034199999999998</c:v>
                </c:pt>
                <c:pt idx="4578">
                  <c:v>26.030899999999999</c:v>
                </c:pt>
                <c:pt idx="4579">
                  <c:v>26.022300000000001</c:v>
                </c:pt>
                <c:pt idx="4580">
                  <c:v>26.0349</c:v>
                </c:pt>
                <c:pt idx="4581">
                  <c:v>26.075199999999999</c:v>
                </c:pt>
                <c:pt idx="4582">
                  <c:v>26.139399999999998</c:v>
                </c:pt>
                <c:pt idx="4583">
                  <c:v>26.205300000000001</c:v>
                </c:pt>
                <c:pt idx="4584">
                  <c:v>26.2499</c:v>
                </c:pt>
                <c:pt idx="4585">
                  <c:v>26.237200000000001</c:v>
                </c:pt>
                <c:pt idx="4586">
                  <c:v>26.200500000000002</c:v>
                </c:pt>
                <c:pt idx="4587">
                  <c:v>26.218599999999999</c:v>
                </c:pt>
                <c:pt idx="4588">
                  <c:v>26.506599999999999</c:v>
                </c:pt>
                <c:pt idx="4589">
                  <c:v>26.676600000000001</c:v>
                </c:pt>
                <c:pt idx="4590">
                  <c:v>26.773199999999999</c:v>
                </c:pt>
                <c:pt idx="4591">
                  <c:v>26.748200000000001</c:v>
                </c:pt>
                <c:pt idx="4592">
                  <c:v>26.3658</c:v>
                </c:pt>
                <c:pt idx="4593">
                  <c:v>26.152000000000001</c:v>
                </c:pt>
                <c:pt idx="4594">
                  <c:v>26.058800000000002</c:v>
                </c:pt>
                <c:pt idx="4595">
                  <c:v>26.032399999999999</c:v>
                </c:pt>
                <c:pt idx="4596">
                  <c:v>26.038499999999999</c:v>
                </c:pt>
                <c:pt idx="4597">
                  <c:v>26.078700000000001</c:v>
                </c:pt>
                <c:pt idx="4598">
                  <c:v>26.149000000000001</c:v>
                </c:pt>
                <c:pt idx="4599">
                  <c:v>26.244299999999999</c:v>
                </c:pt>
                <c:pt idx="4600">
                  <c:v>26.232700000000001</c:v>
                </c:pt>
                <c:pt idx="4601">
                  <c:v>26.172000000000001</c:v>
                </c:pt>
                <c:pt idx="4602">
                  <c:v>26.120999999999999</c:v>
                </c:pt>
                <c:pt idx="4603">
                  <c:v>26.020099999999999</c:v>
                </c:pt>
                <c:pt idx="4604">
                  <c:v>25.990400000000001</c:v>
                </c:pt>
                <c:pt idx="4605">
                  <c:v>26.028300000000002</c:v>
                </c:pt>
                <c:pt idx="4606">
                  <c:v>26.034199999999998</c:v>
                </c:pt>
                <c:pt idx="4607">
                  <c:v>26.057400000000001</c:v>
                </c:pt>
                <c:pt idx="4608">
                  <c:v>26.044899999999998</c:v>
                </c:pt>
                <c:pt idx="4609">
                  <c:v>26.065300000000001</c:v>
                </c:pt>
                <c:pt idx="4610">
                  <c:v>26.1127</c:v>
                </c:pt>
                <c:pt idx="4611">
                  <c:v>26.142299999999999</c:v>
                </c:pt>
                <c:pt idx="4612">
                  <c:v>26.176300000000001</c:v>
                </c:pt>
                <c:pt idx="4613">
                  <c:v>26.2254</c:v>
                </c:pt>
                <c:pt idx="4614">
                  <c:v>26.275400000000001</c:v>
                </c:pt>
                <c:pt idx="4615">
                  <c:v>26.243400000000001</c:v>
                </c:pt>
                <c:pt idx="4616">
                  <c:v>26.215499999999999</c:v>
                </c:pt>
                <c:pt idx="4617">
                  <c:v>26.1508</c:v>
                </c:pt>
                <c:pt idx="4618">
                  <c:v>26.128499999999999</c:v>
                </c:pt>
                <c:pt idx="4619">
                  <c:v>26.101800000000001</c:v>
                </c:pt>
                <c:pt idx="4620">
                  <c:v>26.1129</c:v>
                </c:pt>
                <c:pt idx="4621">
                  <c:v>26.211300000000001</c:v>
                </c:pt>
                <c:pt idx="4622">
                  <c:v>26.328399999999998</c:v>
                </c:pt>
                <c:pt idx="4623">
                  <c:v>26.4483</c:v>
                </c:pt>
                <c:pt idx="4624">
                  <c:v>26.539100000000001</c:v>
                </c:pt>
                <c:pt idx="4625">
                  <c:v>26.640499999999999</c:v>
                </c:pt>
                <c:pt idx="4626">
                  <c:v>26.7089</c:v>
                </c:pt>
                <c:pt idx="4627">
                  <c:v>26.763400000000001</c:v>
                </c:pt>
                <c:pt idx="4628">
                  <c:v>26.8108</c:v>
                </c:pt>
                <c:pt idx="4629">
                  <c:v>26.8325</c:v>
                </c:pt>
                <c:pt idx="4630">
                  <c:v>26.784300000000002</c:v>
                </c:pt>
                <c:pt idx="4631">
                  <c:v>26.736899999999999</c:v>
                </c:pt>
                <c:pt idx="4632">
                  <c:v>26.697600000000001</c:v>
                </c:pt>
                <c:pt idx="4633">
                  <c:v>26.6815</c:v>
                </c:pt>
                <c:pt idx="4634">
                  <c:v>26.74</c:v>
                </c:pt>
                <c:pt idx="4635">
                  <c:v>26.814800000000002</c:v>
                </c:pt>
                <c:pt idx="4636">
                  <c:v>26.882000000000001</c:v>
                </c:pt>
                <c:pt idx="4637">
                  <c:v>26.8734</c:v>
                </c:pt>
                <c:pt idx="4638">
                  <c:v>26.836200000000002</c:v>
                </c:pt>
                <c:pt idx="4639">
                  <c:v>26.8325</c:v>
                </c:pt>
                <c:pt idx="4640">
                  <c:v>26.790900000000001</c:v>
                </c:pt>
                <c:pt idx="4641">
                  <c:v>26.6951</c:v>
                </c:pt>
                <c:pt idx="4642">
                  <c:v>26.577999999999999</c:v>
                </c:pt>
                <c:pt idx="4643">
                  <c:v>26.483599999999999</c:v>
                </c:pt>
                <c:pt idx="4644">
                  <c:v>26.387599999999999</c:v>
                </c:pt>
                <c:pt idx="4645">
                  <c:v>26.3079</c:v>
                </c:pt>
                <c:pt idx="4646">
                  <c:v>26.2346</c:v>
                </c:pt>
                <c:pt idx="4647">
                  <c:v>26.183</c:v>
                </c:pt>
                <c:pt idx="4648">
                  <c:v>26.239699999999999</c:v>
                </c:pt>
                <c:pt idx="4649">
                  <c:v>26.353100000000001</c:v>
                </c:pt>
                <c:pt idx="4650">
                  <c:v>26.267900000000001</c:v>
                </c:pt>
                <c:pt idx="4651">
                  <c:v>26.027999999999999</c:v>
                </c:pt>
                <c:pt idx="4652">
                  <c:v>26.073399999999999</c:v>
                </c:pt>
                <c:pt idx="4653">
                  <c:v>26.138200000000001</c:v>
                </c:pt>
                <c:pt idx="4654">
                  <c:v>26.172599999999999</c:v>
                </c:pt>
                <c:pt idx="4655">
                  <c:v>26.218299999999999</c:v>
                </c:pt>
                <c:pt idx="4656">
                  <c:v>26.234500000000001</c:v>
                </c:pt>
                <c:pt idx="4657">
                  <c:v>26.184000000000001</c:v>
                </c:pt>
                <c:pt idx="4658">
                  <c:v>26.088200000000001</c:v>
                </c:pt>
                <c:pt idx="4659">
                  <c:v>26.0151</c:v>
                </c:pt>
                <c:pt idx="4660">
                  <c:v>25.975899999999999</c:v>
                </c:pt>
                <c:pt idx="4661">
                  <c:v>25.951799999999999</c:v>
                </c:pt>
                <c:pt idx="4662">
                  <c:v>25.9329</c:v>
                </c:pt>
                <c:pt idx="4663">
                  <c:v>25.984300000000001</c:v>
                </c:pt>
                <c:pt idx="4664">
                  <c:v>26.070900000000002</c:v>
                </c:pt>
                <c:pt idx="4665">
                  <c:v>26.164400000000001</c:v>
                </c:pt>
                <c:pt idx="4666">
                  <c:v>26.304500000000001</c:v>
                </c:pt>
                <c:pt idx="4667">
                  <c:v>26.537099999999999</c:v>
                </c:pt>
                <c:pt idx="4668">
                  <c:v>26.723700000000001</c:v>
                </c:pt>
                <c:pt idx="4669">
                  <c:v>26.910699999999999</c:v>
                </c:pt>
                <c:pt idx="4670">
                  <c:v>27.0624</c:v>
                </c:pt>
                <c:pt idx="4671">
                  <c:v>27.1615</c:v>
                </c:pt>
                <c:pt idx="4672">
                  <c:v>27.0687</c:v>
                </c:pt>
                <c:pt idx="4673">
                  <c:v>26.963100000000001</c:v>
                </c:pt>
                <c:pt idx="4674">
                  <c:v>26.8108</c:v>
                </c:pt>
                <c:pt idx="4675">
                  <c:v>26.6479</c:v>
                </c:pt>
                <c:pt idx="4676">
                  <c:v>26.45</c:v>
                </c:pt>
                <c:pt idx="4677">
                  <c:v>26.251200000000001</c:v>
                </c:pt>
                <c:pt idx="4678">
                  <c:v>26.063400000000001</c:v>
                </c:pt>
                <c:pt idx="4679">
                  <c:v>26.0976</c:v>
                </c:pt>
                <c:pt idx="4680">
                  <c:v>26.084299999999999</c:v>
                </c:pt>
                <c:pt idx="4681">
                  <c:v>26.000499999999999</c:v>
                </c:pt>
                <c:pt idx="4682">
                  <c:v>25.973500000000001</c:v>
                </c:pt>
                <c:pt idx="4683">
                  <c:v>25.985900000000001</c:v>
                </c:pt>
                <c:pt idx="4684">
                  <c:v>26.001300000000001</c:v>
                </c:pt>
                <c:pt idx="4685">
                  <c:v>26.011399999999998</c:v>
                </c:pt>
                <c:pt idx="4686">
                  <c:v>25.817900000000002</c:v>
                </c:pt>
                <c:pt idx="4687">
                  <c:v>25.4316</c:v>
                </c:pt>
                <c:pt idx="4688">
                  <c:v>25.383800000000001</c:v>
                </c:pt>
                <c:pt idx="4689">
                  <c:v>25.498000000000001</c:v>
                </c:pt>
                <c:pt idx="4690">
                  <c:v>25.650200000000002</c:v>
                </c:pt>
                <c:pt idx="4691">
                  <c:v>25.783000000000001</c:v>
                </c:pt>
                <c:pt idx="4692">
                  <c:v>25.9434</c:v>
                </c:pt>
                <c:pt idx="4693">
                  <c:v>26.0533</c:v>
                </c:pt>
                <c:pt idx="4694">
                  <c:v>26.105399999999999</c:v>
                </c:pt>
                <c:pt idx="4695">
                  <c:v>26.1326</c:v>
                </c:pt>
                <c:pt idx="4696">
                  <c:v>26.137599999999999</c:v>
                </c:pt>
                <c:pt idx="4697">
                  <c:v>26.257899999999999</c:v>
                </c:pt>
                <c:pt idx="4698">
                  <c:v>26.415500000000002</c:v>
                </c:pt>
                <c:pt idx="4699">
                  <c:v>26.283100000000001</c:v>
                </c:pt>
                <c:pt idx="4700">
                  <c:v>26.008700000000001</c:v>
                </c:pt>
                <c:pt idx="4701">
                  <c:v>25.926600000000001</c:v>
                </c:pt>
                <c:pt idx="4702">
                  <c:v>26.007400000000001</c:v>
                </c:pt>
                <c:pt idx="4703">
                  <c:v>26.1066</c:v>
                </c:pt>
                <c:pt idx="4704">
                  <c:v>26.141300000000001</c:v>
                </c:pt>
                <c:pt idx="4705">
                  <c:v>26.097100000000001</c:v>
                </c:pt>
                <c:pt idx="4706">
                  <c:v>26.073799999999999</c:v>
                </c:pt>
                <c:pt idx="4707">
                  <c:v>26.069199999999999</c:v>
                </c:pt>
                <c:pt idx="4708">
                  <c:v>26.086200000000002</c:v>
                </c:pt>
                <c:pt idx="4709">
                  <c:v>26.133500000000002</c:v>
                </c:pt>
                <c:pt idx="4710">
                  <c:v>26.1906</c:v>
                </c:pt>
                <c:pt idx="4711">
                  <c:v>26.273199999999999</c:v>
                </c:pt>
                <c:pt idx="4712">
                  <c:v>26.211400000000001</c:v>
                </c:pt>
                <c:pt idx="4713">
                  <c:v>26.053899999999999</c:v>
                </c:pt>
                <c:pt idx="4714">
                  <c:v>25.883299999999998</c:v>
                </c:pt>
                <c:pt idx="4715">
                  <c:v>25.760400000000001</c:v>
                </c:pt>
                <c:pt idx="4716">
                  <c:v>25.6358</c:v>
                </c:pt>
                <c:pt idx="4717">
                  <c:v>25.523499999999999</c:v>
                </c:pt>
                <c:pt idx="4718">
                  <c:v>25.5093</c:v>
                </c:pt>
                <c:pt idx="4719">
                  <c:v>25.4862</c:v>
                </c:pt>
                <c:pt idx="4720">
                  <c:v>25.441199999999998</c:v>
                </c:pt>
                <c:pt idx="4721">
                  <c:v>25.415299999999998</c:v>
                </c:pt>
                <c:pt idx="4722">
                  <c:v>25.347300000000001</c:v>
                </c:pt>
                <c:pt idx="4723">
                  <c:v>25.285399999999999</c:v>
                </c:pt>
                <c:pt idx="4724">
                  <c:v>25.246099999999998</c:v>
                </c:pt>
                <c:pt idx="4725">
                  <c:v>25.278099999999998</c:v>
                </c:pt>
                <c:pt idx="4726">
                  <c:v>25.3461</c:v>
                </c:pt>
                <c:pt idx="4727">
                  <c:v>25.421399999999998</c:v>
                </c:pt>
                <c:pt idx="4728">
                  <c:v>25.460100000000001</c:v>
                </c:pt>
                <c:pt idx="4729">
                  <c:v>25.486699999999999</c:v>
                </c:pt>
                <c:pt idx="4730">
                  <c:v>25.504799999999999</c:v>
                </c:pt>
                <c:pt idx="4731">
                  <c:v>25.526800000000001</c:v>
                </c:pt>
                <c:pt idx="4732">
                  <c:v>25.548300000000001</c:v>
                </c:pt>
                <c:pt idx="4733">
                  <c:v>25.5534</c:v>
                </c:pt>
                <c:pt idx="4734">
                  <c:v>25.563500000000001</c:v>
                </c:pt>
                <c:pt idx="4735">
                  <c:v>25.6373</c:v>
                </c:pt>
                <c:pt idx="4736">
                  <c:v>25.747699999999998</c:v>
                </c:pt>
                <c:pt idx="4737">
                  <c:v>25.798200000000001</c:v>
                </c:pt>
                <c:pt idx="4738">
                  <c:v>25.8352</c:v>
                </c:pt>
                <c:pt idx="4739">
                  <c:v>25.817699999999999</c:v>
                </c:pt>
                <c:pt idx="4740">
                  <c:v>25.725000000000001</c:v>
                </c:pt>
                <c:pt idx="4741">
                  <c:v>25.8202</c:v>
                </c:pt>
                <c:pt idx="4742">
                  <c:v>25.790500000000002</c:v>
                </c:pt>
                <c:pt idx="4743">
                  <c:v>25.710599999999999</c:v>
                </c:pt>
                <c:pt idx="4744">
                  <c:v>25.556699999999999</c:v>
                </c:pt>
                <c:pt idx="4745">
                  <c:v>25.470300000000002</c:v>
                </c:pt>
                <c:pt idx="4746">
                  <c:v>25.4055</c:v>
                </c:pt>
                <c:pt idx="4747">
                  <c:v>25.4206</c:v>
                </c:pt>
                <c:pt idx="4748">
                  <c:v>25.495999999999999</c:v>
                </c:pt>
                <c:pt idx="4749">
                  <c:v>25.9617</c:v>
                </c:pt>
                <c:pt idx="4750">
                  <c:v>26.0749</c:v>
                </c:pt>
                <c:pt idx="4751">
                  <c:v>26.104600000000001</c:v>
                </c:pt>
                <c:pt idx="4752">
                  <c:v>26.145399999999999</c:v>
                </c:pt>
                <c:pt idx="4753">
                  <c:v>26.059799999999999</c:v>
                </c:pt>
                <c:pt idx="4754">
                  <c:v>25.997299999999999</c:v>
                </c:pt>
                <c:pt idx="4755">
                  <c:v>25.924700000000001</c:v>
                </c:pt>
                <c:pt idx="4756">
                  <c:v>25.9132</c:v>
                </c:pt>
                <c:pt idx="4757">
                  <c:v>25.929400000000001</c:v>
                </c:pt>
                <c:pt idx="4758">
                  <c:v>25.968</c:v>
                </c:pt>
                <c:pt idx="4759">
                  <c:v>25.999199999999998</c:v>
                </c:pt>
                <c:pt idx="4760">
                  <c:v>25.992899999999999</c:v>
                </c:pt>
                <c:pt idx="4761">
                  <c:v>25.9726</c:v>
                </c:pt>
                <c:pt idx="4762">
                  <c:v>25.970700000000001</c:v>
                </c:pt>
                <c:pt idx="4763">
                  <c:v>25.9617</c:v>
                </c:pt>
                <c:pt idx="4764">
                  <c:v>25.9177</c:v>
                </c:pt>
                <c:pt idx="4765">
                  <c:v>25.840599999999998</c:v>
                </c:pt>
                <c:pt idx="4766">
                  <c:v>25.781099999999999</c:v>
                </c:pt>
                <c:pt idx="4767">
                  <c:v>25.744299999999999</c:v>
                </c:pt>
                <c:pt idx="4768">
                  <c:v>25.7407</c:v>
                </c:pt>
                <c:pt idx="4769">
                  <c:v>25.793099999999999</c:v>
                </c:pt>
                <c:pt idx="4770">
                  <c:v>25.833500000000001</c:v>
                </c:pt>
                <c:pt idx="4771">
                  <c:v>25.866700000000002</c:v>
                </c:pt>
                <c:pt idx="4772">
                  <c:v>25.9558</c:v>
                </c:pt>
                <c:pt idx="4773">
                  <c:v>26.068999999999999</c:v>
                </c:pt>
                <c:pt idx="4774">
                  <c:v>26.180800000000001</c:v>
                </c:pt>
                <c:pt idx="4775">
                  <c:v>26.264900000000001</c:v>
                </c:pt>
                <c:pt idx="4776">
                  <c:v>26.286899999999999</c:v>
                </c:pt>
                <c:pt idx="4777">
                  <c:v>26.236000000000001</c:v>
                </c:pt>
                <c:pt idx="4778">
                  <c:v>26.3507</c:v>
                </c:pt>
                <c:pt idx="4779">
                  <c:v>26.534199999999998</c:v>
                </c:pt>
                <c:pt idx="4780">
                  <c:v>26.418299999999999</c:v>
                </c:pt>
                <c:pt idx="4781">
                  <c:v>26.724499999999999</c:v>
                </c:pt>
                <c:pt idx="4782">
                  <c:v>26.722200000000001</c:v>
                </c:pt>
                <c:pt idx="4783">
                  <c:v>26.712700000000002</c:v>
                </c:pt>
                <c:pt idx="4784">
                  <c:v>26.640699999999999</c:v>
                </c:pt>
                <c:pt idx="4785">
                  <c:v>26.470099999999999</c:v>
                </c:pt>
                <c:pt idx="4786">
                  <c:v>26.3078</c:v>
                </c:pt>
                <c:pt idx="4787">
                  <c:v>26.167999999999999</c:v>
                </c:pt>
                <c:pt idx="4788">
                  <c:v>26.016100000000002</c:v>
                </c:pt>
                <c:pt idx="4789">
                  <c:v>25.890599999999999</c:v>
                </c:pt>
                <c:pt idx="4790">
                  <c:v>25.805</c:v>
                </c:pt>
                <c:pt idx="4791">
                  <c:v>25.7483</c:v>
                </c:pt>
                <c:pt idx="4792">
                  <c:v>25.695900000000002</c:v>
                </c:pt>
                <c:pt idx="4793">
                  <c:v>25.702000000000002</c:v>
                </c:pt>
                <c:pt idx="4794">
                  <c:v>25.7639</c:v>
                </c:pt>
                <c:pt idx="4795">
                  <c:v>25.771100000000001</c:v>
                </c:pt>
                <c:pt idx="4796">
                  <c:v>25.718699999999998</c:v>
                </c:pt>
                <c:pt idx="4797">
                  <c:v>25.619599999999998</c:v>
                </c:pt>
                <c:pt idx="4798">
                  <c:v>25.548200000000001</c:v>
                </c:pt>
                <c:pt idx="4799">
                  <c:v>25.5014</c:v>
                </c:pt>
                <c:pt idx="4800">
                  <c:v>25.5077</c:v>
                </c:pt>
                <c:pt idx="4801">
                  <c:v>25.5441</c:v>
                </c:pt>
                <c:pt idx="4802">
                  <c:v>25.754300000000001</c:v>
                </c:pt>
                <c:pt idx="4803">
                  <c:v>26.003299999999999</c:v>
                </c:pt>
                <c:pt idx="4804">
                  <c:v>26.469899999999999</c:v>
                </c:pt>
                <c:pt idx="4805">
                  <c:v>26.6753</c:v>
                </c:pt>
                <c:pt idx="4806">
                  <c:v>26.7</c:v>
                </c:pt>
                <c:pt idx="4807">
                  <c:v>26.716799999999999</c:v>
                </c:pt>
                <c:pt idx="4808">
                  <c:v>26.6602</c:v>
                </c:pt>
                <c:pt idx="4809">
                  <c:v>26.597300000000001</c:v>
                </c:pt>
                <c:pt idx="4810">
                  <c:v>26.384</c:v>
                </c:pt>
                <c:pt idx="4811">
                  <c:v>26.114699999999999</c:v>
                </c:pt>
                <c:pt idx="4812">
                  <c:v>25.845099999999999</c:v>
                </c:pt>
                <c:pt idx="4813">
                  <c:v>25.575199999999999</c:v>
                </c:pt>
                <c:pt idx="4814">
                  <c:v>25.301200000000001</c:v>
                </c:pt>
                <c:pt idx="4815">
                  <c:v>25.144600000000001</c:v>
                </c:pt>
                <c:pt idx="4816">
                  <c:v>24.9924</c:v>
                </c:pt>
                <c:pt idx="4817">
                  <c:v>25.0563</c:v>
                </c:pt>
                <c:pt idx="4818">
                  <c:v>25.110099999999999</c:v>
                </c:pt>
                <c:pt idx="4819">
                  <c:v>25.976199999999999</c:v>
                </c:pt>
                <c:pt idx="4820">
                  <c:v>26.567399999999999</c:v>
                </c:pt>
                <c:pt idx="4821">
                  <c:v>26.3416</c:v>
                </c:pt>
                <c:pt idx="4822">
                  <c:v>26.453600000000002</c:v>
                </c:pt>
                <c:pt idx="4823">
                  <c:v>26.407699999999998</c:v>
                </c:pt>
                <c:pt idx="4824">
                  <c:v>26.421299999999999</c:v>
                </c:pt>
                <c:pt idx="4825">
                  <c:v>26.487100000000002</c:v>
                </c:pt>
                <c:pt idx="4826">
                  <c:v>26.702500000000001</c:v>
                </c:pt>
                <c:pt idx="4827">
                  <c:v>26.8766</c:v>
                </c:pt>
                <c:pt idx="4828">
                  <c:v>26.882000000000001</c:v>
                </c:pt>
                <c:pt idx="4829">
                  <c:v>26.804099999999998</c:v>
                </c:pt>
                <c:pt idx="4830">
                  <c:v>26.653600000000001</c:v>
                </c:pt>
                <c:pt idx="4831">
                  <c:v>26.4832</c:v>
                </c:pt>
                <c:pt idx="4832">
                  <c:v>26.3263</c:v>
                </c:pt>
                <c:pt idx="4833">
                  <c:v>26.297599999999999</c:v>
                </c:pt>
                <c:pt idx="4834">
                  <c:v>26.3477</c:v>
                </c:pt>
                <c:pt idx="4835">
                  <c:v>26.708200000000001</c:v>
                </c:pt>
                <c:pt idx="4836">
                  <c:v>26.761700000000001</c:v>
                </c:pt>
                <c:pt idx="4837">
                  <c:v>26.696999999999999</c:v>
                </c:pt>
                <c:pt idx="4838">
                  <c:v>26.5869</c:v>
                </c:pt>
                <c:pt idx="4839">
                  <c:v>26.476700000000001</c:v>
                </c:pt>
                <c:pt idx="4840">
                  <c:v>26.431999999999999</c:v>
                </c:pt>
                <c:pt idx="4841">
                  <c:v>26.170999999999999</c:v>
                </c:pt>
                <c:pt idx="4842">
                  <c:v>25.982600000000001</c:v>
                </c:pt>
                <c:pt idx="4843">
                  <c:v>25.874199999999998</c:v>
                </c:pt>
                <c:pt idx="4844">
                  <c:v>25.798999999999999</c:v>
                </c:pt>
                <c:pt idx="4845">
                  <c:v>25.813400000000001</c:v>
                </c:pt>
                <c:pt idx="4846">
                  <c:v>25.839099999999998</c:v>
                </c:pt>
                <c:pt idx="4847">
                  <c:v>25.924099999999999</c:v>
                </c:pt>
                <c:pt idx="4848">
                  <c:v>25.983799999999999</c:v>
                </c:pt>
                <c:pt idx="4849">
                  <c:v>26.0123</c:v>
                </c:pt>
                <c:pt idx="4850">
                  <c:v>26.0334</c:v>
                </c:pt>
                <c:pt idx="4851">
                  <c:v>26.035399999999999</c:v>
                </c:pt>
                <c:pt idx="4852">
                  <c:v>26.0318</c:v>
                </c:pt>
                <c:pt idx="4853">
                  <c:v>26.051600000000001</c:v>
                </c:pt>
                <c:pt idx="4854">
                  <c:v>26.048100000000002</c:v>
                </c:pt>
                <c:pt idx="4855">
                  <c:v>26.037199999999999</c:v>
                </c:pt>
                <c:pt idx="4856">
                  <c:v>26.027899999999999</c:v>
                </c:pt>
                <c:pt idx="4857">
                  <c:v>25.948799999999999</c:v>
                </c:pt>
                <c:pt idx="4858">
                  <c:v>25.840699999999998</c:v>
                </c:pt>
                <c:pt idx="4859">
                  <c:v>25.723800000000001</c:v>
                </c:pt>
                <c:pt idx="4860">
                  <c:v>25.641400000000001</c:v>
                </c:pt>
                <c:pt idx="4861">
                  <c:v>25.5928</c:v>
                </c:pt>
                <c:pt idx="4862">
                  <c:v>25.570699999999999</c:v>
                </c:pt>
                <c:pt idx="4863">
                  <c:v>25.6129</c:v>
                </c:pt>
                <c:pt idx="4864">
                  <c:v>25.673200000000001</c:v>
                </c:pt>
                <c:pt idx="4865">
                  <c:v>25.648299999999999</c:v>
                </c:pt>
                <c:pt idx="4866">
                  <c:v>25.724</c:v>
                </c:pt>
                <c:pt idx="4867">
                  <c:v>25.815999999999999</c:v>
                </c:pt>
                <c:pt idx="4868">
                  <c:v>25.924399999999999</c:v>
                </c:pt>
                <c:pt idx="4869">
                  <c:v>26.001000000000001</c:v>
                </c:pt>
                <c:pt idx="4870">
                  <c:v>25.927</c:v>
                </c:pt>
                <c:pt idx="4871">
                  <c:v>25.844100000000001</c:v>
                </c:pt>
                <c:pt idx="4872">
                  <c:v>25.7926</c:v>
                </c:pt>
                <c:pt idx="4873">
                  <c:v>25.823899999999998</c:v>
                </c:pt>
                <c:pt idx="4874">
                  <c:v>25.932500000000001</c:v>
                </c:pt>
                <c:pt idx="4875">
                  <c:v>26.046199999999999</c:v>
                </c:pt>
                <c:pt idx="4876">
                  <c:v>26.269500000000001</c:v>
                </c:pt>
                <c:pt idx="4877">
                  <c:v>26.333600000000001</c:v>
                </c:pt>
                <c:pt idx="4878">
                  <c:v>26.363299999999999</c:v>
                </c:pt>
                <c:pt idx="4879">
                  <c:v>26.369199999999999</c:v>
                </c:pt>
                <c:pt idx="4880">
                  <c:v>26.377700000000001</c:v>
                </c:pt>
                <c:pt idx="4881">
                  <c:v>26.343599999999999</c:v>
                </c:pt>
                <c:pt idx="4882">
                  <c:v>26.277699999999999</c:v>
                </c:pt>
                <c:pt idx="4883">
                  <c:v>26.205400000000001</c:v>
                </c:pt>
                <c:pt idx="4884">
                  <c:v>26.139700000000001</c:v>
                </c:pt>
                <c:pt idx="4885">
                  <c:v>26.079499999999999</c:v>
                </c:pt>
                <c:pt idx="4886">
                  <c:v>26.040700000000001</c:v>
                </c:pt>
                <c:pt idx="4887">
                  <c:v>26.006399999999999</c:v>
                </c:pt>
                <c:pt idx="4888">
                  <c:v>26.001999999999999</c:v>
                </c:pt>
                <c:pt idx="4889">
                  <c:v>26.100999999999999</c:v>
                </c:pt>
                <c:pt idx="4890">
                  <c:v>26.203299999999999</c:v>
                </c:pt>
                <c:pt idx="4891">
                  <c:v>26.318100000000001</c:v>
                </c:pt>
                <c:pt idx="4892">
                  <c:v>26.461400000000001</c:v>
                </c:pt>
                <c:pt idx="4893">
                  <c:v>26.563099999999999</c:v>
                </c:pt>
                <c:pt idx="4894">
                  <c:v>26.130299999999998</c:v>
                </c:pt>
                <c:pt idx="4895">
                  <c:v>25.6371</c:v>
                </c:pt>
                <c:pt idx="4896">
                  <c:v>25.675699999999999</c:v>
                </c:pt>
                <c:pt idx="4897">
                  <c:v>25.8886</c:v>
                </c:pt>
                <c:pt idx="4898">
                  <c:v>26.123699999999999</c:v>
                </c:pt>
                <c:pt idx="4899">
                  <c:v>26.316600000000001</c:v>
                </c:pt>
                <c:pt idx="4900">
                  <c:v>27.0839</c:v>
                </c:pt>
                <c:pt idx="4901">
                  <c:v>26.577000000000002</c:v>
                </c:pt>
                <c:pt idx="4902">
                  <c:v>26.2195</c:v>
                </c:pt>
                <c:pt idx="4903">
                  <c:v>26.135899999999999</c:v>
                </c:pt>
                <c:pt idx="4904">
                  <c:v>26.099599999999999</c:v>
                </c:pt>
                <c:pt idx="4905">
                  <c:v>26.0715</c:v>
                </c:pt>
                <c:pt idx="4906">
                  <c:v>26.053699999999999</c:v>
                </c:pt>
                <c:pt idx="4907">
                  <c:v>26.0442</c:v>
                </c:pt>
                <c:pt idx="4908">
                  <c:v>26.0379</c:v>
                </c:pt>
                <c:pt idx="4909">
                  <c:v>26.056799999999999</c:v>
                </c:pt>
                <c:pt idx="4910">
                  <c:v>26.061</c:v>
                </c:pt>
                <c:pt idx="4911">
                  <c:v>26.097200000000001</c:v>
                </c:pt>
                <c:pt idx="4912">
                  <c:v>26.104900000000001</c:v>
                </c:pt>
                <c:pt idx="4913">
                  <c:v>26.120999999999999</c:v>
                </c:pt>
                <c:pt idx="4914">
                  <c:v>26.100200000000001</c:v>
                </c:pt>
                <c:pt idx="4915">
                  <c:v>26.139099999999999</c:v>
                </c:pt>
                <c:pt idx="4916">
                  <c:v>26.2212</c:v>
                </c:pt>
                <c:pt idx="4917">
                  <c:v>26.3155</c:v>
                </c:pt>
                <c:pt idx="4918">
                  <c:v>26.4116</c:v>
                </c:pt>
                <c:pt idx="4919">
                  <c:v>26.476199999999999</c:v>
                </c:pt>
                <c:pt idx="4920">
                  <c:v>26.526800000000001</c:v>
                </c:pt>
                <c:pt idx="4921">
                  <c:v>26.556999999999999</c:v>
                </c:pt>
                <c:pt idx="4922">
                  <c:v>26.591799999999999</c:v>
                </c:pt>
                <c:pt idx="4923">
                  <c:v>26.6265</c:v>
                </c:pt>
                <c:pt idx="4924">
                  <c:v>26.659199999999998</c:v>
                </c:pt>
                <c:pt idx="4925">
                  <c:v>26.689900000000002</c:v>
                </c:pt>
                <c:pt idx="4926">
                  <c:v>26.729500000000002</c:v>
                </c:pt>
                <c:pt idx="4927">
                  <c:v>26.754200000000001</c:v>
                </c:pt>
                <c:pt idx="4928">
                  <c:v>26.770700000000001</c:v>
                </c:pt>
                <c:pt idx="4929">
                  <c:v>26.7624</c:v>
                </c:pt>
                <c:pt idx="4930">
                  <c:v>26.738800000000001</c:v>
                </c:pt>
                <c:pt idx="4931">
                  <c:v>26.6921</c:v>
                </c:pt>
                <c:pt idx="4932">
                  <c:v>26.646000000000001</c:v>
                </c:pt>
                <c:pt idx="4933">
                  <c:v>26.584</c:v>
                </c:pt>
                <c:pt idx="4934">
                  <c:v>26.521100000000001</c:v>
                </c:pt>
                <c:pt idx="4935">
                  <c:v>26.4438</c:v>
                </c:pt>
                <c:pt idx="4936">
                  <c:v>26.364000000000001</c:v>
                </c:pt>
                <c:pt idx="4937">
                  <c:v>26.285299999999999</c:v>
                </c:pt>
                <c:pt idx="4938">
                  <c:v>26.221399999999999</c:v>
                </c:pt>
                <c:pt idx="4939">
                  <c:v>26.173100000000002</c:v>
                </c:pt>
                <c:pt idx="4940">
                  <c:v>26.122499999999999</c:v>
                </c:pt>
                <c:pt idx="4941">
                  <c:v>26.073699999999999</c:v>
                </c:pt>
                <c:pt idx="4942">
                  <c:v>26.024999999999999</c:v>
                </c:pt>
                <c:pt idx="4943">
                  <c:v>25.987500000000001</c:v>
                </c:pt>
                <c:pt idx="4944">
                  <c:v>25.950500000000002</c:v>
                </c:pt>
                <c:pt idx="4945">
                  <c:v>25.914200000000001</c:v>
                </c:pt>
                <c:pt idx="4946">
                  <c:v>25.8673</c:v>
                </c:pt>
                <c:pt idx="4947">
                  <c:v>25.862200000000001</c:v>
                </c:pt>
                <c:pt idx="4948">
                  <c:v>25.892199999999999</c:v>
                </c:pt>
                <c:pt idx="4949">
                  <c:v>25.910399999999999</c:v>
                </c:pt>
                <c:pt idx="4950">
                  <c:v>25.936499999999999</c:v>
                </c:pt>
                <c:pt idx="4951">
                  <c:v>25.944800000000001</c:v>
                </c:pt>
                <c:pt idx="4952">
                  <c:v>25.917400000000001</c:v>
                </c:pt>
                <c:pt idx="4953">
                  <c:v>25.908100000000001</c:v>
                </c:pt>
                <c:pt idx="4954">
                  <c:v>25.806699999999999</c:v>
                </c:pt>
                <c:pt idx="4955">
                  <c:v>25.923999999999999</c:v>
                </c:pt>
                <c:pt idx="4956">
                  <c:v>26.0945</c:v>
                </c:pt>
                <c:pt idx="4957">
                  <c:v>26.113900000000001</c:v>
                </c:pt>
                <c:pt idx="4958">
                  <c:v>26.142900000000001</c:v>
                </c:pt>
                <c:pt idx="4959">
                  <c:v>26.171600000000002</c:v>
                </c:pt>
                <c:pt idx="4960">
                  <c:v>26.1175</c:v>
                </c:pt>
                <c:pt idx="4961">
                  <c:v>25.976199999999999</c:v>
                </c:pt>
                <c:pt idx="4962">
                  <c:v>25.811699999999998</c:v>
                </c:pt>
                <c:pt idx="4963">
                  <c:v>25.7012</c:v>
                </c:pt>
                <c:pt idx="4964">
                  <c:v>25.6937</c:v>
                </c:pt>
                <c:pt idx="4965">
                  <c:v>25.6858</c:v>
                </c:pt>
                <c:pt idx="4966">
                  <c:v>25.677399999999999</c:v>
                </c:pt>
                <c:pt idx="4967">
                  <c:v>25.6843</c:v>
                </c:pt>
                <c:pt idx="4968">
                  <c:v>25.7149</c:v>
                </c:pt>
                <c:pt idx="4969">
                  <c:v>25.729500000000002</c:v>
                </c:pt>
                <c:pt idx="4970">
                  <c:v>25.754899999999999</c:v>
                </c:pt>
                <c:pt idx="4971">
                  <c:v>25.787099999999999</c:v>
                </c:pt>
                <c:pt idx="4972">
                  <c:v>25.8598</c:v>
                </c:pt>
                <c:pt idx="4973">
                  <c:v>25.8764</c:v>
                </c:pt>
                <c:pt idx="4974">
                  <c:v>25.9115</c:v>
                </c:pt>
                <c:pt idx="4975">
                  <c:v>26.024100000000001</c:v>
                </c:pt>
                <c:pt idx="4976">
                  <c:v>26.130099999999999</c:v>
                </c:pt>
                <c:pt idx="4977">
                  <c:v>26.227599999999999</c:v>
                </c:pt>
                <c:pt idx="4978">
                  <c:v>26.348800000000001</c:v>
                </c:pt>
                <c:pt idx="4979">
                  <c:v>26.3827</c:v>
                </c:pt>
                <c:pt idx="4980">
                  <c:v>26.378799999999998</c:v>
                </c:pt>
                <c:pt idx="4981">
                  <c:v>26.309899999999999</c:v>
                </c:pt>
                <c:pt idx="4982">
                  <c:v>26.495200000000001</c:v>
                </c:pt>
                <c:pt idx="4983">
                  <c:v>26.462399999999999</c:v>
                </c:pt>
                <c:pt idx="4984">
                  <c:v>26.4376</c:v>
                </c:pt>
                <c:pt idx="4985">
                  <c:v>25.939800000000002</c:v>
                </c:pt>
                <c:pt idx="4986">
                  <c:v>25.819299999999998</c:v>
                </c:pt>
                <c:pt idx="4987">
                  <c:v>25.940200000000001</c:v>
                </c:pt>
                <c:pt idx="4988">
                  <c:v>26.106300000000001</c:v>
                </c:pt>
                <c:pt idx="4989">
                  <c:v>26.1906</c:v>
                </c:pt>
                <c:pt idx="4990">
                  <c:v>26.203600000000002</c:v>
                </c:pt>
                <c:pt idx="4991">
                  <c:v>26.1584</c:v>
                </c:pt>
                <c:pt idx="4992">
                  <c:v>26.067799999999998</c:v>
                </c:pt>
                <c:pt idx="4993">
                  <c:v>25.962900000000001</c:v>
                </c:pt>
                <c:pt idx="4994">
                  <c:v>25.865100000000002</c:v>
                </c:pt>
                <c:pt idx="4995">
                  <c:v>25.800699999999999</c:v>
                </c:pt>
                <c:pt idx="4996">
                  <c:v>25.8809</c:v>
                </c:pt>
                <c:pt idx="4997">
                  <c:v>26.122599999999998</c:v>
                </c:pt>
                <c:pt idx="4998">
                  <c:v>26.387599999999999</c:v>
                </c:pt>
                <c:pt idx="4999">
                  <c:v>26.521999999999998</c:v>
                </c:pt>
                <c:pt idx="5000">
                  <c:v>26.421299999999999</c:v>
                </c:pt>
                <c:pt idx="5001">
                  <c:v>26.2456</c:v>
                </c:pt>
                <c:pt idx="5002">
                  <c:v>26.194500000000001</c:v>
                </c:pt>
                <c:pt idx="5003">
                  <c:v>26.148700000000002</c:v>
                </c:pt>
                <c:pt idx="5004">
                  <c:v>26.1205</c:v>
                </c:pt>
                <c:pt idx="5005">
                  <c:v>26.113399999999999</c:v>
                </c:pt>
                <c:pt idx="5006">
                  <c:v>26.155899999999999</c:v>
                </c:pt>
                <c:pt idx="5007">
                  <c:v>26.244599999999998</c:v>
                </c:pt>
                <c:pt idx="5008">
                  <c:v>26.315799999999999</c:v>
                </c:pt>
                <c:pt idx="5009">
                  <c:v>26.342300000000002</c:v>
                </c:pt>
                <c:pt idx="5010">
                  <c:v>26.3568</c:v>
                </c:pt>
                <c:pt idx="5011">
                  <c:v>26.322299999999998</c:v>
                </c:pt>
                <c:pt idx="5012">
                  <c:v>26.2605</c:v>
                </c:pt>
                <c:pt idx="5013">
                  <c:v>26.216100000000001</c:v>
                </c:pt>
                <c:pt idx="5014">
                  <c:v>26.153600000000001</c:v>
                </c:pt>
                <c:pt idx="5015">
                  <c:v>26.092400000000001</c:v>
                </c:pt>
                <c:pt idx="5016">
                  <c:v>26.034199999999998</c:v>
                </c:pt>
                <c:pt idx="5017">
                  <c:v>25.990300000000001</c:v>
                </c:pt>
                <c:pt idx="5018">
                  <c:v>25.950700000000001</c:v>
                </c:pt>
                <c:pt idx="5019">
                  <c:v>25.867899999999999</c:v>
                </c:pt>
                <c:pt idx="5020">
                  <c:v>25.7651</c:v>
                </c:pt>
                <c:pt idx="5021">
                  <c:v>25.703199999999999</c:v>
                </c:pt>
                <c:pt idx="5022">
                  <c:v>25.692599999999999</c:v>
                </c:pt>
                <c:pt idx="5023">
                  <c:v>25.735700000000001</c:v>
                </c:pt>
                <c:pt idx="5024">
                  <c:v>25.780999999999999</c:v>
                </c:pt>
                <c:pt idx="5025">
                  <c:v>25.616099999999999</c:v>
                </c:pt>
                <c:pt idx="5026">
                  <c:v>25.428599999999999</c:v>
                </c:pt>
                <c:pt idx="5027">
                  <c:v>25.886299999999999</c:v>
                </c:pt>
                <c:pt idx="5028">
                  <c:v>25.941500000000001</c:v>
                </c:pt>
                <c:pt idx="5029">
                  <c:v>25.882200000000001</c:v>
                </c:pt>
                <c:pt idx="5030">
                  <c:v>25.886199999999999</c:v>
                </c:pt>
                <c:pt idx="5031">
                  <c:v>25.9343</c:v>
                </c:pt>
                <c:pt idx="5032">
                  <c:v>25.919</c:v>
                </c:pt>
                <c:pt idx="5033">
                  <c:v>25.926200000000001</c:v>
                </c:pt>
                <c:pt idx="5034">
                  <c:v>26.0916</c:v>
                </c:pt>
                <c:pt idx="5035">
                  <c:v>26.2499</c:v>
                </c:pt>
                <c:pt idx="5036">
                  <c:v>26.1462</c:v>
                </c:pt>
                <c:pt idx="5037">
                  <c:v>26.239799999999999</c:v>
                </c:pt>
                <c:pt idx="5038">
                  <c:v>25.563300000000002</c:v>
                </c:pt>
                <c:pt idx="5039">
                  <c:v>25.079599999999999</c:v>
                </c:pt>
                <c:pt idx="5040">
                  <c:v>24.713200000000001</c:v>
                </c:pt>
                <c:pt idx="5041">
                  <c:v>24.648599999999998</c:v>
                </c:pt>
                <c:pt idx="5042">
                  <c:v>24.7303</c:v>
                </c:pt>
                <c:pt idx="5043">
                  <c:v>25.323699999999999</c:v>
                </c:pt>
                <c:pt idx="5044">
                  <c:v>25.412700000000001</c:v>
                </c:pt>
                <c:pt idx="5045">
                  <c:v>25.4572</c:v>
                </c:pt>
                <c:pt idx="5046">
                  <c:v>25.5016</c:v>
                </c:pt>
                <c:pt idx="5047">
                  <c:v>25.541699999999999</c:v>
                </c:pt>
                <c:pt idx="5048">
                  <c:v>25.391500000000001</c:v>
                </c:pt>
                <c:pt idx="5049">
                  <c:v>25.378499999999999</c:v>
                </c:pt>
                <c:pt idx="5050">
                  <c:v>25.355699999999999</c:v>
                </c:pt>
                <c:pt idx="5051">
                  <c:v>25.372599999999998</c:v>
                </c:pt>
                <c:pt idx="5052">
                  <c:v>25.392399999999999</c:v>
                </c:pt>
                <c:pt idx="5053">
                  <c:v>25.420400000000001</c:v>
                </c:pt>
                <c:pt idx="5054">
                  <c:v>25.501100000000001</c:v>
                </c:pt>
                <c:pt idx="5055">
                  <c:v>25.563800000000001</c:v>
                </c:pt>
                <c:pt idx="5056">
                  <c:v>25.679200000000002</c:v>
                </c:pt>
                <c:pt idx="5057">
                  <c:v>25.7852</c:v>
                </c:pt>
                <c:pt idx="5058">
                  <c:v>25.837800000000001</c:v>
                </c:pt>
                <c:pt idx="5059">
                  <c:v>25.845800000000001</c:v>
                </c:pt>
                <c:pt idx="5060">
                  <c:v>25.7927</c:v>
                </c:pt>
                <c:pt idx="5061">
                  <c:v>25.802700000000002</c:v>
                </c:pt>
                <c:pt idx="5062">
                  <c:v>25.9008</c:v>
                </c:pt>
                <c:pt idx="5063">
                  <c:v>25.907399999999999</c:v>
                </c:pt>
                <c:pt idx="5064">
                  <c:v>25.901900000000001</c:v>
                </c:pt>
                <c:pt idx="5065">
                  <c:v>25.8828</c:v>
                </c:pt>
                <c:pt idx="5066">
                  <c:v>25.8507</c:v>
                </c:pt>
                <c:pt idx="5067">
                  <c:v>25.7837</c:v>
                </c:pt>
                <c:pt idx="5068">
                  <c:v>25.724499999999999</c:v>
                </c:pt>
                <c:pt idx="5069">
                  <c:v>25.663399999999999</c:v>
                </c:pt>
                <c:pt idx="5070">
                  <c:v>25.625499999999999</c:v>
                </c:pt>
                <c:pt idx="5071">
                  <c:v>25.6126</c:v>
                </c:pt>
                <c:pt idx="5072">
                  <c:v>25.5702</c:v>
                </c:pt>
                <c:pt idx="5073">
                  <c:v>25.5291</c:v>
                </c:pt>
                <c:pt idx="5074">
                  <c:v>25.4909</c:v>
                </c:pt>
                <c:pt idx="5075">
                  <c:v>25.4434</c:v>
                </c:pt>
                <c:pt idx="5076">
                  <c:v>25.435099999999998</c:v>
                </c:pt>
                <c:pt idx="5077">
                  <c:v>25.3856</c:v>
                </c:pt>
                <c:pt idx="5078">
                  <c:v>25.409800000000001</c:v>
                </c:pt>
                <c:pt idx="5079">
                  <c:v>25.440300000000001</c:v>
                </c:pt>
                <c:pt idx="5080">
                  <c:v>25.411000000000001</c:v>
                </c:pt>
                <c:pt idx="5081">
                  <c:v>25.4221</c:v>
                </c:pt>
                <c:pt idx="5082">
                  <c:v>25.427</c:v>
                </c:pt>
                <c:pt idx="5083">
                  <c:v>25.535699999999999</c:v>
                </c:pt>
                <c:pt idx="5084">
                  <c:v>25.608699999999999</c:v>
                </c:pt>
                <c:pt idx="5085">
                  <c:v>25.677</c:v>
                </c:pt>
                <c:pt idx="5086">
                  <c:v>25.736000000000001</c:v>
                </c:pt>
                <c:pt idx="5087">
                  <c:v>25.6677</c:v>
                </c:pt>
                <c:pt idx="5088">
                  <c:v>25.591200000000001</c:v>
                </c:pt>
                <c:pt idx="5089">
                  <c:v>25.504100000000001</c:v>
                </c:pt>
                <c:pt idx="5090">
                  <c:v>25.43</c:v>
                </c:pt>
                <c:pt idx="5091">
                  <c:v>25.369800000000001</c:v>
                </c:pt>
                <c:pt idx="5092">
                  <c:v>25.342400000000001</c:v>
                </c:pt>
                <c:pt idx="5093">
                  <c:v>25.281300000000002</c:v>
                </c:pt>
                <c:pt idx="5094">
                  <c:v>25.2438</c:v>
                </c:pt>
                <c:pt idx="5095">
                  <c:v>25.1966</c:v>
                </c:pt>
                <c:pt idx="5096">
                  <c:v>25.1557</c:v>
                </c:pt>
                <c:pt idx="5097">
                  <c:v>25.1524</c:v>
                </c:pt>
                <c:pt idx="5098">
                  <c:v>25.177</c:v>
                </c:pt>
                <c:pt idx="5099">
                  <c:v>25.2087</c:v>
                </c:pt>
                <c:pt idx="5100">
                  <c:v>25.232399999999998</c:v>
                </c:pt>
                <c:pt idx="5101">
                  <c:v>25.233599999999999</c:v>
                </c:pt>
                <c:pt idx="5102">
                  <c:v>25.235199999999999</c:v>
                </c:pt>
                <c:pt idx="5103">
                  <c:v>25.248000000000001</c:v>
                </c:pt>
                <c:pt idx="5104">
                  <c:v>25.264099999999999</c:v>
                </c:pt>
                <c:pt idx="5105">
                  <c:v>25.2818</c:v>
                </c:pt>
                <c:pt idx="5106">
                  <c:v>25.3111</c:v>
                </c:pt>
                <c:pt idx="5107">
                  <c:v>25.3278</c:v>
                </c:pt>
                <c:pt idx="5108">
                  <c:v>25.378399999999999</c:v>
                </c:pt>
                <c:pt idx="5109">
                  <c:v>25.421600000000002</c:v>
                </c:pt>
                <c:pt idx="5110">
                  <c:v>25.432400000000001</c:v>
                </c:pt>
                <c:pt idx="5111">
                  <c:v>25.432700000000001</c:v>
                </c:pt>
                <c:pt idx="5112">
                  <c:v>25.421399999999998</c:v>
                </c:pt>
                <c:pt idx="5113">
                  <c:v>25.426200000000001</c:v>
                </c:pt>
                <c:pt idx="5114">
                  <c:v>25.4514</c:v>
                </c:pt>
                <c:pt idx="5115">
                  <c:v>25.058700000000002</c:v>
                </c:pt>
                <c:pt idx="5116">
                  <c:v>25.492899999999999</c:v>
                </c:pt>
                <c:pt idx="5117">
                  <c:v>25.5046</c:v>
                </c:pt>
                <c:pt idx="5118">
                  <c:v>25.5276</c:v>
                </c:pt>
                <c:pt idx="5119">
                  <c:v>25.512499999999999</c:v>
                </c:pt>
                <c:pt idx="5120">
                  <c:v>25.485700000000001</c:v>
                </c:pt>
                <c:pt idx="5121">
                  <c:v>25.436199999999999</c:v>
                </c:pt>
                <c:pt idx="5122">
                  <c:v>25.395499999999998</c:v>
                </c:pt>
                <c:pt idx="5123">
                  <c:v>25.3674</c:v>
                </c:pt>
                <c:pt idx="5124">
                  <c:v>25.336500000000001</c:v>
                </c:pt>
                <c:pt idx="5125">
                  <c:v>25.3825</c:v>
                </c:pt>
                <c:pt idx="5126">
                  <c:v>25.279599999999999</c:v>
                </c:pt>
                <c:pt idx="5127">
                  <c:v>25.1997</c:v>
                </c:pt>
                <c:pt idx="5128">
                  <c:v>25.141300000000001</c:v>
                </c:pt>
                <c:pt idx="5129">
                  <c:v>25.1142</c:v>
                </c:pt>
                <c:pt idx="5130">
                  <c:v>25.071200000000001</c:v>
                </c:pt>
                <c:pt idx="5131">
                  <c:v>25.061199999999999</c:v>
                </c:pt>
                <c:pt idx="5132">
                  <c:v>25.025200000000002</c:v>
                </c:pt>
                <c:pt idx="5133">
                  <c:v>24.981100000000001</c:v>
                </c:pt>
                <c:pt idx="5134">
                  <c:v>24.9374</c:v>
                </c:pt>
                <c:pt idx="5135">
                  <c:v>24.897300000000001</c:v>
                </c:pt>
                <c:pt idx="5136">
                  <c:v>24.873000000000001</c:v>
                </c:pt>
                <c:pt idx="5137">
                  <c:v>24.8994</c:v>
                </c:pt>
                <c:pt idx="5138">
                  <c:v>24.935400000000001</c:v>
                </c:pt>
                <c:pt idx="5139">
                  <c:v>24.9693</c:v>
                </c:pt>
                <c:pt idx="5140">
                  <c:v>25.019500000000001</c:v>
                </c:pt>
                <c:pt idx="5141">
                  <c:v>25.032599999999999</c:v>
                </c:pt>
                <c:pt idx="5142">
                  <c:v>24.980699999999999</c:v>
                </c:pt>
                <c:pt idx="5143">
                  <c:v>24.8919</c:v>
                </c:pt>
                <c:pt idx="5144">
                  <c:v>24.832000000000001</c:v>
                </c:pt>
                <c:pt idx="5145">
                  <c:v>24.744299999999999</c:v>
                </c:pt>
                <c:pt idx="5146">
                  <c:v>24.790800000000001</c:v>
                </c:pt>
                <c:pt idx="5147">
                  <c:v>24.73</c:v>
                </c:pt>
                <c:pt idx="5148">
                  <c:v>24.6069</c:v>
                </c:pt>
                <c:pt idx="5149">
                  <c:v>24.571100000000001</c:v>
                </c:pt>
                <c:pt idx="5150">
                  <c:v>24.618500000000001</c:v>
                </c:pt>
                <c:pt idx="5151">
                  <c:v>24.555099999999999</c:v>
                </c:pt>
                <c:pt idx="5152">
                  <c:v>24.528300000000002</c:v>
                </c:pt>
                <c:pt idx="5153">
                  <c:v>24.460899999999999</c:v>
                </c:pt>
                <c:pt idx="5154">
                  <c:v>26.454499999999999</c:v>
                </c:pt>
                <c:pt idx="5155">
                  <c:v>25.322900000000001</c:v>
                </c:pt>
                <c:pt idx="5156">
                  <c:v>25.190999999999999</c:v>
                </c:pt>
                <c:pt idx="5157">
                  <c:v>25.0564</c:v>
                </c:pt>
                <c:pt idx="5158">
                  <c:v>24.9969</c:v>
                </c:pt>
                <c:pt idx="5159">
                  <c:v>24.983799999999999</c:v>
                </c:pt>
                <c:pt idx="5160">
                  <c:v>24.916899999999998</c:v>
                </c:pt>
                <c:pt idx="5161">
                  <c:v>24.885999999999999</c:v>
                </c:pt>
                <c:pt idx="5162">
                  <c:v>25.0105</c:v>
                </c:pt>
                <c:pt idx="5163">
                  <c:v>25.351199999999999</c:v>
                </c:pt>
                <c:pt idx="5164">
                  <c:v>25.7014</c:v>
                </c:pt>
                <c:pt idx="5165">
                  <c:v>25.715299999999999</c:v>
                </c:pt>
                <c:pt idx="5166">
                  <c:v>25.707899999999999</c:v>
                </c:pt>
                <c:pt idx="5167">
                  <c:v>25.712199999999999</c:v>
                </c:pt>
                <c:pt idx="5168">
                  <c:v>25.6004</c:v>
                </c:pt>
                <c:pt idx="5169">
                  <c:v>25.465399999999999</c:v>
                </c:pt>
                <c:pt idx="5170">
                  <c:v>25.268799999999999</c:v>
                </c:pt>
                <c:pt idx="5171">
                  <c:v>25.307099999999998</c:v>
                </c:pt>
                <c:pt idx="5172">
                  <c:v>25.2272</c:v>
                </c:pt>
                <c:pt idx="5173">
                  <c:v>25.141100000000002</c:v>
                </c:pt>
                <c:pt idx="5174">
                  <c:v>25.026</c:v>
                </c:pt>
                <c:pt idx="5175">
                  <c:v>24.9999</c:v>
                </c:pt>
                <c:pt idx="5176">
                  <c:v>24.9267</c:v>
                </c:pt>
                <c:pt idx="5177">
                  <c:v>24.909099999999999</c:v>
                </c:pt>
                <c:pt idx="5178">
                  <c:v>24.878399999999999</c:v>
                </c:pt>
                <c:pt idx="5179">
                  <c:v>24.861899999999999</c:v>
                </c:pt>
                <c:pt idx="5180">
                  <c:v>24.804300000000001</c:v>
                </c:pt>
                <c:pt idx="5181">
                  <c:v>24.694099999999999</c:v>
                </c:pt>
                <c:pt idx="5182">
                  <c:v>24.692399999999999</c:v>
                </c:pt>
                <c:pt idx="5183">
                  <c:v>24.734200000000001</c:v>
                </c:pt>
                <c:pt idx="5184">
                  <c:v>24.662600000000001</c:v>
                </c:pt>
                <c:pt idx="5185">
                  <c:v>24.6157</c:v>
                </c:pt>
                <c:pt idx="5186">
                  <c:v>24.691400000000002</c:v>
                </c:pt>
                <c:pt idx="5187">
                  <c:v>24.6404</c:v>
                </c:pt>
                <c:pt idx="5188">
                  <c:v>24.569900000000001</c:v>
                </c:pt>
                <c:pt idx="5189">
                  <c:v>24.502500000000001</c:v>
                </c:pt>
                <c:pt idx="5190">
                  <c:v>24.443899999999999</c:v>
                </c:pt>
                <c:pt idx="5191">
                  <c:v>24.407499999999999</c:v>
                </c:pt>
                <c:pt idx="5192">
                  <c:v>24.3948</c:v>
                </c:pt>
                <c:pt idx="5193">
                  <c:v>24.378299999999999</c:v>
                </c:pt>
                <c:pt idx="5194">
                  <c:v>24.362100000000002</c:v>
                </c:pt>
                <c:pt idx="5195">
                  <c:v>24.347300000000001</c:v>
                </c:pt>
                <c:pt idx="5196">
                  <c:v>24.3383</c:v>
                </c:pt>
                <c:pt idx="5197">
                  <c:v>24.3384</c:v>
                </c:pt>
                <c:pt idx="5198">
                  <c:v>24.342199999999998</c:v>
                </c:pt>
                <c:pt idx="5199">
                  <c:v>24.344200000000001</c:v>
                </c:pt>
                <c:pt idx="5200">
                  <c:v>24.3719</c:v>
                </c:pt>
                <c:pt idx="5201">
                  <c:v>24.395600000000002</c:v>
                </c:pt>
                <c:pt idx="5202">
                  <c:v>24.419899999999998</c:v>
                </c:pt>
                <c:pt idx="5203">
                  <c:v>24.4543</c:v>
                </c:pt>
                <c:pt idx="5204">
                  <c:v>24.502400000000002</c:v>
                </c:pt>
                <c:pt idx="5205">
                  <c:v>24.561499999999999</c:v>
                </c:pt>
                <c:pt idx="5206">
                  <c:v>24.626100000000001</c:v>
                </c:pt>
                <c:pt idx="5207">
                  <c:v>24.709800000000001</c:v>
                </c:pt>
                <c:pt idx="5208">
                  <c:v>24.805700000000002</c:v>
                </c:pt>
                <c:pt idx="5209">
                  <c:v>24.9129</c:v>
                </c:pt>
                <c:pt idx="5210">
                  <c:v>25.013100000000001</c:v>
                </c:pt>
                <c:pt idx="5211">
                  <c:v>25.081099999999999</c:v>
                </c:pt>
                <c:pt idx="5212">
                  <c:v>25.0901</c:v>
                </c:pt>
                <c:pt idx="5213">
                  <c:v>25.0837</c:v>
                </c:pt>
                <c:pt idx="5214">
                  <c:v>25.052199999999999</c:v>
                </c:pt>
                <c:pt idx="5215">
                  <c:v>25.061299999999999</c:v>
                </c:pt>
                <c:pt idx="5216">
                  <c:v>25.063300000000002</c:v>
                </c:pt>
                <c:pt idx="5217">
                  <c:v>25.0672</c:v>
                </c:pt>
                <c:pt idx="5218">
                  <c:v>24.9833</c:v>
                </c:pt>
                <c:pt idx="5219">
                  <c:v>24.9224</c:v>
                </c:pt>
                <c:pt idx="5220">
                  <c:v>24.900200000000002</c:v>
                </c:pt>
                <c:pt idx="5221">
                  <c:v>24.886900000000001</c:v>
                </c:pt>
                <c:pt idx="5222">
                  <c:v>24.6694</c:v>
                </c:pt>
                <c:pt idx="5223">
                  <c:v>24.430299999999999</c:v>
                </c:pt>
                <c:pt idx="5224">
                  <c:v>24.3599</c:v>
                </c:pt>
                <c:pt idx="5225">
                  <c:v>23.9679</c:v>
                </c:pt>
                <c:pt idx="5226">
                  <c:v>23.868300000000001</c:v>
                </c:pt>
                <c:pt idx="5227">
                  <c:v>25.322099999999999</c:v>
                </c:pt>
                <c:pt idx="5228">
                  <c:v>25.383400000000002</c:v>
                </c:pt>
                <c:pt idx="5229">
                  <c:v>25.3523</c:v>
                </c:pt>
                <c:pt idx="5230">
                  <c:v>24.706</c:v>
                </c:pt>
                <c:pt idx="5231">
                  <c:v>24.639900000000001</c:v>
                </c:pt>
                <c:pt idx="5232">
                  <c:v>24.621700000000001</c:v>
                </c:pt>
                <c:pt idx="5233">
                  <c:v>24.6142</c:v>
                </c:pt>
                <c:pt idx="5234">
                  <c:v>24.6234</c:v>
                </c:pt>
                <c:pt idx="5235">
                  <c:v>24.660299999999999</c:v>
                </c:pt>
                <c:pt idx="5236">
                  <c:v>24.691800000000001</c:v>
                </c:pt>
                <c:pt idx="5237">
                  <c:v>24.6356</c:v>
                </c:pt>
                <c:pt idx="5238">
                  <c:v>24.619</c:v>
                </c:pt>
                <c:pt idx="5239">
                  <c:v>24.656300000000002</c:v>
                </c:pt>
                <c:pt idx="5240">
                  <c:v>24.6312</c:v>
                </c:pt>
                <c:pt idx="5241">
                  <c:v>24.584499999999998</c:v>
                </c:pt>
                <c:pt idx="5242">
                  <c:v>24.5031</c:v>
                </c:pt>
                <c:pt idx="5243">
                  <c:v>24.342099999999999</c:v>
                </c:pt>
                <c:pt idx="5244">
                  <c:v>24.293700000000001</c:v>
                </c:pt>
                <c:pt idx="5245">
                  <c:v>24.2866</c:v>
                </c:pt>
                <c:pt idx="5246">
                  <c:v>24.297899999999998</c:v>
                </c:pt>
                <c:pt idx="5247">
                  <c:v>24.333400000000001</c:v>
                </c:pt>
                <c:pt idx="5248">
                  <c:v>24.371700000000001</c:v>
                </c:pt>
                <c:pt idx="5249">
                  <c:v>24.4191</c:v>
                </c:pt>
                <c:pt idx="5250">
                  <c:v>24.436199999999999</c:v>
                </c:pt>
                <c:pt idx="5251">
                  <c:v>24.420400000000001</c:v>
                </c:pt>
                <c:pt idx="5252">
                  <c:v>24.443899999999999</c:v>
                </c:pt>
                <c:pt idx="5253">
                  <c:v>24.473600000000001</c:v>
                </c:pt>
                <c:pt idx="5254">
                  <c:v>24.567</c:v>
                </c:pt>
                <c:pt idx="5255">
                  <c:v>24.6097</c:v>
                </c:pt>
                <c:pt idx="5256">
                  <c:v>24.887699999999999</c:v>
                </c:pt>
                <c:pt idx="5257">
                  <c:v>25.193999999999999</c:v>
                </c:pt>
                <c:pt idx="5258">
                  <c:v>25.276499999999999</c:v>
                </c:pt>
                <c:pt idx="5259">
                  <c:v>25.3154</c:v>
                </c:pt>
                <c:pt idx="5260">
                  <c:v>25.270900000000001</c:v>
                </c:pt>
                <c:pt idx="5261">
                  <c:v>25.204899999999999</c:v>
                </c:pt>
                <c:pt idx="5262">
                  <c:v>25.156500000000001</c:v>
                </c:pt>
                <c:pt idx="5263">
                  <c:v>25.108899999999998</c:v>
                </c:pt>
                <c:pt idx="5264">
                  <c:v>25.0502</c:v>
                </c:pt>
                <c:pt idx="5265">
                  <c:v>24.973400000000002</c:v>
                </c:pt>
                <c:pt idx="5266">
                  <c:v>24.8428</c:v>
                </c:pt>
                <c:pt idx="5267">
                  <c:v>24.749500000000001</c:v>
                </c:pt>
                <c:pt idx="5268">
                  <c:v>24.6495</c:v>
                </c:pt>
                <c:pt idx="5269">
                  <c:v>24.549800000000001</c:v>
                </c:pt>
                <c:pt idx="5270">
                  <c:v>24.428000000000001</c:v>
                </c:pt>
                <c:pt idx="5271">
                  <c:v>24.366499999999998</c:v>
                </c:pt>
                <c:pt idx="5272">
                  <c:v>24.292200000000001</c:v>
                </c:pt>
                <c:pt idx="5273">
                  <c:v>24.206299999999999</c:v>
                </c:pt>
                <c:pt idx="5274">
                  <c:v>24.1572</c:v>
                </c:pt>
                <c:pt idx="5275">
                  <c:v>24.113800000000001</c:v>
                </c:pt>
                <c:pt idx="5276">
                  <c:v>24.081900000000001</c:v>
                </c:pt>
                <c:pt idx="5277">
                  <c:v>24.069500000000001</c:v>
                </c:pt>
                <c:pt idx="5278">
                  <c:v>24.058599999999998</c:v>
                </c:pt>
                <c:pt idx="5279">
                  <c:v>24.056899999999999</c:v>
                </c:pt>
                <c:pt idx="5280">
                  <c:v>24.091000000000001</c:v>
                </c:pt>
                <c:pt idx="5281">
                  <c:v>24.133099999999999</c:v>
                </c:pt>
                <c:pt idx="5282">
                  <c:v>24.167300000000001</c:v>
                </c:pt>
                <c:pt idx="5283">
                  <c:v>24.2134</c:v>
                </c:pt>
                <c:pt idx="5284">
                  <c:v>24.241199999999999</c:v>
                </c:pt>
                <c:pt idx="5285">
                  <c:v>24.278199999999998</c:v>
                </c:pt>
                <c:pt idx="5286">
                  <c:v>24.319299999999998</c:v>
                </c:pt>
                <c:pt idx="5287">
                  <c:v>24.353200000000001</c:v>
                </c:pt>
                <c:pt idx="5288">
                  <c:v>24.403099999999998</c:v>
                </c:pt>
                <c:pt idx="5289">
                  <c:v>24.444900000000001</c:v>
                </c:pt>
                <c:pt idx="5290">
                  <c:v>24.487500000000001</c:v>
                </c:pt>
                <c:pt idx="5291">
                  <c:v>24.5276</c:v>
                </c:pt>
                <c:pt idx="5292">
                  <c:v>24.564599999999999</c:v>
                </c:pt>
                <c:pt idx="5293">
                  <c:v>24.599399999999999</c:v>
                </c:pt>
                <c:pt idx="5294">
                  <c:v>24.668399999999998</c:v>
                </c:pt>
                <c:pt idx="5295">
                  <c:v>24.7742</c:v>
                </c:pt>
                <c:pt idx="5296">
                  <c:v>24.96</c:v>
                </c:pt>
                <c:pt idx="5297">
                  <c:v>25.017199999999999</c:v>
                </c:pt>
                <c:pt idx="5298">
                  <c:v>25.076599999999999</c:v>
                </c:pt>
                <c:pt idx="5299">
                  <c:v>25.1114</c:v>
                </c:pt>
                <c:pt idx="5300">
                  <c:v>25.122199999999999</c:v>
                </c:pt>
                <c:pt idx="5301">
                  <c:v>25.017199999999999</c:v>
                </c:pt>
                <c:pt idx="5302">
                  <c:v>24.898599999999998</c:v>
                </c:pt>
                <c:pt idx="5303">
                  <c:v>24.785900000000002</c:v>
                </c:pt>
                <c:pt idx="5304">
                  <c:v>24.716100000000001</c:v>
                </c:pt>
                <c:pt idx="5305">
                  <c:v>24.665099999999999</c:v>
                </c:pt>
                <c:pt idx="5306">
                  <c:v>24.675899999999999</c:v>
                </c:pt>
                <c:pt idx="5307">
                  <c:v>24.724599999999999</c:v>
                </c:pt>
                <c:pt idx="5308">
                  <c:v>24.869900000000001</c:v>
                </c:pt>
                <c:pt idx="5309">
                  <c:v>24.894300000000001</c:v>
                </c:pt>
                <c:pt idx="5310">
                  <c:v>24.9697</c:v>
                </c:pt>
                <c:pt idx="5311">
                  <c:v>24.972100000000001</c:v>
                </c:pt>
                <c:pt idx="5312">
                  <c:v>25.223199999999999</c:v>
                </c:pt>
                <c:pt idx="5313">
                  <c:v>25.4894</c:v>
                </c:pt>
                <c:pt idx="5314">
                  <c:v>25.852</c:v>
                </c:pt>
                <c:pt idx="5315">
                  <c:v>25.651700000000002</c:v>
                </c:pt>
                <c:pt idx="5316">
                  <c:v>25.286200000000001</c:v>
                </c:pt>
                <c:pt idx="5317">
                  <c:v>25.2136</c:v>
                </c:pt>
                <c:pt idx="5318">
                  <c:v>25.241</c:v>
                </c:pt>
                <c:pt idx="5319">
                  <c:v>25.223400000000002</c:v>
                </c:pt>
                <c:pt idx="5320">
                  <c:v>25.214099999999998</c:v>
                </c:pt>
                <c:pt idx="5321">
                  <c:v>25.2956</c:v>
                </c:pt>
                <c:pt idx="5322">
                  <c:v>25.284099999999999</c:v>
                </c:pt>
                <c:pt idx="5323">
                  <c:v>25.3065</c:v>
                </c:pt>
                <c:pt idx="5324">
                  <c:v>25.235399999999998</c:v>
                </c:pt>
                <c:pt idx="5325">
                  <c:v>25.150500000000001</c:v>
                </c:pt>
                <c:pt idx="5326">
                  <c:v>25.0151</c:v>
                </c:pt>
                <c:pt idx="5327">
                  <c:v>24.8508</c:v>
                </c:pt>
                <c:pt idx="5328">
                  <c:v>24.690300000000001</c:v>
                </c:pt>
                <c:pt idx="5329">
                  <c:v>24.534400000000002</c:v>
                </c:pt>
                <c:pt idx="5330">
                  <c:v>24.392600000000002</c:v>
                </c:pt>
                <c:pt idx="5331">
                  <c:v>24.273199999999999</c:v>
                </c:pt>
                <c:pt idx="5332">
                  <c:v>24.169499999999999</c:v>
                </c:pt>
                <c:pt idx="5333">
                  <c:v>24.107199999999999</c:v>
                </c:pt>
                <c:pt idx="5334">
                  <c:v>24.160499999999999</c:v>
                </c:pt>
                <c:pt idx="5335">
                  <c:v>24.264600000000002</c:v>
                </c:pt>
                <c:pt idx="5336">
                  <c:v>24.311399999999999</c:v>
                </c:pt>
                <c:pt idx="5337">
                  <c:v>24.353999999999999</c:v>
                </c:pt>
                <c:pt idx="5338">
                  <c:v>24.466699999999999</c:v>
                </c:pt>
                <c:pt idx="5339">
                  <c:v>24.6508</c:v>
                </c:pt>
                <c:pt idx="5340">
                  <c:v>24.5306</c:v>
                </c:pt>
                <c:pt idx="5341">
                  <c:v>24.504300000000001</c:v>
                </c:pt>
                <c:pt idx="5342">
                  <c:v>24.503399999999999</c:v>
                </c:pt>
                <c:pt idx="5343">
                  <c:v>24.6112</c:v>
                </c:pt>
                <c:pt idx="5344">
                  <c:v>24.819500000000001</c:v>
                </c:pt>
                <c:pt idx="5345">
                  <c:v>25.0181</c:v>
                </c:pt>
                <c:pt idx="5346">
                  <c:v>25.1798</c:v>
                </c:pt>
                <c:pt idx="5347">
                  <c:v>25.2761</c:v>
                </c:pt>
                <c:pt idx="5348">
                  <c:v>25.337599999999998</c:v>
                </c:pt>
                <c:pt idx="5349">
                  <c:v>25.407</c:v>
                </c:pt>
                <c:pt idx="5350">
                  <c:v>25.483499999999999</c:v>
                </c:pt>
                <c:pt idx="5351">
                  <c:v>25.4544</c:v>
                </c:pt>
                <c:pt idx="5352">
                  <c:v>25.407299999999999</c:v>
                </c:pt>
                <c:pt idx="5353">
                  <c:v>25.2347</c:v>
                </c:pt>
                <c:pt idx="5354">
                  <c:v>25.072600000000001</c:v>
                </c:pt>
                <c:pt idx="5355">
                  <c:v>24.935500000000001</c:v>
                </c:pt>
                <c:pt idx="5356">
                  <c:v>24.8644</c:v>
                </c:pt>
                <c:pt idx="5357">
                  <c:v>24.773399999999999</c:v>
                </c:pt>
                <c:pt idx="5358">
                  <c:v>24.7151</c:v>
                </c:pt>
                <c:pt idx="5359">
                  <c:v>24.7197</c:v>
                </c:pt>
                <c:pt idx="5360">
                  <c:v>24.799800000000001</c:v>
                </c:pt>
                <c:pt idx="5361">
                  <c:v>24.909400000000002</c:v>
                </c:pt>
                <c:pt idx="5362">
                  <c:v>25.033100000000001</c:v>
                </c:pt>
                <c:pt idx="5363">
                  <c:v>25.1008</c:v>
                </c:pt>
                <c:pt idx="5364">
                  <c:v>25.059899999999999</c:v>
                </c:pt>
                <c:pt idx="5365">
                  <c:v>24.855399999999999</c:v>
                </c:pt>
                <c:pt idx="5366">
                  <c:v>24.833300000000001</c:v>
                </c:pt>
                <c:pt idx="5367">
                  <c:v>24.4573</c:v>
                </c:pt>
                <c:pt idx="5368">
                  <c:v>24.472899999999999</c:v>
                </c:pt>
                <c:pt idx="5369">
                  <c:v>24.6434</c:v>
                </c:pt>
                <c:pt idx="5370">
                  <c:v>24.869900000000001</c:v>
                </c:pt>
                <c:pt idx="5371">
                  <c:v>25.099699999999999</c:v>
                </c:pt>
                <c:pt idx="5372">
                  <c:v>25.319800000000001</c:v>
                </c:pt>
                <c:pt idx="5373">
                  <c:v>25.339300000000001</c:v>
                </c:pt>
                <c:pt idx="5374">
                  <c:v>25.540700000000001</c:v>
                </c:pt>
                <c:pt idx="5375">
                  <c:v>25.811800000000002</c:v>
                </c:pt>
                <c:pt idx="5376">
                  <c:v>25.804200000000002</c:v>
                </c:pt>
                <c:pt idx="5377">
                  <c:v>25.591799999999999</c:v>
                </c:pt>
                <c:pt idx="5378">
                  <c:v>25.248699999999999</c:v>
                </c:pt>
                <c:pt idx="5379">
                  <c:v>24.930700000000002</c:v>
                </c:pt>
                <c:pt idx="5380">
                  <c:v>24.917400000000001</c:v>
                </c:pt>
                <c:pt idx="5381">
                  <c:v>24.900400000000001</c:v>
                </c:pt>
                <c:pt idx="5382">
                  <c:v>24.848199999999999</c:v>
                </c:pt>
                <c:pt idx="5383">
                  <c:v>24.808399999999999</c:v>
                </c:pt>
                <c:pt idx="5384">
                  <c:v>24.775600000000001</c:v>
                </c:pt>
                <c:pt idx="5385">
                  <c:v>24.745799999999999</c:v>
                </c:pt>
                <c:pt idx="5386">
                  <c:v>24.669</c:v>
                </c:pt>
                <c:pt idx="5387">
                  <c:v>24.689</c:v>
                </c:pt>
                <c:pt idx="5388">
                  <c:v>24.677399999999999</c:v>
                </c:pt>
                <c:pt idx="5389">
                  <c:v>24.651299999999999</c:v>
                </c:pt>
                <c:pt idx="5390">
                  <c:v>24.552199999999999</c:v>
                </c:pt>
                <c:pt idx="5391">
                  <c:v>24.501999999999999</c:v>
                </c:pt>
                <c:pt idx="5392">
                  <c:v>24.591999999999999</c:v>
                </c:pt>
                <c:pt idx="5393">
                  <c:v>24.495799999999999</c:v>
                </c:pt>
                <c:pt idx="5394">
                  <c:v>24.443200000000001</c:v>
                </c:pt>
                <c:pt idx="5395">
                  <c:v>24.3552</c:v>
                </c:pt>
                <c:pt idx="5396">
                  <c:v>24.9603</c:v>
                </c:pt>
                <c:pt idx="5397">
                  <c:v>24.991099999999999</c:v>
                </c:pt>
                <c:pt idx="5398">
                  <c:v>24.985800000000001</c:v>
                </c:pt>
                <c:pt idx="5399">
                  <c:v>24.465599999999998</c:v>
                </c:pt>
                <c:pt idx="5400">
                  <c:v>24.325099999999999</c:v>
                </c:pt>
                <c:pt idx="5401">
                  <c:v>24.347100000000001</c:v>
                </c:pt>
                <c:pt idx="5402">
                  <c:v>24.4251</c:v>
                </c:pt>
                <c:pt idx="5403">
                  <c:v>24.446200000000001</c:v>
                </c:pt>
                <c:pt idx="5404">
                  <c:v>24.514600000000002</c:v>
                </c:pt>
                <c:pt idx="5405">
                  <c:v>24.581099999999999</c:v>
                </c:pt>
                <c:pt idx="5406">
                  <c:v>24.6921</c:v>
                </c:pt>
                <c:pt idx="5407">
                  <c:v>24.752099999999999</c:v>
                </c:pt>
                <c:pt idx="5408">
                  <c:v>24.7545</c:v>
                </c:pt>
                <c:pt idx="5409">
                  <c:v>24.767900000000001</c:v>
                </c:pt>
                <c:pt idx="5410">
                  <c:v>24.770900000000001</c:v>
                </c:pt>
                <c:pt idx="5411">
                  <c:v>24.781300000000002</c:v>
                </c:pt>
                <c:pt idx="5412">
                  <c:v>24.752099999999999</c:v>
                </c:pt>
                <c:pt idx="5413">
                  <c:v>24.719899999999999</c:v>
                </c:pt>
                <c:pt idx="5414">
                  <c:v>24.695499999999999</c:v>
                </c:pt>
                <c:pt idx="5415">
                  <c:v>24.695699999999999</c:v>
                </c:pt>
                <c:pt idx="5416">
                  <c:v>24.7075</c:v>
                </c:pt>
                <c:pt idx="5417">
                  <c:v>24.7211</c:v>
                </c:pt>
                <c:pt idx="5418">
                  <c:v>24.7303</c:v>
                </c:pt>
                <c:pt idx="5419">
                  <c:v>24.7455</c:v>
                </c:pt>
                <c:pt idx="5420">
                  <c:v>24.776599999999998</c:v>
                </c:pt>
                <c:pt idx="5421">
                  <c:v>24.819900000000001</c:v>
                </c:pt>
                <c:pt idx="5422">
                  <c:v>24.877800000000001</c:v>
                </c:pt>
                <c:pt idx="5423">
                  <c:v>24.9392</c:v>
                </c:pt>
                <c:pt idx="5424">
                  <c:v>25.060500000000001</c:v>
                </c:pt>
                <c:pt idx="5425">
                  <c:v>25.095700000000001</c:v>
                </c:pt>
                <c:pt idx="5426">
                  <c:v>25.1175</c:v>
                </c:pt>
                <c:pt idx="5427">
                  <c:v>25.023099999999999</c:v>
                </c:pt>
                <c:pt idx="5428">
                  <c:v>24.918099999999999</c:v>
                </c:pt>
                <c:pt idx="5429">
                  <c:v>24.828099999999999</c:v>
                </c:pt>
                <c:pt idx="5430">
                  <c:v>24.747499999999999</c:v>
                </c:pt>
                <c:pt idx="5431">
                  <c:v>24.692399999999999</c:v>
                </c:pt>
                <c:pt idx="5432">
                  <c:v>24.688700000000001</c:v>
                </c:pt>
                <c:pt idx="5433">
                  <c:v>24.6754</c:v>
                </c:pt>
                <c:pt idx="5434">
                  <c:v>24.658799999999999</c:v>
                </c:pt>
                <c:pt idx="5435">
                  <c:v>24.672999999999998</c:v>
                </c:pt>
                <c:pt idx="5436">
                  <c:v>24.692</c:v>
                </c:pt>
                <c:pt idx="5437">
                  <c:v>24.7179</c:v>
                </c:pt>
                <c:pt idx="5438">
                  <c:v>24.732299999999999</c:v>
                </c:pt>
                <c:pt idx="5439">
                  <c:v>24.766300000000001</c:v>
                </c:pt>
                <c:pt idx="5440">
                  <c:v>24.8278</c:v>
                </c:pt>
                <c:pt idx="5441">
                  <c:v>24.881599999999999</c:v>
                </c:pt>
                <c:pt idx="5442">
                  <c:v>24.945599999999999</c:v>
                </c:pt>
                <c:pt idx="5443">
                  <c:v>24.9877</c:v>
                </c:pt>
                <c:pt idx="5444">
                  <c:v>25.037400000000002</c:v>
                </c:pt>
                <c:pt idx="5445">
                  <c:v>25.066299999999998</c:v>
                </c:pt>
                <c:pt idx="5446">
                  <c:v>25.0824</c:v>
                </c:pt>
                <c:pt idx="5447">
                  <c:v>25.095300000000002</c:v>
                </c:pt>
                <c:pt idx="5448">
                  <c:v>25.100300000000001</c:v>
                </c:pt>
                <c:pt idx="5449">
                  <c:v>25.1327</c:v>
                </c:pt>
                <c:pt idx="5450">
                  <c:v>25.2349</c:v>
                </c:pt>
                <c:pt idx="5451">
                  <c:v>25.316500000000001</c:v>
                </c:pt>
                <c:pt idx="5452">
                  <c:v>25.41</c:v>
                </c:pt>
                <c:pt idx="5453">
                  <c:v>25.5105</c:v>
                </c:pt>
                <c:pt idx="5454">
                  <c:v>25.522400000000001</c:v>
                </c:pt>
                <c:pt idx="5455">
                  <c:v>25.540299999999998</c:v>
                </c:pt>
                <c:pt idx="5456">
                  <c:v>25.5228</c:v>
                </c:pt>
                <c:pt idx="5457">
                  <c:v>25.485099999999999</c:v>
                </c:pt>
                <c:pt idx="5458">
                  <c:v>25.4434</c:v>
                </c:pt>
                <c:pt idx="5459">
                  <c:v>25.410900000000002</c:v>
                </c:pt>
                <c:pt idx="5460">
                  <c:v>25.381900000000002</c:v>
                </c:pt>
                <c:pt idx="5461">
                  <c:v>25.345500000000001</c:v>
                </c:pt>
                <c:pt idx="5462">
                  <c:v>25.296700000000001</c:v>
                </c:pt>
                <c:pt idx="5463">
                  <c:v>25.2407</c:v>
                </c:pt>
                <c:pt idx="5464">
                  <c:v>25.183199999999999</c:v>
                </c:pt>
                <c:pt idx="5465">
                  <c:v>25.059799999999999</c:v>
                </c:pt>
                <c:pt idx="5466">
                  <c:v>24.833300000000001</c:v>
                </c:pt>
                <c:pt idx="5467">
                  <c:v>24.721699999999998</c:v>
                </c:pt>
                <c:pt idx="5468">
                  <c:v>24.646000000000001</c:v>
                </c:pt>
                <c:pt idx="5469">
                  <c:v>24.623999999999999</c:v>
                </c:pt>
                <c:pt idx="5470">
                  <c:v>24.674399999999999</c:v>
                </c:pt>
                <c:pt idx="5471">
                  <c:v>24.690100000000001</c:v>
                </c:pt>
                <c:pt idx="5472">
                  <c:v>24.753499999999999</c:v>
                </c:pt>
                <c:pt idx="5473">
                  <c:v>24.846699999999998</c:v>
                </c:pt>
                <c:pt idx="5474">
                  <c:v>24.9938</c:v>
                </c:pt>
                <c:pt idx="5475">
                  <c:v>25.342099999999999</c:v>
                </c:pt>
                <c:pt idx="5476">
                  <c:v>25.647099999999998</c:v>
                </c:pt>
                <c:pt idx="5477">
                  <c:v>25.7925</c:v>
                </c:pt>
                <c:pt idx="5478">
                  <c:v>25.775600000000001</c:v>
                </c:pt>
                <c:pt idx="5479">
                  <c:v>25.606200000000001</c:v>
                </c:pt>
                <c:pt idx="5480">
                  <c:v>25.3916</c:v>
                </c:pt>
                <c:pt idx="5481">
                  <c:v>25.2407</c:v>
                </c:pt>
                <c:pt idx="5482">
                  <c:v>25.0487</c:v>
                </c:pt>
                <c:pt idx="5483">
                  <c:v>24.980399999999999</c:v>
                </c:pt>
                <c:pt idx="5484">
                  <c:v>24.920200000000001</c:v>
                </c:pt>
                <c:pt idx="5485">
                  <c:v>24.805</c:v>
                </c:pt>
                <c:pt idx="5486">
                  <c:v>24.712599999999998</c:v>
                </c:pt>
                <c:pt idx="5487">
                  <c:v>24.5793</c:v>
                </c:pt>
                <c:pt idx="5488">
                  <c:v>24.620100000000001</c:v>
                </c:pt>
                <c:pt idx="5489">
                  <c:v>24.484000000000002</c:v>
                </c:pt>
                <c:pt idx="5490">
                  <c:v>24.668099999999999</c:v>
                </c:pt>
                <c:pt idx="5491">
                  <c:v>24.552600000000002</c:v>
                </c:pt>
                <c:pt idx="5492">
                  <c:v>24.614899999999999</c:v>
                </c:pt>
                <c:pt idx="5493">
                  <c:v>24.452100000000002</c:v>
                </c:pt>
                <c:pt idx="5494">
                  <c:v>26.455300000000001</c:v>
                </c:pt>
                <c:pt idx="5495">
                  <c:v>24.732800000000001</c:v>
                </c:pt>
                <c:pt idx="5496">
                  <c:v>24.7806</c:v>
                </c:pt>
                <c:pt idx="5497">
                  <c:v>25.0229</c:v>
                </c:pt>
                <c:pt idx="5498">
                  <c:v>24.918800000000001</c:v>
                </c:pt>
                <c:pt idx="5499">
                  <c:v>24.827100000000002</c:v>
                </c:pt>
                <c:pt idx="5500">
                  <c:v>24.798500000000001</c:v>
                </c:pt>
                <c:pt idx="5501">
                  <c:v>24.7852</c:v>
                </c:pt>
                <c:pt idx="5502">
                  <c:v>24.821300000000001</c:v>
                </c:pt>
                <c:pt idx="5503">
                  <c:v>24.881499999999999</c:v>
                </c:pt>
                <c:pt idx="5504">
                  <c:v>24.931100000000001</c:v>
                </c:pt>
                <c:pt idx="5505">
                  <c:v>24.926200000000001</c:v>
                </c:pt>
                <c:pt idx="5506">
                  <c:v>24.942399999999999</c:v>
                </c:pt>
                <c:pt idx="5507">
                  <c:v>24.8902</c:v>
                </c:pt>
                <c:pt idx="5508">
                  <c:v>24.8032</c:v>
                </c:pt>
                <c:pt idx="5509">
                  <c:v>24.772200000000002</c:v>
                </c:pt>
                <c:pt idx="5510">
                  <c:v>24.8035</c:v>
                </c:pt>
                <c:pt idx="5511">
                  <c:v>24.777899999999999</c:v>
                </c:pt>
                <c:pt idx="5512">
                  <c:v>24.728300000000001</c:v>
                </c:pt>
                <c:pt idx="5513">
                  <c:v>24.681000000000001</c:v>
                </c:pt>
                <c:pt idx="5514">
                  <c:v>24.8323</c:v>
                </c:pt>
                <c:pt idx="5515">
                  <c:v>24.927</c:v>
                </c:pt>
                <c:pt idx="5516">
                  <c:v>24.770700000000001</c:v>
                </c:pt>
                <c:pt idx="5517">
                  <c:v>24.701699999999999</c:v>
                </c:pt>
                <c:pt idx="5518">
                  <c:v>24.6449</c:v>
                </c:pt>
                <c:pt idx="5519">
                  <c:v>24.6706</c:v>
                </c:pt>
                <c:pt idx="5520">
                  <c:v>24.701499999999999</c:v>
                </c:pt>
                <c:pt idx="5521">
                  <c:v>24.700099999999999</c:v>
                </c:pt>
                <c:pt idx="5522">
                  <c:v>24.659199999999998</c:v>
                </c:pt>
                <c:pt idx="5523">
                  <c:v>24.639900000000001</c:v>
                </c:pt>
                <c:pt idx="5524">
                  <c:v>24.6358</c:v>
                </c:pt>
                <c:pt idx="5525">
                  <c:v>24.643899999999999</c:v>
                </c:pt>
                <c:pt idx="5526">
                  <c:v>24.605699999999999</c:v>
                </c:pt>
                <c:pt idx="5527">
                  <c:v>24.572700000000001</c:v>
                </c:pt>
                <c:pt idx="5528">
                  <c:v>24.595600000000001</c:v>
                </c:pt>
                <c:pt idx="5529">
                  <c:v>24.627199999999998</c:v>
                </c:pt>
                <c:pt idx="5530">
                  <c:v>24.652000000000001</c:v>
                </c:pt>
                <c:pt idx="5531">
                  <c:v>24.6402</c:v>
                </c:pt>
                <c:pt idx="5532">
                  <c:v>24.6143</c:v>
                </c:pt>
                <c:pt idx="5533">
                  <c:v>24.596299999999999</c:v>
                </c:pt>
                <c:pt idx="5534">
                  <c:v>24.593900000000001</c:v>
                </c:pt>
                <c:pt idx="5535">
                  <c:v>24.5854</c:v>
                </c:pt>
                <c:pt idx="5536">
                  <c:v>24.5761</c:v>
                </c:pt>
                <c:pt idx="5537">
                  <c:v>24.5839</c:v>
                </c:pt>
                <c:pt idx="5538">
                  <c:v>24.6282</c:v>
                </c:pt>
                <c:pt idx="5539">
                  <c:v>24.660799999999998</c:v>
                </c:pt>
                <c:pt idx="5540">
                  <c:v>24.699400000000001</c:v>
                </c:pt>
                <c:pt idx="5541">
                  <c:v>24.735900000000001</c:v>
                </c:pt>
                <c:pt idx="5542">
                  <c:v>24.784300000000002</c:v>
                </c:pt>
                <c:pt idx="5543">
                  <c:v>24.872900000000001</c:v>
                </c:pt>
                <c:pt idx="5544">
                  <c:v>24.888200000000001</c:v>
                </c:pt>
                <c:pt idx="5545">
                  <c:v>24.8904</c:v>
                </c:pt>
                <c:pt idx="5546">
                  <c:v>24.953099999999999</c:v>
                </c:pt>
                <c:pt idx="5547">
                  <c:v>24.928799999999999</c:v>
                </c:pt>
                <c:pt idx="5548">
                  <c:v>24.905000000000001</c:v>
                </c:pt>
                <c:pt idx="5549">
                  <c:v>24.9786</c:v>
                </c:pt>
                <c:pt idx="5550">
                  <c:v>24.899699999999999</c:v>
                </c:pt>
                <c:pt idx="5551">
                  <c:v>24.781700000000001</c:v>
                </c:pt>
                <c:pt idx="5552">
                  <c:v>24.707899999999999</c:v>
                </c:pt>
                <c:pt idx="5553">
                  <c:v>24.655000000000001</c:v>
                </c:pt>
                <c:pt idx="5554">
                  <c:v>24.619800000000001</c:v>
                </c:pt>
                <c:pt idx="5555">
                  <c:v>24.602</c:v>
                </c:pt>
                <c:pt idx="5556">
                  <c:v>24.594200000000001</c:v>
                </c:pt>
                <c:pt idx="5557">
                  <c:v>24.595800000000001</c:v>
                </c:pt>
                <c:pt idx="5558">
                  <c:v>24.546199999999999</c:v>
                </c:pt>
                <c:pt idx="5559">
                  <c:v>24.429400000000001</c:v>
                </c:pt>
                <c:pt idx="5560">
                  <c:v>24.338799999999999</c:v>
                </c:pt>
                <c:pt idx="5561">
                  <c:v>24.328299999999999</c:v>
                </c:pt>
                <c:pt idx="5562">
                  <c:v>24.3582</c:v>
                </c:pt>
                <c:pt idx="5563">
                  <c:v>24.366900000000001</c:v>
                </c:pt>
                <c:pt idx="5564">
                  <c:v>24.276299999999999</c:v>
                </c:pt>
                <c:pt idx="5565">
                  <c:v>24.598700000000001</c:v>
                </c:pt>
                <c:pt idx="5566">
                  <c:v>24.707100000000001</c:v>
                </c:pt>
                <c:pt idx="5567">
                  <c:v>24.703900000000001</c:v>
                </c:pt>
                <c:pt idx="5568">
                  <c:v>24.698399999999999</c:v>
                </c:pt>
                <c:pt idx="5569">
                  <c:v>24.624300000000002</c:v>
                </c:pt>
                <c:pt idx="5570">
                  <c:v>24.620699999999999</c:v>
                </c:pt>
                <c:pt idx="5571">
                  <c:v>24.642700000000001</c:v>
                </c:pt>
                <c:pt idx="5572">
                  <c:v>24.5335</c:v>
                </c:pt>
                <c:pt idx="5573">
                  <c:v>24.5779</c:v>
                </c:pt>
                <c:pt idx="5574">
                  <c:v>24.7773</c:v>
                </c:pt>
                <c:pt idx="5575">
                  <c:v>24.687200000000001</c:v>
                </c:pt>
                <c:pt idx="5576">
                  <c:v>24.733799999999999</c:v>
                </c:pt>
                <c:pt idx="5577">
                  <c:v>24.634799999999998</c:v>
                </c:pt>
                <c:pt idx="5578">
                  <c:v>25.0885</c:v>
                </c:pt>
                <c:pt idx="5579">
                  <c:v>25.010300000000001</c:v>
                </c:pt>
                <c:pt idx="5580">
                  <c:v>24.593499999999999</c:v>
                </c:pt>
                <c:pt idx="5581">
                  <c:v>24.5273</c:v>
                </c:pt>
                <c:pt idx="5582">
                  <c:v>24.457599999999999</c:v>
                </c:pt>
                <c:pt idx="5583">
                  <c:v>24.382899999999999</c:v>
                </c:pt>
                <c:pt idx="5584">
                  <c:v>24.277000000000001</c:v>
                </c:pt>
                <c:pt idx="5585">
                  <c:v>24.196200000000001</c:v>
                </c:pt>
                <c:pt idx="5586">
                  <c:v>24.1386</c:v>
                </c:pt>
                <c:pt idx="5587">
                  <c:v>24.081700000000001</c:v>
                </c:pt>
                <c:pt idx="5588">
                  <c:v>24.0487</c:v>
                </c:pt>
                <c:pt idx="5589">
                  <c:v>23.9984</c:v>
                </c:pt>
                <c:pt idx="5590">
                  <c:v>23.978100000000001</c:v>
                </c:pt>
                <c:pt idx="5591">
                  <c:v>24.061199999999999</c:v>
                </c:pt>
                <c:pt idx="5592">
                  <c:v>24.165299999999998</c:v>
                </c:pt>
                <c:pt idx="5593">
                  <c:v>24.2669</c:v>
                </c:pt>
                <c:pt idx="5594">
                  <c:v>24.375699999999998</c:v>
                </c:pt>
                <c:pt idx="5595">
                  <c:v>24.482900000000001</c:v>
                </c:pt>
                <c:pt idx="5596">
                  <c:v>24.5669</c:v>
                </c:pt>
                <c:pt idx="5597">
                  <c:v>24.655799999999999</c:v>
                </c:pt>
                <c:pt idx="5598">
                  <c:v>24.7133</c:v>
                </c:pt>
                <c:pt idx="5599">
                  <c:v>24.742599999999999</c:v>
                </c:pt>
                <c:pt idx="5600">
                  <c:v>24.727699999999999</c:v>
                </c:pt>
                <c:pt idx="5601">
                  <c:v>24.698499999999999</c:v>
                </c:pt>
                <c:pt idx="5602">
                  <c:v>24.674199999999999</c:v>
                </c:pt>
                <c:pt idx="5603">
                  <c:v>24.649100000000001</c:v>
                </c:pt>
                <c:pt idx="5604">
                  <c:v>24.618200000000002</c:v>
                </c:pt>
                <c:pt idx="5605">
                  <c:v>24.590499999999999</c:v>
                </c:pt>
                <c:pt idx="5606">
                  <c:v>24.560099999999998</c:v>
                </c:pt>
                <c:pt idx="5607">
                  <c:v>24.532</c:v>
                </c:pt>
                <c:pt idx="5608">
                  <c:v>24.482299999999999</c:v>
                </c:pt>
                <c:pt idx="5609">
                  <c:v>24.431899999999999</c:v>
                </c:pt>
                <c:pt idx="5610">
                  <c:v>24.386900000000001</c:v>
                </c:pt>
                <c:pt idx="5611">
                  <c:v>24.341699999999999</c:v>
                </c:pt>
                <c:pt idx="5612">
                  <c:v>24.296099999999999</c:v>
                </c:pt>
                <c:pt idx="5613">
                  <c:v>24.213100000000001</c:v>
                </c:pt>
                <c:pt idx="5614">
                  <c:v>24.128900000000002</c:v>
                </c:pt>
                <c:pt idx="5615">
                  <c:v>24.130099999999999</c:v>
                </c:pt>
                <c:pt idx="5616">
                  <c:v>24.1493</c:v>
                </c:pt>
                <c:pt idx="5617">
                  <c:v>24.186699999999998</c:v>
                </c:pt>
                <c:pt idx="5618">
                  <c:v>24.191199999999998</c:v>
                </c:pt>
                <c:pt idx="5619">
                  <c:v>24.194299999999998</c:v>
                </c:pt>
                <c:pt idx="5620">
                  <c:v>24.204000000000001</c:v>
                </c:pt>
                <c:pt idx="5621">
                  <c:v>24.2148</c:v>
                </c:pt>
                <c:pt idx="5622">
                  <c:v>24.209299999999999</c:v>
                </c:pt>
                <c:pt idx="5623">
                  <c:v>24.1968</c:v>
                </c:pt>
                <c:pt idx="5624">
                  <c:v>24.183299999999999</c:v>
                </c:pt>
                <c:pt idx="5625">
                  <c:v>24.171099999999999</c:v>
                </c:pt>
                <c:pt idx="5626">
                  <c:v>24.157499999999999</c:v>
                </c:pt>
                <c:pt idx="5627">
                  <c:v>24.141999999999999</c:v>
                </c:pt>
                <c:pt idx="5628">
                  <c:v>24.1252</c:v>
                </c:pt>
                <c:pt idx="5629">
                  <c:v>24.091799999999999</c:v>
                </c:pt>
                <c:pt idx="5630">
                  <c:v>24.006</c:v>
                </c:pt>
                <c:pt idx="5631">
                  <c:v>23.907699999999998</c:v>
                </c:pt>
                <c:pt idx="5632">
                  <c:v>23.799600000000002</c:v>
                </c:pt>
                <c:pt idx="5633">
                  <c:v>23.9468</c:v>
                </c:pt>
                <c:pt idx="5634">
                  <c:v>24.297999999999998</c:v>
                </c:pt>
                <c:pt idx="5635">
                  <c:v>24.288499999999999</c:v>
                </c:pt>
                <c:pt idx="5636">
                  <c:v>24.264500000000002</c:v>
                </c:pt>
                <c:pt idx="5637">
                  <c:v>24.171099999999999</c:v>
                </c:pt>
                <c:pt idx="5638">
                  <c:v>24.011099999999999</c:v>
                </c:pt>
                <c:pt idx="5639">
                  <c:v>23.871400000000001</c:v>
                </c:pt>
                <c:pt idx="5640">
                  <c:v>23.7301</c:v>
                </c:pt>
                <c:pt idx="5641">
                  <c:v>23.556000000000001</c:v>
                </c:pt>
                <c:pt idx="5642">
                  <c:v>23.990300000000001</c:v>
                </c:pt>
                <c:pt idx="5643">
                  <c:v>24.207999999999998</c:v>
                </c:pt>
                <c:pt idx="5644">
                  <c:v>24.228000000000002</c:v>
                </c:pt>
                <c:pt idx="5645">
                  <c:v>24.243500000000001</c:v>
                </c:pt>
                <c:pt idx="5646">
                  <c:v>24.347799999999999</c:v>
                </c:pt>
                <c:pt idx="5647">
                  <c:v>24.446000000000002</c:v>
                </c:pt>
                <c:pt idx="5648">
                  <c:v>24.511900000000001</c:v>
                </c:pt>
                <c:pt idx="5649">
                  <c:v>24.498200000000001</c:v>
                </c:pt>
                <c:pt idx="5650">
                  <c:v>24.6905</c:v>
                </c:pt>
                <c:pt idx="5651">
                  <c:v>24.742000000000001</c:v>
                </c:pt>
                <c:pt idx="5652">
                  <c:v>24.733499999999999</c:v>
                </c:pt>
                <c:pt idx="5653">
                  <c:v>24.708100000000002</c:v>
                </c:pt>
                <c:pt idx="5654">
                  <c:v>24.6631</c:v>
                </c:pt>
                <c:pt idx="5655">
                  <c:v>24.5838</c:v>
                </c:pt>
                <c:pt idx="5656">
                  <c:v>24.498899999999999</c:v>
                </c:pt>
                <c:pt idx="5657">
                  <c:v>24.461600000000001</c:v>
                </c:pt>
                <c:pt idx="5658">
                  <c:v>24.5395</c:v>
                </c:pt>
                <c:pt idx="5659">
                  <c:v>24.573899999999998</c:v>
                </c:pt>
                <c:pt idx="5660">
                  <c:v>24.5945</c:v>
                </c:pt>
                <c:pt idx="5661">
                  <c:v>24.5748</c:v>
                </c:pt>
                <c:pt idx="5662">
                  <c:v>24.556100000000001</c:v>
                </c:pt>
                <c:pt idx="5663">
                  <c:v>24.310199999999998</c:v>
                </c:pt>
                <c:pt idx="5664">
                  <c:v>24.1358</c:v>
                </c:pt>
                <c:pt idx="5665">
                  <c:v>24.1113</c:v>
                </c:pt>
                <c:pt idx="5666">
                  <c:v>24.1099</c:v>
                </c:pt>
                <c:pt idx="5667">
                  <c:v>24.113</c:v>
                </c:pt>
                <c:pt idx="5668">
                  <c:v>24.116299999999999</c:v>
                </c:pt>
                <c:pt idx="5669">
                  <c:v>24.1203</c:v>
                </c:pt>
                <c:pt idx="5670">
                  <c:v>24.14</c:v>
                </c:pt>
                <c:pt idx="5671">
                  <c:v>24.1494</c:v>
                </c:pt>
                <c:pt idx="5672">
                  <c:v>24.1784</c:v>
                </c:pt>
                <c:pt idx="5673">
                  <c:v>24.226199999999999</c:v>
                </c:pt>
                <c:pt idx="5674">
                  <c:v>24.2485</c:v>
                </c:pt>
                <c:pt idx="5675">
                  <c:v>24.258700000000001</c:v>
                </c:pt>
                <c:pt idx="5676">
                  <c:v>24.284300000000002</c:v>
                </c:pt>
                <c:pt idx="5677">
                  <c:v>24.308900000000001</c:v>
                </c:pt>
                <c:pt idx="5678">
                  <c:v>24.303100000000001</c:v>
                </c:pt>
                <c:pt idx="5679">
                  <c:v>24.266999999999999</c:v>
                </c:pt>
                <c:pt idx="5680">
                  <c:v>24.2118</c:v>
                </c:pt>
                <c:pt idx="5681">
                  <c:v>24.1465</c:v>
                </c:pt>
                <c:pt idx="5682">
                  <c:v>24.072600000000001</c:v>
                </c:pt>
                <c:pt idx="5683">
                  <c:v>24.0001</c:v>
                </c:pt>
                <c:pt idx="5684">
                  <c:v>23.933700000000002</c:v>
                </c:pt>
                <c:pt idx="5685">
                  <c:v>23.8887</c:v>
                </c:pt>
                <c:pt idx="5686">
                  <c:v>24.004000000000001</c:v>
                </c:pt>
                <c:pt idx="5687">
                  <c:v>24.119599999999998</c:v>
                </c:pt>
                <c:pt idx="5688">
                  <c:v>24.179500000000001</c:v>
                </c:pt>
                <c:pt idx="5689">
                  <c:v>24.1736</c:v>
                </c:pt>
                <c:pt idx="5690">
                  <c:v>24.150200000000002</c:v>
                </c:pt>
                <c:pt idx="5691">
                  <c:v>24.134799999999998</c:v>
                </c:pt>
                <c:pt idx="5692">
                  <c:v>24.103100000000001</c:v>
                </c:pt>
                <c:pt idx="5693">
                  <c:v>24.050999999999998</c:v>
                </c:pt>
                <c:pt idx="5694">
                  <c:v>24.019500000000001</c:v>
                </c:pt>
                <c:pt idx="5695">
                  <c:v>24.045500000000001</c:v>
                </c:pt>
                <c:pt idx="5696">
                  <c:v>24.049499999999998</c:v>
                </c:pt>
                <c:pt idx="5697">
                  <c:v>24.0398</c:v>
                </c:pt>
                <c:pt idx="5698">
                  <c:v>24.038599999999999</c:v>
                </c:pt>
                <c:pt idx="5699">
                  <c:v>24.034199999999998</c:v>
                </c:pt>
                <c:pt idx="5700">
                  <c:v>24.0108</c:v>
                </c:pt>
                <c:pt idx="5701">
                  <c:v>24.017299999999999</c:v>
                </c:pt>
                <c:pt idx="5702">
                  <c:v>24.010300000000001</c:v>
                </c:pt>
                <c:pt idx="5703">
                  <c:v>23.984500000000001</c:v>
                </c:pt>
                <c:pt idx="5704">
                  <c:v>23.965299999999999</c:v>
                </c:pt>
                <c:pt idx="5705">
                  <c:v>23.949300000000001</c:v>
                </c:pt>
                <c:pt idx="5706">
                  <c:v>23.9343</c:v>
                </c:pt>
                <c:pt idx="5707">
                  <c:v>23.916699999999999</c:v>
                </c:pt>
                <c:pt idx="5708">
                  <c:v>23.868500000000001</c:v>
                </c:pt>
                <c:pt idx="5709">
                  <c:v>23.807400000000001</c:v>
                </c:pt>
                <c:pt idx="5710">
                  <c:v>23.737500000000001</c:v>
                </c:pt>
                <c:pt idx="5711">
                  <c:v>23.5428</c:v>
                </c:pt>
                <c:pt idx="5712">
                  <c:v>23.293900000000001</c:v>
                </c:pt>
                <c:pt idx="5713">
                  <c:v>23.29</c:v>
                </c:pt>
                <c:pt idx="5714">
                  <c:v>23.346399999999999</c:v>
                </c:pt>
                <c:pt idx="5715">
                  <c:v>23.517900000000001</c:v>
                </c:pt>
                <c:pt idx="5716">
                  <c:v>23.8337</c:v>
                </c:pt>
                <c:pt idx="5717">
                  <c:v>24.0167</c:v>
                </c:pt>
                <c:pt idx="5718">
                  <c:v>24.0702</c:v>
                </c:pt>
                <c:pt idx="5719">
                  <c:v>24.056100000000001</c:v>
                </c:pt>
                <c:pt idx="5720">
                  <c:v>24.086400000000001</c:v>
                </c:pt>
                <c:pt idx="5721">
                  <c:v>24.088899999999999</c:v>
                </c:pt>
                <c:pt idx="5722">
                  <c:v>24.0413</c:v>
                </c:pt>
                <c:pt idx="5723">
                  <c:v>23.995100000000001</c:v>
                </c:pt>
                <c:pt idx="5724">
                  <c:v>23.950500000000002</c:v>
                </c:pt>
                <c:pt idx="5725">
                  <c:v>23.889500000000002</c:v>
                </c:pt>
                <c:pt idx="5726">
                  <c:v>23.8735</c:v>
                </c:pt>
                <c:pt idx="5727">
                  <c:v>23.877300000000002</c:v>
                </c:pt>
                <c:pt idx="5728">
                  <c:v>23.885400000000001</c:v>
                </c:pt>
                <c:pt idx="5729">
                  <c:v>23.872499999999999</c:v>
                </c:pt>
                <c:pt idx="5730">
                  <c:v>23.867000000000001</c:v>
                </c:pt>
                <c:pt idx="5731">
                  <c:v>23.837900000000001</c:v>
                </c:pt>
                <c:pt idx="5732">
                  <c:v>23.823599999999999</c:v>
                </c:pt>
                <c:pt idx="5733">
                  <c:v>23.820900000000002</c:v>
                </c:pt>
                <c:pt idx="5734">
                  <c:v>23.8477</c:v>
                </c:pt>
                <c:pt idx="5735">
                  <c:v>23.880800000000001</c:v>
                </c:pt>
                <c:pt idx="5736">
                  <c:v>23.9129</c:v>
                </c:pt>
                <c:pt idx="5737">
                  <c:v>23.959099999999999</c:v>
                </c:pt>
                <c:pt idx="5738">
                  <c:v>23.966699999999999</c:v>
                </c:pt>
                <c:pt idx="5739">
                  <c:v>23.948399999999999</c:v>
                </c:pt>
                <c:pt idx="5740">
                  <c:v>23.998200000000001</c:v>
                </c:pt>
                <c:pt idx="5741">
                  <c:v>23.938199999999998</c:v>
                </c:pt>
                <c:pt idx="5742">
                  <c:v>23.971699999999998</c:v>
                </c:pt>
                <c:pt idx="5743">
                  <c:v>23.924099999999999</c:v>
                </c:pt>
                <c:pt idx="5744">
                  <c:v>23.869499999999999</c:v>
                </c:pt>
                <c:pt idx="5745">
                  <c:v>23.878699999999998</c:v>
                </c:pt>
                <c:pt idx="5746">
                  <c:v>23.901900000000001</c:v>
                </c:pt>
                <c:pt idx="5747">
                  <c:v>23.8779</c:v>
                </c:pt>
                <c:pt idx="5748">
                  <c:v>23.8506</c:v>
                </c:pt>
                <c:pt idx="5749">
                  <c:v>23.8261</c:v>
                </c:pt>
                <c:pt idx="5750">
                  <c:v>23.816800000000001</c:v>
                </c:pt>
                <c:pt idx="5751">
                  <c:v>23.817399999999999</c:v>
                </c:pt>
                <c:pt idx="5752">
                  <c:v>23.834199999999999</c:v>
                </c:pt>
                <c:pt idx="5753">
                  <c:v>23.863199999999999</c:v>
                </c:pt>
                <c:pt idx="5754">
                  <c:v>23.863900000000001</c:v>
                </c:pt>
                <c:pt idx="5755">
                  <c:v>23.8932</c:v>
                </c:pt>
                <c:pt idx="5756">
                  <c:v>23.925599999999999</c:v>
                </c:pt>
                <c:pt idx="5757">
                  <c:v>23.957699999999999</c:v>
                </c:pt>
                <c:pt idx="5758">
                  <c:v>24.037700000000001</c:v>
                </c:pt>
                <c:pt idx="5759">
                  <c:v>24.072099999999999</c:v>
                </c:pt>
                <c:pt idx="5760">
                  <c:v>24.1175</c:v>
                </c:pt>
                <c:pt idx="5761">
                  <c:v>24.191299999999998</c:v>
                </c:pt>
                <c:pt idx="5762">
                  <c:v>24.2193</c:v>
                </c:pt>
                <c:pt idx="5763">
                  <c:v>24.229099999999999</c:v>
                </c:pt>
                <c:pt idx="5764">
                  <c:v>24.229700000000001</c:v>
                </c:pt>
                <c:pt idx="5765">
                  <c:v>24.188099999999999</c:v>
                </c:pt>
                <c:pt idx="5766">
                  <c:v>24.105399999999999</c:v>
                </c:pt>
                <c:pt idx="5767">
                  <c:v>23.9999</c:v>
                </c:pt>
                <c:pt idx="5768">
                  <c:v>23.9057</c:v>
                </c:pt>
                <c:pt idx="5769">
                  <c:v>23.808800000000002</c:v>
                </c:pt>
                <c:pt idx="5770">
                  <c:v>23.716799999999999</c:v>
                </c:pt>
                <c:pt idx="5771">
                  <c:v>23.643799999999999</c:v>
                </c:pt>
                <c:pt idx="5772">
                  <c:v>23.5762</c:v>
                </c:pt>
                <c:pt idx="5773">
                  <c:v>23.531199999999998</c:v>
                </c:pt>
                <c:pt idx="5774">
                  <c:v>23.4696</c:v>
                </c:pt>
                <c:pt idx="5775">
                  <c:v>23.392499999999998</c:v>
                </c:pt>
                <c:pt idx="5776">
                  <c:v>23.269200000000001</c:v>
                </c:pt>
                <c:pt idx="5777">
                  <c:v>23.232900000000001</c:v>
                </c:pt>
                <c:pt idx="5778">
                  <c:v>23.189900000000002</c:v>
                </c:pt>
                <c:pt idx="5779">
                  <c:v>23.196999999999999</c:v>
                </c:pt>
                <c:pt idx="5780">
                  <c:v>23.267099999999999</c:v>
                </c:pt>
                <c:pt idx="5781">
                  <c:v>23.369199999999999</c:v>
                </c:pt>
                <c:pt idx="5782">
                  <c:v>23.494199999999999</c:v>
                </c:pt>
                <c:pt idx="5783">
                  <c:v>23.637899999999998</c:v>
                </c:pt>
                <c:pt idx="5784">
                  <c:v>23.8109</c:v>
                </c:pt>
                <c:pt idx="5785">
                  <c:v>23.982700000000001</c:v>
                </c:pt>
                <c:pt idx="5786">
                  <c:v>24.1404</c:v>
                </c:pt>
                <c:pt idx="5787">
                  <c:v>24.238199999999999</c:v>
                </c:pt>
                <c:pt idx="5788">
                  <c:v>24.337299999999999</c:v>
                </c:pt>
                <c:pt idx="5789">
                  <c:v>24.4314</c:v>
                </c:pt>
                <c:pt idx="5790">
                  <c:v>24.520099999999999</c:v>
                </c:pt>
                <c:pt idx="5791">
                  <c:v>24.604700000000001</c:v>
                </c:pt>
                <c:pt idx="5792">
                  <c:v>24.651599999999998</c:v>
                </c:pt>
                <c:pt idx="5793">
                  <c:v>24.694600000000001</c:v>
                </c:pt>
                <c:pt idx="5794">
                  <c:v>24.728300000000001</c:v>
                </c:pt>
                <c:pt idx="5795">
                  <c:v>24.747499999999999</c:v>
                </c:pt>
                <c:pt idx="5796">
                  <c:v>24.788799999999998</c:v>
                </c:pt>
                <c:pt idx="5797">
                  <c:v>24.777100000000001</c:v>
                </c:pt>
                <c:pt idx="5798">
                  <c:v>24.761399999999998</c:v>
                </c:pt>
                <c:pt idx="5799">
                  <c:v>24.7301</c:v>
                </c:pt>
                <c:pt idx="5800">
                  <c:v>24.658999999999999</c:v>
                </c:pt>
                <c:pt idx="5801">
                  <c:v>24.5471</c:v>
                </c:pt>
                <c:pt idx="5802">
                  <c:v>24.427800000000001</c:v>
                </c:pt>
                <c:pt idx="5803">
                  <c:v>24.290900000000001</c:v>
                </c:pt>
                <c:pt idx="5804">
                  <c:v>24.107500000000002</c:v>
                </c:pt>
                <c:pt idx="5805">
                  <c:v>23.929400000000001</c:v>
                </c:pt>
                <c:pt idx="5806">
                  <c:v>23.8064</c:v>
                </c:pt>
                <c:pt idx="5807">
                  <c:v>23.748799999999999</c:v>
                </c:pt>
                <c:pt idx="5808">
                  <c:v>23.659099999999999</c:v>
                </c:pt>
                <c:pt idx="5809">
                  <c:v>23.654299999999999</c:v>
                </c:pt>
                <c:pt idx="5810">
                  <c:v>23.756699999999999</c:v>
                </c:pt>
                <c:pt idx="5811">
                  <c:v>23.619199999999999</c:v>
                </c:pt>
                <c:pt idx="5812">
                  <c:v>23.811299999999999</c:v>
                </c:pt>
                <c:pt idx="5813">
                  <c:v>23.899899999999999</c:v>
                </c:pt>
                <c:pt idx="5814">
                  <c:v>24.5563</c:v>
                </c:pt>
                <c:pt idx="5815">
                  <c:v>24.160799999999998</c:v>
                </c:pt>
                <c:pt idx="5816">
                  <c:v>24.706</c:v>
                </c:pt>
                <c:pt idx="5817">
                  <c:v>24.434999999999999</c:v>
                </c:pt>
                <c:pt idx="5818">
                  <c:v>24.595300000000002</c:v>
                </c:pt>
                <c:pt idx="5819">
                  <c:v>24.209399999999999</c:v>
                </c:pt>
                <c:pt idx="5820">
                  <c:v>24.314599999999999</c:v>
                </c:pt>
                <c:pt idx="5821">
                  <c:v>24.311900000000001</c:v>
                </c:pt>
                <c:pt idx="5822">
                  <c:v>23.878</c:v>
                </c:pt>
                <c:pt idx="5823">
                  <c:v>24.253599999999999</c:v>
                </c:pt>
                <c:pt idx="5824">
                  <c:v>24.323</c:v>
                </c:pt>
                <c:pt idx="5825">
                  <c:v>23.587</c:v>
                </c:pt>
                <c:pt idx="5826">
                  <c:v>23.601800000000001</c:v>
                </c:pt>
                <c:pt idx="5827">
                  <c:v>23.674900000000001</c:v>
                </c:pt>
                <c:pt idx="5828">
                  <c:v>23.6143</c:v>
                </c:pt>
                <c:pt idx="5829">
                  <c:v>23.660799999999998</c:v>
                </c:pt>
                <c:pt idx="5830">
                  <c:v>23.651</c:v>
                </c:pt>
                <c:pt idx="5831">
                  <c:v>25.823399999999999</c:v>
                </c:pt>
                <c:pt idx="5832">
                  <c:v>24.188700000000001</c:v>
                </c:pt>
                <c:pt idx="5833">
                  <c:v>24.189399999999999</c:v>
                </c:pt>
                <c:pt idx="5834">
                  <c:v>24.24</c:v>
                </c:pt>
                <c:pt idx="5835">
                  <c:v>24.362100000000002</c:v>
                </c:pt>
                <c:pt idx="5836">
                  <c:v>24.475000000000001</c:v>
                </c:pt>
                <c:pt idx="5837">
                  <c:v>24.603899999999999</c:v>
                </c:pt>
                <c:pt idx="5838">
                  <c:v>24.739899999999999</c:v>
                </c:pt>
                <c:pt idx="5839">
                  <c:v>24.860399999999998</c:v>
                </c:pt>
                <c:pt idx="5840">
                  <c:v>24.926100000000002</c:v>
                </c:pt>
                <c:pt idx="5841">
                  <c:v>24.983699999999999</c:v>
                </c:pt>
                <c:pt idx="5842">
                  <c:v>25.017399999999999</c:v>
                </c:pt>
                <c:pt idx="5843">
                  <c:v>24.9786</c:v>
                </c:pt>
                <c:pt idx="5844">
                  <c:v>24.9788</c:v>
                </c:pt>
                <c:pt idx="5845">
                  <c:v>24.989000000000001</c:v>
                </c:pt>
                <c:pt idx="5846">
                  <c:v>24.997699999999998</c:v>
                </c:pt>
                <c:pt idx="5847">
                  <c:v>24.8965</c:v>
                </c:pt>
                <c:pt idx="5848">
                  <c:v>24.731300000000001</c:v>
                </c:pt>
                <c:pt idx="5849">
                  <c:v>24.503799999999998</c:v>
                </c:pt>
                <c:pt idx="5850">
                  <c:v>24.4056</c:v>
                </c:pt>
                <c:pt idx="5851">
                  <c:v>24.328399999999998</c:v>
                </c:pt>
                <c:pt idx="5852">
                  <c:v>24.2363</c:v>
                </c:pt>
                <c:pt idx="5853">
                  <c:v>24.145499999999998</c:v>
                </c:pt>
                <c:pt idx="5854">
                  <c:v>24.053599999999999</c:v>
                </c:pt>
                <c:pt idx="5855">
                  <c:v>24.026900000000001</c:v>
                </c:pt>
                <c:pt idx="5856">
                  <c:v>23.9895</c:v>
                </c:pt>
                <c:pt idx="5857">
                  <c:v>23.965399999999999</c:v>
                </c:pt>
                <c:pt idx="5858">
                  <c:v>23.9512</c:v>
                </c:pt>
                <c:pt idx="5859">
                  <c:v>23.949100000000001</c:v>
                </c:pt>
                <c:pt idx="5860">
                  <c:v>23.9224</c:v>
                </c:pt>
                <c:pt idx="5861">
                  <c:v>23.8934</c:v>
                </c:pt>
                <c:pt idx="5862">
                  <c:v>23.885000000000002</c:v>
                </c:pt>
                <c:pt idx="5863">
                  <c:v>23.8796</c:v>
                </c:pt>
                <c:pt idx="5864">
                  <c:v>23.898499999999999</c:v>
                </c:pt>
                <c:pt idx="5865">
                  <c:v>23.9269</c:v>
                </c:pt>
                <c:pt idx="5866">
                  <c:v>23.921399999999998</c:v>
                </c:pt>
                <c:pt idx="5867">
                  <c:v>23.927399999999999</c:v>
                </c:pt>
                <c:pt idx="5868">
                  <c:v>23.961300000000001</c:v>
                </c:pt>
                <c:pt idx="5869">
                  <c:v>24.008400000000002</c:v>
                </c:pt>
                <c:pt idx="5870">
                  <c:v>24.05</c:v>
                </c:pt>
                <c:pt idx="5871">
                  <c:v>24.1128</c:v>
                </c:pt>
                <c:pt idx="5872">
                  <c:v>24.214300000000001</c:v>
                </c:pt>
                <c:pt idx="5873">
                  <c:v>24.303000000000001</c:v>
                </c:pt>
                <c:pt idx="5874">
                  <c:v>24.377199999999998</c:v>
                </c:pt>
                <c:pt idx="5875">
                  <c:v>24.404399999999999</c:v>
                </c:pt>
                <c:pt idx="5876">
                  <c:v>24.4602</c:v>
                </c:pt>
                <c:pt idx="5877">
                  <c:v>24.495999999999999</c:v>
                </c:pt>
                <c:pt idx="5878">
                  <c:v>24.513000000000002</c:v>
                </c:pt>
                <c:pt idx="5879">
                  <c:v>24.558800000000002</c:v>
                </c:pt>
                <c:pt idx="5880">
                  <c:v>24.590299999999999</c:v>
                </c:pt>
                <c:pt idx="5881">
                  <c:v>24.609000000000002</c:v>
                </c:pt>
                <c:pt idx="5882">
                  <c:v>24.635200000000001</c:v>
                </c:pt>
                <c:pt idx="5883">
                  <c:v>24.6371</c:v>
                </c:pt>
                <c:pt idx="5884">
                  <c:v>24.598800000000001</c:v>
                </c:pt>
                <c:pt idx="5885">
                  <c:v>24.5486</c:v>
                </c:pt>
                <c:pt idx="5886">
                  <c:v>24.483899999999998</c:v>
                </c:pt>
                <c:pt idx="5887">
                  <c:v>24.411799999999999</c:v>
                </c:pt>
                <c:pt idx="5888">
                  <c:v>24.238900000000001</c:v>
                </c:pt>
                <c:pt idx="5889">
                  <c:v>24.174099999999999</c:v>
                </c:pt>
                <c:pt idx="5890">
                  <c:v>24.278600000000001</c:v>
                </c:pt>
                <c:pt idx="5891">
                  <c:v>24.382400000000001</c:v>
                </c:pt>
                <c:pt idx="5892">
                  <c:v>24.474799999999998</c:v>
                </c:pt>
                <c:pt idx="5893">
                  <c:v>24.551400000000001</c:v>
                </c:pt>
                <c:pt idx="5894">
                  <c:v>24.590199999999999</c:v>
                </c:pt>
                <c:pt idx="5895">
                  <c:v>24.6249</c:v>
                </c:pt>
                <c:pt idx="5896">
                  <c:v>24.631599999999999</c:v>
                </c:pt>
                <c:pt idx="5897">
                  <c:v>24.6159</c:v>
                </c:pt>
                <c:pt idx="5898">
                  <c:v>24.593800000000002</c:v>
                </c:pt>
                <c:pt idx="5899">
                  <c:v>24.560600000000001</c:v>
                </c:pt>
                <c:pt idx="5900">
                  <c:v>24.548400000000001</c:v>
                </c:pt>
                <c:pt idx="5901">
                  <c:v>24.551200000000001</c:v>
                </c:pt>
                <c:pt idx="5902">
                  <c:v>24.5732</c:v>
                </c:pt>
                <c:pt idx="5903">
                  <c:v>24.545100000000001</c:v>
                </c:pt>
                <c:pt idx="5904">
                  <c:v>24.509499999999999</c:v>
                </c:pt>
                <c:pt idx="5905">
                  <c:v>24.460999999999999</c:v>
                </c:pt>
                <c:pt idx="5906">
                  <c:v>24.392299999999999</c:v>
                </c:pt>
                <c:pt idx="5907">
                  <c:v>24.352</c:v>
                </c:pt>
                <c:pt idx="5908">
                  <c:v>24.311199999999999</c:v>
                </c:pt>
                <c:pt idx="5909">
                  <c:v>24.272300000000001</c:v>
                </c:pt>
                <c:pt idx="5910">
                  <c:v>24.2469</c:v>
                </c:pt>
                <c:pt idx="5911">
                  <c:v>24.225999999999999</c:v>
                </c:pt>
                <c:pt idx="5912">
                  <c:v>24.208100000000002</c:v>
                </c:pt>
                <c:pt idx="5913">
                  <c:v>24.1496</c:v>
                </c:pt>
                <c:pt idx="5914">
                  <c:v>24.058900000000001</c:v>
                </c:pt>
                <c:pt idx="5915">
                  <c:v>23.988099999999999</c:v>
                </c:pt>
                <c:pt idx="5916">
                  <c:v>23.895900000000001</c:v>
                </c:pt>
                <c:pt idx="5917">
                  <c:v>23.968900000000001</c:v>
                </c:pt>
                <c:pt idx="5918">
                  <c:v>24.2195</c:v>
                </c:pt>
                <c:pt idx="5919">
                  <c:v>24.232199999999999</c:v>
                </c:pt>
                <c:pt idx="5920">
                  <c:v>24.201000000000001</c:v>
                </c:pt>
                <c:pt idx="5921">
                  <c:v>24.151599999999998</c:v>
                </c:pt>
                <c:pt idx="5922">
                  <c:v>24.122299999999999</c:v>
                </c:pt>
                <c:pt idx="5923">
                  <c:v>24.1082</c:v>
                </c:pt>
                <c:pt idx="5924">
                  <c:v>24.035599999999999</c:v>
                </c:pt>
                <c:pt idx="5925">
                  <c:v>23.976800000000001</c:v>
                </c:pt>
                <c:pt idx="5926">
                  <c:v>23.910900000000002</c:v>
                </c:pt>
                <c:pt idx="5927">
                  <c:v>23.826799999999999</c:v>
                </c:pt>
                <c:pt idx="5928">
                  <c:v>23.7835</c:v>
                </c:pt>
                <c:pt idx="5929">
                  <c:v>23.739100000000001</c:v>
                </c:pt>
                <c:pt idx="5930">
                  <c:v>23.7424</c:v>
                </c:pt>
                <c:pt idx="5931">
                  <c:v>23.768000000000001</c:v>
                </c:pt>
                <c:pt idx="5932">
                  <c:v>23.8063</c:v>
                </c:pt>
                <c:pt idx="5933">
                  <c:v>23.869499999999999</c:v>
                </c:pt>
                <c:pt idx="5934">
                  <c:v>23.971900000000002</c:v>
                </c:pt>
                <c:pt idx="5935">
                  <c:v>24.058599999999998</c:v>
                </c:pt>
                <c:pt idx="5936">
                  <c:v>24.1708</c:v>
                </c:pt>
                <c:pt idx="5937">
                  <c:v>24.257300000000001</c:v>
                </c:pt>
                <c:pt idx="5938">
                  <c:v>24.307500000000001</c:v>
                </c:pt>
                <c:pt idx="5939">
                  <c:v>24.313700000000001</c:v>
                </c:pt>
                <c:pt idx="5940">
                  <c:v>24.317699999999999</c:v>
                </c:pt>
                <c:pt idx="5941">
                  <c:v>24.346800000000002</c:v>
                </c:pt>
                <c:pt idx="5942">
                  <c:v>24.3432</c:v>
                </c:pt>
                <c:pt idx="5943">
                  <c:v>24.310500000000001</c:v>
                </c:pt>
                <c:pt idx="5944">
                  <c:v>24.275300000000001</c:v>
                </c:pt>
                <c:pt idx="5945">
                  <c:v>24.2088</c:v>
                </c:pt>
                <c:pt idx="5946">
                  <c:v>24.064499999999999</c:v>
                </c:pt>
                <c:pt idx="5947">
                  <c:v>23.880099999999999</c:v>
                </c:pt>
                <c:pt idx="5948">
                  <c:v>23.776</c:v>
                </c:pt>
                <c:pt idx="5949">
                  <c:v>23.7743</c:v>
                </c:pt>
                <c:pt idx="5950">
                  <c:v>23.759799999999998</c:v>
                </c:pt>
                <c:pt idx="5951">
                  <c:v>23.722899999999999</c:v>
                </c:pt>
                <c:pt idx="5952">
                  <c:v>23.670500000000001</c:v>
                </c:pt>
                <c:pt idx="5953">
                  <c:v>23.636700000000001</c:v>
                </c:pt>
                <c:pt idx="5954">
                  <c:v>23.593599999999999</c:v>
                </c:pt>
                <c:pt idx="5955">
                  <c:v>23.5397</c:v>
                </c:pt>
                <c:pt idx="5956">
                  <c:v>23.495200000000001</c:v>
                </c:pt>
                <c:pt idx="5957">
                  <c:v>23.459099999999999</c:v>
                </c:pt>
                <c:pt idx="5958">
                  <c:v>23.452100000000002</c:v>
                </c:pt>
                <c:pt idx="5959">
                  <c:v>23.487400000000001</c:v>
                </c:pt>
                <c:pt idx="5960">
                  <c:v>23.453399999999998</c:v>
                </c:pt>
                <c:pt idx="5961">
                  <c:v>23.426300000000001</c:v>
                </c:pt>
                <c:pt idx="5962">
                  <c:v>23.47</c:v>
                </c:pt>
                <c:pt idx="5963">
                  <c:v>23.5642</c:v>
                </c:pt>
                <c:pt idx="5964">
                  <c:v>23.910699999999999</c:v>
                </c:pt>
                <c:pt idx="5965">
                  <c:v>24.106400000000001</c:v>
                </c:pt>
                <c:pt idx="5966">
                  <c:v>24.157900000000001</c:v>
                </c:pt>
                <c:pt idx="5967">
                  <c:v>24.175699999999999</c:v>
                </c:pt>
                <c:pt idx="5968">
                  <c:v>24.116399999999999</c:v>
                </c:pt>
                <c:pt idx="5969">
                  <c:v>23.964700000000001</c:v>
                </c:pt>
                <c:pt idx="5970">
                  <c:v>23.8428</c:v>
                </c:pt>
                <c:pt idx="5971">
                  <c:v>23.8386</c:v>
                </c:pt>
                <c:pt idx="5972">
                  <c:v>23.856200000000001</c:v>
                </c:pt>
                <c:pt idx="5973">
                  <c:v>23.885999999999999</c:v>
                </c:pt>
                <c:pt idx="5974">
                  <c:v>23.915299999999998</c:v>
                </c:pt>
                <c:pt idx="5975">
                  <c:v>23.924199999999999</c:v>
                </c:pt>
                <c:pt idx="5976">
                  <c:v>23.866499999999998</c:v>
                </c:pt>
                <c:pt idx="5977">
                  <c:v>23.782399999999999</c:v>
                </c:pt>
                <c:pt idx="5978">
                  <c:v>23.6891</c:v>
                </c:pt>
                <c:pt idx="5979">
                  <c:v>23.697800000000001</c:v>
                </c:pt>
                <c:pt idx="5980">
                  <c:v>23.737500000000001</c:v>
                </c:pt>
                <c:pt idx="5981">
                  <c:v>23.6983</c:v>
                </c:pt>
                <c:pt idx="5982">
                  <c:v>23.596</c:v>
                </c:pt>
                <c:pt idx="5983">
                  <c:v>23.8398</c:v>
                </c:pt>
                <c:pt idx="5984">
                  <c:v>23.888500000000001</c:v>
                </c:pt>
                <c:pt idx="5985">
                  <c:v>23.918800000000001</c:v>
                </c:pt>
                <c:pt idx="5986">
                  <c:v>23.940200000000001</c:v>
                </c:pt>
                <c:pt idx="5987">
                  <c:v>23.988299999999999</c:v>
                </c:pt>
                <c:pt idx="5988">
                  <c:v>24.049299999999999</c:v>
                </c:pt>
                <c:pt idx="5989">
                  <c:v>24.093699999999998</c:v>
                </c:pt>
                <c:pt idx="5990">
                  <c:v>24.1312</c:v>
                </c:pt>
                <c:pt idx="5991">
                  <c:v>24.191199999999998</c:v>
                </c:pt>
                <c:pt idx="5992">
                  <c:v>24.037099999999999</c:v>
                </c:pt>
                <c:pt idx="5993">
                  <c:v>24.058900000000001</c:v>
                </c:pt>
                <c:pt idx="5994">
                  <c:v>24.113099999999999</c:v>
                </c:pt>
                <c:pt idx="5995">
                  <c:v>24.180700000000002</c:v>
                </c:pt>
                <c:pt idx="5996">
                  <c:v>24.209</c:v>
                </c:pt>
                <c:pt idx="5997">
                  <c:v>24.154</c:v>
                </c:pt>
                <c:pt idx="5998">
                  <c:v>24.0824</c:v>
                </c:pt>
                <c:pt idx="5999">
                  <c:v>23.9725</c:v>
                </c:pt>
                <c:pt idx="6000">
                  <c:v>23.912700000000001</c:v>
                </c:pt>
                <c:pt idx="6001">
                  <c:v>23.818200000000001</c:v>
                </c:pt>
                <c:pt idx="6002">
                  <c:v>23.685500000000001</c:v>
                </c:pt>
                <c:pt idx="6003">
                  <c:v>23.573399999999999</c:v>
                </c:pt>
                <c:pt idx="6004">
                  <c:v>23.4375</c:v>
                </c:pt>
                <c:pt idx="6005">
                  <c:v>23.325900000000001</c:v>
                </c:pt>
                <c:pt idx="6006">
                  <c:v>23.3</c:v>
                </c:pt>
                <c:pt idx="6007">
                  <c:v>23.305700000000002</c:v>
                </c:pt>
                <c:pt idx="6008">
                  <c:v>23.348099999999999</c:v>
                </c:pt>
                <c:pt idx="6009">
                  <c:v>23.437100000000001</c:v>
                </c:pt>
                <c:pt idx="6010">
                  <c:v>23.504200000000001</c:v>
                </c:pt>
                <c:pt idx="6011">
                  <c:v>23.580100000000002</c:v>
                </c:pt>
                <c:pt idx="6012">
                  <c:v>23.654199999999999</c:v>
                </c:pt>
                <c:pt idx="6013">
                  <c:v>23.6935</c:v>
                </c:pt>
                <c:pt idx="6014">
                  <c:v>23.718900000000001</c:v>
                </c:pt>
                <c:pt idx="6015">
                  <c:v>23.7346</c:v>
                </c:pt>
                <c:pt idx="6016">
                  <c:v>23.7562</c:v>
                </c:pt>
                <c:pt idx="6017">
                  <c:v>23.8018</c:v>
                </c:pt>
                <c:pt idx="6018">
                  <c:v>23.853899999999999</c:v>
                </c:pt>
                <c:pt idx="6019">
                  <c:v>23.995799999999999</c:v>
                </c:pt>
                <c:pt idx="6020">
                  <c:v>24.153600000000001</c:v>
                </c:pt>
                <c:pt idx="6021">
                  <c:v>24.216799999999999</c:v>
                </c:pt>
                <c:pt idx="6022">
                  <c:v>24.240400000000001</c:v>
                </c:pt>
                <c:pt idx="6023">
                  <c:v>24.258900000000001</c:v>
                </c:pt>
                <c:pt idx="6024">
                  <c:v>24.2654</c:v>
                </c:pt>
                <c:pt idx="6025">
                  <c:v>24.227900000000002</c:v>
                </c:pt>
                <c:pt idx="6026">
                  <c:v>24.0778</c:v>
                </c:pt>
                <c:pt idx="6027">
                  <c:v>23.965699999999998</c:v>
                </c:pt>
                <c:pt idx="6028">
                  <c:v>23.805</c:v>
                </c:pt>
                <c:pt idx="6029">
                  <c:v>23.771899999999999</c:v>
                </c:pt>
                <c:pt idx="6030">
                  <c:v>23.744199999999999</c:v>
                </c:pt>
                <c:pt idx="6031">
                  <c:v>23.730899999999998</c:v>
                </c:pt>
                <c:pt idx="6032">
                  <c:v>23.769300000000001</c:v>
                </c:pt>
                <c:pt idx="6033">
                  <c:v>23.819600000000001</c:v>
                </c:pt>
                <c:pt idx="6034">
                  <c:v>23.854900000000001</c:v>
                </c:pt>
                <c:pt idx="6035">
                  <c:v>23.887699999999999</c:v>
                </c:pt>
                <c:pt idx="6036">
                  <c:v>23.880600000000001</c:v>
                </c:pt>
                <c:pt idx="6037">
                  <c:v>23.847100000000001</c:v>
                </c:pt>
                <c:pt idx="6038">
                  <c:v>23.8063</c:v>
                </c:pt>
                <c:pt idx="6039">
                  <c:v>23.756399999999999</c:v>
                </c:pt>
                <c:pt idx="6040">
                  <c:v>23.703099999999999</c:v>
                </c:pt>
                <c:pt idx="6041">
                  <c:v>23.6403</c:v>
                </c:pt>
                <c:pt idx="6042">
                  <c:v>23.557099999999998</c:v>
                </c:pt>
                <c:pt idx="6043">
                  <c:v>23.479399999999998</c:v>
                </c:pt>
                <c:pt idx="6044">
                  <c:v>23.424800000000001</c:v>
                </c:pt>
                <c:pt idx="6045">
                  <c:v>23.383400000000002</c:v>
                </c:pt>
                <c:pt idx="6046">
                  <c:v>23.341899999999999</c:v>
                </c:pt>
                <c:pt idx="6047">
                  <c:v>23.282499999999999</c:v>
                </c:pt>
                <c:pt idx="6048">
                  <c:v>23.260999999999999</c:v>
                </c:pt>
                <c:pt idx="6049">
                  <c:v>23.2545</c:v>
                </c:pt>
                <c:pt idx="6050">
                  <c:v>23.2364</c:v>
                </c:pt>
                <c:pt idx="6051">
                  <c:v>23.188800000000001</c:v>
                </c:pt>
                <c:pt idx="6052">
                  <c:v>23.1374</c:v>
                </c:pt>
                <c:pt idx="6053">
                  <c:v>23.128900000000002</c:v>
                </c:pt>
                <c:pt idx="6054">
                  <c:v>23.175699999999999</c:v>
                </c:pt>
                <c:pt idx="6055">
                  <c:v>23.268599999999999</c:v>
                </c:pt>
                <c:pt idx="6056">
                  <c:v>23.3443</c:v>
                </c:pt>
                <c:pt idx="6057">
                  <c:v>23.3599</c:v>
                </c:pt>
                <c:pt idx="6058">
                  <c:v>23.333500000000001</c:v>
                </c:pt>
                <c:pt idx="6059">
                  <c:v>23.331399999999999</c:v>
                </c:pt>
                <c:pt idx="6060">
                  <c:v>23.322700000000001</c:v>
                </c:pt>
                <c:pt idx="6061">
                  <c:v>23.285399999999999</c:v>
                </c:pt>
                <c:pt idx="6062">
                  <c:v>23.231100000000001</c:v>
                </c:pt>
                <c:pt idx="6063">
                  <c:v>23.2331</c:v>
                </c:pt>
                <c:pt idx="6064">
                  <c:v>23.285699999999999</c:v>
                </c:pt>
                <c:pt idx="6065">
                  <c:v>23.199300000000001</c:v>
                </c:pt>
                <c:pt idx="6066">
                  <c:v>23.224</c:v>
                </c:pt>
                <c:pt idx="6067">
                  <c:v>23.175000000000001</c:v>
                </c:pt>
                <c:pt idx="6068">
                  <c:v>23.57</c:v>
                </c:pt>
                <c:pt idx="6069">
                  <c:v>23.6891</c:v>
                </c:pt>
                <c:pt idx="6070">
                  <c:v>23.7224</c:v>
                </c:pt>
                <c:pt idx="6071">
                  <c:v>23.6907</c:v>
                </c:pt>
                <c:pt idx="6072">
                  <c:v>23.654299999999999</c:v>
                </c:pt>
                <c:pt idx="6073">
                  <c:v>23.583500000000001</c:v>
                </c:pt>
                <c:pt idx="6074">
                  <c:v>23.4938</c:v>
                </c:pt>
                <c:pt idx="6075">
                  <c:v>23.437799999999999</c:v>
                </c:pt>
                <c:pt idx="6076">
                  <c:v>23.2987</c:v>
                </c:pt>
                <c:pt idx="6077">
                  <c:v>23.209199999999999</c:v>
                </c:pt>
                <c:pt idx="6078">
                  <c:v>23.134799999999998</c:v>
                </c:pt>
                <c:pt idx="6079">
                  <c:v>23.055700000000002</c:v>
                </c:pt>
                <c:pt idx="6080">
                  <c:v>22.9573</c:v>
                </c:pt>
                <c:pt idx="6081">
                  <c:v>22.859500000000001</c:v>
                </c:pt>
                <c:pt idx="6082">
                  <c:v>22.808</c:v>
                </c:pt>
                <c:pt idx="6083">
                  <c:v>22.782599999999999</c:v>
                </c:pt>
                <c:pt idx="6084">
                  <c:v>22.802499999999998</c:v>
                </c:pt>
                <c:pt idx="6085">
                  <c:v>22.819800000000001</c:v>
                </c:pt>
                <c:pt idx="6086">
                  <c:v>22.8307</c:v>
                </c:pt>
                <c:pt idx="6087">
                  <c:v>22.844000000000001</c:v>
                </c:pt>
                <c:pt idx="6088">
                  <c:v>22.863600000000002</c:v>
                </c:pt>
                <c:pt idx="6089">
                  <c:v>22.724299999999999</c:v>
                </c:pt>
                <c:pt idx="6090">
                  <c:v>22.676500000000001</c:v>
                </c:pt>
                <c:pt idx="6091">
                  <c:v>22.656600000000001</c:v>
                </c:pt>
                <c:pt idx="6092">
                  <c:v>22.720500000000001</c:v>
                </c:pt>
                <c:pt idx="6093">
                  <c:v>22.8262</c:v>
                </c:pt>
                <c:pt idx="6094">
                  <c:v>22.952400000000001</c:v>
                </c:pt>
                <c:pt idx="6095">
                  <c:v>23.092300000000002</c:v>
                </c:pt>
                <c:pt idx="6096">
                  <c:v>23.156500000000001</c:v>
                </c:pt>
                <c:pt idx="6097">
                  <c:v>23.177199999999999</c:v>
                </c:pt>
                <c:pt idx="6098">
                  <c:v>23.168800000000001</c:v>
                </c:pt>
                <c:pt idx="6099">
                  <c:v>23.103899999999999</c:v>
                </c:pt>
                <c:pt idx="6100">
                  <c:v>23.023700000000002</c:v>
                </c:pt>
                <c:pt idx="6101">
                  <c:v>22.9666</c:v>
                </c:pt>
                <c:pt idx="6102">
                  <c:v>22.9161</c:v>
                </c:pt>
                <c:pt idx="6103">
                  <c:v>22.818100000000001</c:v>
                </c:pt>
                <c:pt idx="6104">
                  <c:v>22.784800000000001</c:v>
                </c:pt>
                <c:pt idx="6105">
                  <c:v>22.786300000000001</c:v>
                </c:pt>
                <c:pt idx="6106">
                  <c:v>22.7608</c:v>
                </c:pt>
                <c:pt idx="6107">
                  <c:v>22.766200000000001</c:v>
                </c:pt>
                <c:pt idx="6108">
                  <c:v>22.7775</c:v>
                </c:pt>
                <c:pt idx="6109">
                  <c:v>22.7944</c:v>
                </c:pt>
                <c:pt idx="6110">
                  <c:v>22.811800000000002</c:v>
                </c:pt>
                <c:pt idx="6111">
                  <c:v>22.854299999999999</c:v>
                </c:pt>
                <c:pt idx="6112">
                  <c:v>22.8932</c:v>
                </c:pt>
                <c:pt idx="6113">
                  <c:v>22.938700000000001</c:v>
                </c:pt>
                <c:pt idx="6114">
                  <c:v>22.947199999999999</c:v>
                </c:pt>
                <c:pt idx="6115">
                  <c:v>22.9084</c:v>
                </c:pt>
                <c:pt idx="6116">
                  <c:v>22.860399999999998</c:v>
                </c:pt>
                <c:pt idx="6117">
                  <c:v>22.833400000000001</c:v>
                </c:pt>
                <c:pt idx="6118">
                  <c:v>22.801100000000002</c:v>
                </c:pt>
                <c:pt idx="6119">
                  <c:v>22.7836</c:v>
                </c:pt>
                <c:pt idx="6120">
                  <c:v>22.794899999999998</c:v>
                </c:pt>
                <c:pt idx="6121">
                  <c:v>22.843699999999998</c:v>
                </c:pt>
                <c:pt idx="6122">
                  <c:v>22.8901</c:v>
                </c:pt>
                <c:pt idx="6123">
                  <c:v>22.941500000000001</c:v>
                </c:pt>
                <c:pt idx="6124">
                  <c:v>22.978899999999999</c:v>
                </c:pt>
                <c:pt idx="6125">
                  <c:v>23.054500000000001</c:v>
                </c:pt>
                <c:pt idx="6126">
                  <c:v>23.162700000000001</c:v>
                </c:pt>
                <c:pt idx="6127">
                  <c:v>23.229099999999999</c:v>
                </c:pt>
                <c:pt idx="6128">
                  <c:v>23.317299999999999</c:v>
                </c:pt>
                <c:pt idx="6129">
                  <c:v>23.4099</c:v>
                </c:pt>
                <c:pt idx="6130">
                  <c:v>23.51</c:v>
                </c:pt>
                <c:pt idx="6131">
                  <c:v>23.593399999999999</c:v>
                </c:pt>
                <c:pt idx="6132">
                  <c:v>23.65</c:v>
                </c:pt>
                <c:pt idx="6133">
                  <c:v>23.651299999999999</c:v>
                </c:pt>
                <c:pt idx="6134">
                  <c:v>23.6159</c:v>
                </c:pt>
                <c:pt idx="6135">
                  <c:v>23.579799999999999</c:v>
                </c:pt>
                <c:pt idx="6136">
                  <c:v>23.552</c:v>
                </c:pt>
                <c:pt idx="6137">
                  <c:v>23.520700000000001</c:v>
                </c:pt>
                <c:pt idx="6138">
                  <c:v>23.462700000000002</c:v>
                </c:pt>
                <c:pt idx="6139">
                  <c:v>23.382000000000001</c:v>
                </c:pt>
                <c:pt idx="6140">
                  <c:v>23.321100000000001</c:v>
                </c:pt>
                <c:pt idx="6141">
                  <c:v>23.252500000000001</c:v>
                </c:pt>
                <c:pt idx="6142">
                  <c:v>23.136199999999999</c:v>
                </c:pt>
                <c:pt idx="6143">
                  <c:v>23.0168</c:v>
                </c:pt>
                <c:pt idx="6144">
                  <c:v>22.854399999999998</c:v>
                </c:pt>
                <c:pt idx="6145">
                  <c:v>22.747499999999999</c:v>
                </c:pt>
                <c:pt idx="6146">
                  <c:v>22.704999999999998</c:v>
                </c:pt>
                <c:pt idx="6147">
                  <c:v>22.645499999999998</c:v>
                </c:pt>
                <c:pt idx="6148">
                  <c:v>22.703099999999999</c:v>
                </c:pt>
                <c:pt idx="6149">
                  <c:v>22.8446</c:v>
                </c:pt>
                <c:pt idx="6150">
                  <c:v>22.599299999999999</c:v>
                </c:pt>
                <c:pt idx="6151">
                  <c:v>22.497900000000001</c:v>
                </c:pt>
                <c:pt idx="6152">
                  <c:v>22.503399999999999</c:v>
                </c:pt>
                <c:pt idx="6153">
                  <c:v>22.782900000000001</c:v>
                </c:pt>
                <c:pt idx="6154">
                  <c:v>22.492599999999999</c:v>
                </c:pt>
                <c:pt idx="6155">
                  <c:v>23.081800000000001</c:v>
                </c:pt>
                <c:pt idx="6156">
                  <c:v>23.4983</c:v>
                </c:pt>
                <c:pt idx="6157">
                  <c:v>23.626100000000001</c:v>
                </c:pt>
                <c:pt idx="6158">
                  <c:v>23.642199999999999</c:v>
                </c:pt>
                <c:pt idx="6159">
                  <c:v>23.5383</c:v>
                </c:pt>
                <c:pt idx="6160">
                  <c:v>23.417200000000001</c:v>
                </c:pt>
                <c:pt idx="6161">
                  <c:v>23.294499999999999</c:v>
                </c:pt>
                <c:pt idx="6162">
                  <c:v>23.336099999999998</c:v>
                </c:pt>
                <c:pt idx="6163">
                  <c:v>23.299700000000001</c:v>
                </c:pt>
                <c:pt idx="6164">
                  <c:v>23.074400000000001</c:v>
                </c:pt>
                <c:pt idx="6165">
                  <c:v>23.099699999999999</c:v>
                </c:pt>
                <c:pt idx="6166">
                  <c:v>23.9344</c:v>
                </c:pt>
                <c:pt idx="6167">
                  <c:v>23.193200000000001</c:v>
                </c:pt>
                <c:pt idx="6168">
                  <c:v>22.9574</c:v>
                </c:pt>
                <c:pt idx="6169">
                  <c:v>22.7807</c:v>
                </c:pt>
                <c:pt idx="6170">
                  <c:v>22.7075</c:v>
                </c:pt>
                <c:pt idx="6171">
                  <c:v>22.6111</c:v>
                </c:pt>
                <c:pt idx="6172">
                  <c:v>22.606200000000001</c:v>
                </c:pt>
                <c:pt idx="6173">
                  <c:v>22.620699999999999</c:v>
                </c:pt>
                <c:pt idx="6174">
                  <c:v>22.6096</c:v>
                </c:pt>
                <c:pt idx="6175">
                  <c:v>22.6374</c:v>
                </c:pt>
                <c:pt idx="6176">
                  <c:v>22.700800000000001</c:v>
                </c:pt>
                <c:pt idx="6177">
                  <c:v>22.750399999999999</c:v>
                </c:pt>
                <c:pt idx="6178">
                  <c:v>22.815000000000001</c:v>
                </c:pt>
                <c:pt idx="6179">
                  <c:v>22.992899999999999</c:v>
                </c:pt>
                <c:pt idx="6180">
                  <c:v>23.193300000000001</c:v>
                </c:pt>
                <c:pt idx="6181">
                  <c:v>23.4221</c:v>
                </c:pt>
                <c:pt idx="6182">
                  <c:v>23.5487</c:v>
                </c:pt>
                <c:pt idx="6183">
                  <c:v>23.720800000000001</c:v>
                </c:pt>
                <c:pt idx="6184">
                  <c:v>23.973500000000001</c:v>
                </c:pt>
                <c:pt idx="6185">
                  <c:v>24.068200000000001</c:v>
                </c:pt>
                <c:pt idx="6186">
                  <c:v>24.063400000000001</c:v>
                </c:pt>
                <c:pt idx="6187">
                  <c:v>23.965499999999999</c:v>
                </c:pt>
                <c:pt idx="6188">
                  <c:v>23.841799999999999</c:v>
                </c:pt>
                <c:pt idx="6189">
                  <c:v>23.603300000000001</c:v>
                </c:pt>
                <c:pt idx="6190">
                  <c:v>23.215800000000002</c:v>
                </c:pt>
                <c:pt idx="6191">
                  <c:v>23.1755</c:v>
                </c:pt>
                <c:pt idx="6192">
                  <c:v>23.073599999999999</c:v>
                </c:pt>
                <c:pt idx="6193">
                  <c:v>22.983699999999999</c:v>
                </c:pt>
                <c:pt idx="6194">
                  <c:v>22.870899999999999</c:v>
                </c:pt>
                <c:pt idx="6195">
                  <c:v>22.729600000000001</c:v>
                </c:pt>
                <c:pt idx="6196">
                  <c:v>22.791699999999999</c:v>
                </c:pt>
                <c:pt idx="6197">
                  <c:v>22.7974</c:v>
                </c:pt>
                <c:pt idx="6198">
                  <c:v>22.796199999999999</c:v>
                </c:pt>
                <c:pt idx="6199">
                  <c:v>22.786300000000001</c:v>
                </c:pt>
                <c:pt idx="6200">
                  <c:v>22.7563</c:v>
                </c:pt>
                <c:pt idx="6201">
                  <c:v>22.706</c:v>
                </c:pt>
                <c:pt idx="6202">
                  <c:v>22.6447</c:v>
                </c:pt>
                <c:pt idx="6203">
                  <c:v>22.602399999999999</c:v>
                </c:pt>
                <c:pt idx="6204">
                  <c:v>22.585999999999999</c:v>
                </c:pt>
                <c:pt idx="6205">
                  <c:v>22.607700000000001</c:v>
                </c:pt>
                <c:pt idx="6206">
                  <c:v>22.666499999999999</c:v>
                </c:pt>
                <c:pt idx="6207">
                  <c:v>22.717099999999999</c:v>
                </c:pt>
                <c:pt idx="6208">
                  <c:v>22.741900000000001</c:v>
                </c:pt>
                <c:pt idx="6209">
                  <c:v>22.7743</c:v>
                </c:pt>
                <c:pt idx="6210">
                  <c:v>22.8202</c:v>
                </c:pt>
                <c:pt idx="6211">
                  <c:v>22.818100000000001</c:v>
                </c:pt>
                <c:pt idx="6212">
                  <c:v>22.799399999999999</c:v>
                </c:pt>
                <c:pt idx="6213">
                  <c:v>22.7864</c:v>
                </c:pt>
                <c:pt idx="6214">
                  <c:v>22.7943</c:v>
                </c:pt>
                <c:pt idx="6215">
                  <c:v>22.844100000000001</c:v>
                </c:pt>
                <c:pt idx="6216">
                  <c:v>22.8748</c:v>
                </c:pt>
                <c:pt idx="6217">
                  <c:v>22.915900000000001</c:v>
                </c:pt>
                <c:pt idx="6218">
                  <c:v>22.899699999999999</c:v>
                </c:pt>
                <c:pt idx="6219">
                  <c:v>22.9636</c:v>
                </c:pt>
                <c:pt idx="6220">
                  <c:v>23.059699999999999</c:v>
                </c:pt>
                <c:pt idx="6221">
                  <c:v>23.117999999999999</c:v>
                </c:pt>
                <c:pt idx="6222">
                  <c:v>23.1616</c:v>
                </c:pt>
                <c:pt idx="6223">
                  <c:v>23.193899999999999</c:v>
                </c:pt>
                <c:pt idx="6224">
                  <c:v>23.204999999999998</c:v>
                </c:pt>
                <c:pt idx="6225">
                  <c:v>23.224799999999998</c:v>
                </c:pt>
                <c:pt idx="6226">
                  <c:v>23.192</c:v>
                </c:pt>
                <c:pt idx="6227">
                  <c:v>23.2393</c:v>
                </c:pt>
                <c:pt idx="6228">
                  <c:v>23.285900000000002</c:v>
                </c:pt>
                <c:pt idx="6229">
                  <c:v>23.248999999999999</c:v>
                </c:pt>
                <c:pt idx="6230">
                  <c:v>23.218900000000001</c:v>
                </c:pt>
                <c:pt idx="6231">
                  <c:v>23.1737</c:v>
                </c:pt>
                <c:pt idx="6232">
                  <c:v>23.170400000000001</c:v>
                </c:pt>
                <c:pt idx="6233">
                  <c:v>23.142299999999999</c:v>
                </c:pt>
                <c:pt idx="6234">
                  <c:v>23.084199999999999</c:v>
                </c:pt>
                <c:pt idx="6235">
                  <c:v>22.988399999999999</c:v>
                </c:pt>
                <c:pt idx="6236">
                  <c:v>22.947700000000001</c:v>
                </c:pt>
                <c:pt idx="6237">
                  <c:v>22.907499999999999</c:v>
                </c:pt>
                <c:pt idx="6238">
                  <c:v>22.856100000000001</c:v>
                </c:pt>
                <c:pt idx="6239">
                  <c:v>22.8474</c:v>
                </c:pt>
                <c:pt idx="6240">
                  <c:v>22.946300000000001</c:v>
                </c:pt>
                <c:pt idx="6241">
                  <c:v>23.076699999999999</c:v>
                </c:pt>
                <c:pt idx="6242">
                  <c:v>23.2117</c:v>
                </c:pt>
                <c:pt idx="6243">
                  <c:v>23.3796</c:v>
                </c:pt>
                <c:pt idx="6244">
                  <c:v>23.494800000000001</c:v>
                </c:pt>
                <c:pt idx="6245">
                  <c:v>23.552099999999999</c:v>
                </c:pt>
                <c:pt idx="6246">
                  <c:v>23.522400000000001</c:v>
                </c:pt>
                <c:pt idx="6247">
                  <c:v>23.4009</c:v>
                </c:pt>
                <c:pt idx="6248">
                  <c:v>23.318000000000001</c:v>
                </c:pt>
                <c:pt idx="6249">
                  <c:v>23.1874</c:v>
                </c:pt>
                <c:pt idx="6250">
                  <c:v>23.006900000000002</c:v>
                </c:pt>
                <c:pt idx="6251">
                  <c:v>22.863499999999998</c:v>
                </c:pt>
                <c:pt idx="6252">
                  <c:v>22.7471</c:v>
                </c:pt>
                <c:pt idx="6253">
                  <c:v>22.5837</c:v>
                </c:pt>
                <c:pt idx="6254">
                  <c:v>22.500900000000001</c:v>
                </c:pt>
                <c:pt idx="6255">
                  <c:v>22.476900000000001</c:v>
                </c:pt>
                <c:pt idx="6256">
                  <c:v>22.489899999999999</c:v>
                </c:pt>
                <c:pt idx="6257">
                  <c:v>22.378499999999999</c:v>
                </c:pt>
                <c:pt idx="6258">
                  <c:v>22.208500000000001</c:v>
                </c:pt>
                <c:pt idx="6259">
                  <c:v>22.1555</c:v>
                </c:pt>
                <c:pt idx="6260">
                  <c:v>22.114899999999999</c:v>
                </c:pt>
                <c:pt idx="6261">
                  <c:v>22.1295</c:v>
                </c:pt>
                <c:pt idx="6262">
                  <c:v>22.157399999999999</c:v>
                </c:pt>
                <c:pt idx="6263">
                  <c:v>22.1646</c:v>
                </c:pt>
                <c:pt idx="6264">
                  <c:v>22.174800000000001</c:v>
                </c:pt>
                <c:pt idx="6265">
                  <c:v>22.164400000000001</c:v>
                </c:pt>
                <c:pt idx="6266">
                  <c:v>22.195799999999998</c:v>
                </c:pt>
                <c:pt idx="6267">
                  <c:v>22.253699999999998</c:v>
                </c:pt>
                <c:pt idx="6268">
                  <c:v>22.293199999999999</c:v>
                </c:pt>
                <c:pt idx="6269">
                  <c:v>22.347999999999999</c:v>
                </c:pt>
                <c:pt idx="6270">
                  <c:v>22.4054</c:v>
                </c:pt>
                <c:pt idx="6271">
                  <c:v>22.477799999999998</c:v>
                </c:pt>
                <c:pt idx="6272">
                  <c:v>22.556000000000001</c:v>
                </c:pt>
                <c:pt idx="6273">
                  <c:v>22.654299999999999</c:v>
                </c:pt>
                <c:pt idx="6274">
                  <c:v>22.7166</c:v>
                </c:pt>
                <c:pt idx="6275">
                  <c:v>22.7682</c:v>
                </c:pt>
                <c:pt idx="6276">
                  <c:v>22.808399999999999</c:v>
                </c:pt>
                <c:pt idx="6277">
                  <c:v>22.861699999999999</c:v>
                </c:pt>
                <c:pt idx="6278">
                  <c:v>22.902000000000001</c:v>
                </c:pt>
                <c:pt idx="6279">
                  <c:v>22.928100000000001</c:v>
                </c:pt>
                <c:pt idx="6280">
                  <c:v>22.937999999999999</c:v>
                </c:pt>
                <c:pt idx="6281">
                  <c:v>22.9498</c:v>
                </c:pt>
                <c:pt idx="6282">
                  <c:v>22.963899999999999</c:v>
                </c:pt>
                <c:pt idx="6283">
                  <c:v>22.945699999999999</c:v>
                </c:pt>
                <c:pt idx="6284">
                  <c:v>22.911899999999999</c:v>
                </c:pt>
                <c:pt idx="6285">
                  <c:v>22.893699999999999</c:v>
                </c:pt>
                <c:pt idx="6286">
                  <c:v>22.8613</c:v>
                </c:pt>
                <c:pt idx="6287">
                  <c:v>22.861899999999999</c:v>
                </c:pt>
                <c:pt idx="6288">
                  <c:v>22.840699999999998</c:v>
                </c:pt>
                <c:pt idx="6289">
                  <c:v>22.791499999999999</c:v>
                </c:pt>
                <c:pt idx="6290">
                  <c:v>22.713999999999999</c:v>
                </c:pt>
                <c:pt idx="6291">
                  <c:v>22.649799999999999</c:v>
                </c:pt>
                <c:pt idx="6292">
                  <c:v>22.5898</c:v>
                </c:pt>
                <c:pt idx="6293">
                  <c:v>22.568300000000001</c:v>
                </c:pt>
                <c:pt idx="6294">
                  <c:v>22.5884</c:v>
                </c:pt>
                <c:pt idx="6295">
                  <c:v>22.631399999999999</c:v>
                </c:pt>
                <c:pt idx="6296">
                  <c:v>22.694099999999999</c:v>
                </c:pt>
                <c:pt idx="6297">
                  <c:v>22.7623</c:v>
                </c:pt>
                <c:pt idx="6298">
                  <c:v>22.8432</c:v>
                </c:pt>
                <c:pt idx="6299">
                  <c:v>22.910900000000002</c:v>
                </c:pt>
                <c:pt idx="6300">
                  <c:v>22.961600000000001</c:v>
                </c:pt>
                <c:pt idx="6301">
                  <c:v>22.982199999999999</c:v>
                </c:pt>
                <c:pt idx="6302">
                  <c:v>23.0016</c:v>
                </c:pt>
                <c:pt idx="6303">
                  <c:v>23.026499999999999</c:v>
                </c:pt>
                <c:pt idx="6304">
                  <c:v>23.035299999999999</c:v>
                </c:pt>
                <c:pt idx="6305">
                  <c:v>23.044799999999999</c:v>
                </c:pt>
                <c:pt idx="6306">
                  <c:v>23.066800000000001</c:v>
                </c:pt>
                <c:pt idx="6307">
                  <c:v>23.086600000000001</c:v>
                </c:pt>
                <c:pt idx="6308">
                  <c:v>23.091200000000001</c:v>
                </c:pt>
                <c:pt idx="6309">
                  <c:v>23.0792</c:v>
                </c:pt>
                <c:pt idx="6310">
                  <c:v>23.082999999999998</c:v>
                </c:pt>
                <c:pt idx="6311">
                  <c:v>23.0733</c:v>
                </c:pt>
                <c:pt idx="6312">
                  <c:v>23.07</c:v>
                </c:pt>
                <c:pt idx="6313">
                  <c:v>22.909500000000001</c:v>
                </c:pt>
                <c:pt idx="6314">
                  <c:v>22.668399999999998</c:v>
                </c:pt>
                <c:pt idx="6315">
                  <c:v>22.575600000000001</c:v>
                </c:pt>
                <c:pt idx="6316">
                  <c:v>22.499600000000001</c:v>
                </c:pt>
                <c:pt idx="6317">
                  <c:v>22.447600000000001</c:v>
                </c:pt>
                <c:pt idx="6318">
                  <c:v>22.3689</c:v>
                </c:pt>
                <c:pt idx="6319">
                  <c:v>22.3842</c:v>
                </c:pt>
                <c:pt idx="6320">
                  <c:v>22.456800000000001</c:v>
                </c:pt>
                <c:pt idx="6321">
                  <c:v>22.5488</c:v>
                </c:pt>
                <c:pt idx="6322">
                  <c:v>22.6694</c:v>
                </c:pt>
                <c:pt idx="6323">
                  <c:v>22.7805</c:v>
                </c:pt>
                <c:pt idx="6324">
                  <c:v>22.896999999999998</c:v>
                </c:pt>
                <c:pt idx="6325">
                  <c:v>23.03</c:v>
                </c:pt>
                <c:pt idx="6326">
                  <c:v>23.1523</c:v>
                </c:pt>
                <c:pt idx="6327">
                  <c:v>23.207000000000001</c:v>
                </c:pt>
                <c:pt idx="6328">
                  <c:v>23.2181</c:v>
                </c:pt>
                <c:pt idx="6329">
                  <c:v>23.240100000000002</c:v>
                </c:pt>
                <c:pt idx="6330">
                  <c:v>23.2544</c:v>
                </c:pt>
                <c:pt idx="6331">
                  <c:v>23.253699999999998</c:v>
                </c:pt>
                <c:pt idx="6332">
                  <c:v>23.254100000000001</c:v>
                </c:pt>
                <c:pt idx="6333">
                  <c:v>23.244800000000001</c:v>
                </c:pt>
                <c:pt idx="6334">
                  <c:v>23.220099999999999</c:v>
                </c:pt>
                <c:pt idx="6335">
                  <c:v>23.203499999999998</c:v>
                </c:pt>
                <c:pt idx="6336">
                  <c:v>23.164400000000001</c:v>
                </c:pt>
                <c:pt idx="6337">
                  <c:v>23.153199999999998</c:v>
                </c:pt>
                <c:pt idx="6338">
                  <c:v>23.136800000000001</c:v>
                </c:pt>
                <c:pt idx="6339">
                  <c:v>23.105899999999998</c:v>
                </c:pt>
                <c:pt idx="6340">
                  <c:v>23.047000000000001</c:v>
                </c:pt>
                <c:pt idx="6341">
                  <c:v>22.994299999999999</c:v>
                </c:pt>
                <c:pt idx="6342">
                  <c:v>22.95</c:v>
                </c:pt>
                <c:pt idx="6343">
                  <c:v>22.8947</c:v>
                </c:pt>
                <c:pt idx="6344">
                  <c:v>22.847000000000001</c:v>
                </c:pt>
                <c:pt idx="6345">
                  <c:v>22.8123</c:v>
                </c:pt>
                <c:pt idx="6346">
                  <c:v>22.754100000000001</c:v>
                </c:pt>
                <c:pt idx="6347">
                  <c:v>22.692699999999999</c:v>
                </c:pt>
                <c:pt idx="6348">
                  <c:v>22.6538</c:v>
                </c:pt>
                <c:pt idx="6349">
                  <c:v>22.640499999999999</c:v>
                </c:pt>
                <c:pt idx="6350">
                  <c:v>22.624400000000001</c:v>
                </c:pt>
                <c:pt idx="6351">
                  <c:v>22.613900000000001</c:v>
                </c:pt>
                <c:pt idx="6352">
                  <c:v>22.637799999999999</c:v>
                </c:pt>
                <c:pt idx="6353">
                  <c:v>22.659400000000002</c:v>
                </c:pt>
                <c:pt idx="6354">
                  <c:v>22.6707</c:v>
                </c:pt>
                <c:pt idx="6355">
                  <c:v>22.708200000000001</c:v>
                </c:pt>
                <c:pt idx="6356">
                  <c:v>22.784700000000001</c:v>
                </c:pt>
                <c:pt idx="6357">
                  <c:v>22.849499999999999</c:v>
                </c:pt>
                <c:pt idx="6358">
                  <c:v>22.916899999999998</c:v>
                </c:pt>
                <c:pt idx="6359">
                  <c:v>22.962399999999999</c:v>
                </c:pt>
                <c:pt idx="6360">
                  <c:v>22.999700000000001</c:v>
                </c:pt>
                <c:pt idx="6361">
                  <c:v>23.057099999999998</c:v>
                </c:pt>
                <c:pt idx="6362">
                  <c:v>23.129000000000001</c:v>
                </c:pt>
                <c:pt idx="6363">
                  <c:v>23.1996</c:v>
                </c:pt>
                <c:pt idx="6364">
                  <c:v>23.238099999999999</c:v>
                </c:pt>
                <c:pt idx="6365">
                  <c:v>23.241499999999998</c:v>
                </c:pt>
                <c:pt idx="6366">
                  <c:v>23.2455</c:v>
                </c:pt>
                <c:pt idx="6367">
                  <c:v>23.203600000000002</c:v>
                </c:pt>
                <c:pt idx="6368">
                  <c:v>23.158799999999999</c:v>
                </c:pt>
                <c:pt idx="6369">
                  <c:v>23.077400000000001</c:v>
                </c:pt>
                <c:pt idx="6370">
                  <c:v>22.996500000000001</c:v>
                </c:pt>
                <c:pt idx="6371">
                  <c:v>22.900400000000001</c:v>
                </c:pt>
                <c:pt idx="6372">
                  <c:v>22.844100000000001</c:v>
                </c:pt>
                <c:pt idx="6373">
                  <c:v>22.8</c:v>
                </c:pt>
                <c:pt idx="6374">
                  <c:v>22.779</c:v>
                </c:pt>
                <c:pt idx="6375">
                  <c:v>22.7685</c:v>
                </c:pt>
                <c:pt idx="6376">
                  <c:v>22.800899999999999</c:v>
                </c:pt>
                <c:pt idx="6377">
                  <c:v>22.793500000000002</c:v>
                </c:pt>
                <c:pt idx="6378">
                  <c:v>22.779900000000001</c:v>
                </c:pt>
                <c:pt idx="6379">
                  <c:v>22.822900000000001</c:v>
                </c:pt>
                <c:pt idx="6380">
                  <c:v>22.8489</c:v>
                </c:pt>
                <c:pt idx="6381">
                  <c:v>22.854500000000002</c:v>
                </c:pt>
                <c:pt idx="6382">
                  <c:v>22.852599999999999</c:v>
                </c:pt>
                <c:pt idx="6383">
                  <c:v>22.863499999999998</c:v>
                </c:pt>
                <c:pt idx="6384">
                  <c:v>22.871200000000002</c:v>
                </c:pt>
                <c:pt idx="6385">
                  <c:v>22.868099999999998</c:v>
                </c:pt>
                <c:pt idx="6386">
                  <c:v>22.8325</c:v>
                </c:pt>
                <c:pt idx="6387">
                  <c:v>22.779499999999999</c:v>
                </c:pt>
                <c:pt idx="6388">
                  <c:v>22.7349</c:v>
                </c:pt>
                <c:pt idx="6389">
                  <c:v>22.684999999999999</c:v>
                </c:pt>
                <c:pt idx="6390">
                  <c:v>22.629000000000001</c:v>
                </c:pt>
                <c:pt idx="6391">
                  <c:v>22.561299999999999</c:v>
                </c:pt>
                <c:pt idx="6392">
                  <c:v>22.479299999999999</c:v>
                </c:pt>
                <c:pt idx="6393">
                  <c:v>22.553899999999999</c:v>
                </c:pt>
                <c:pt idx="6394">
                  <c:v>22.666699999999999</c:v>
                </c:pt>
                <c:pt idx="6395">
                  <c:v>22.6295</c:v>
                </c:pt>
                <c:pt idx="6396">
                  <c:v>22.6355</c:v>
                </c:pt>
                <c:pt idx="6397">
                  <c:v>22.6614</c:v>
                </c:pt>
                <c:pt idx="6398">
                  <c:v>22.628799999999998</c:v>
                </c:pt>
                <c:pt idx="6399">
                  <c:v>22.607800000000001</c:v>
                </c:pt>
                <c:pt idx="6400">
                  <c:v>22.584099999999999</c:v>
                </c:pt>
                <c:pt idx="6401">
                  <c:v>22.680800000000001</c:v>
                </c:pt>
                <c:pt idx="6402">
                  <c:v>22.726700000000001</c:v>
                </c:pt>
                <c:pt idx="6403">
                  <c:v>22.829699999999999</c:v>
                </c:pt>
                <c:pt idx="6404">
                  <c:v>22.9391</c:v>
                </c:pt>
                <c:pt idx="6405">
                  <c:v>23.042999999999999</c:v>
                </c:pt>
                <c:pt idx="6406">
                  <c:v>23.075500000000002</c:v>
                </c:pt>
                <c:pt idx="6407">
                  <c:v>23.0746</c:v>
                </c:pt>
                <c:pt idx="6408">
                  <c:v>23.0823</c:v>
                </c:pt>
                <c:pt idx="6409">
                  <c:v>23.1174</c:v>
                </c:pt>
                <c:pt idx="6410">
                  <c:v>23.144100000000002</c:v>
                </c:pt>
                <c:pt idx="6411">
                  <c:v>23.154800000000002</c:v>
                </c:pt>
                <c:pt idx="6412">
                  <c:v>23.159099999999999</c:v>
                </c:pt>
                <c:pt idx="6413">
                  <c:v>23.161799999999999</c:v>
                </c:pt>
                <c:pt idx="6414">
                  <c:v>23.132200000000001</c:v>
                </c:pt>
                <c:pt idx="6415">
                  <c:v>23.1281</c:v>
                </c:pt>
                <c:pt idx="6416">
                  <c:v>23.147200000000002</c:v>
                </c:pt>
                <c:pt idx="6417">
                  <c:v>23.1297</c:v>
                </c:pt>
                <c:pt idx="6418">
                  <c:v>23.0642</c:v>
                </c:pt>
                <c:pt idx="6419">
                  <c:v>22.938099999999999</c:v>
                </c:pt>
                <c:pt idx="6420">
                  <c:v>22.805399999999999</c:v>
                </c:pt>
                <c:pt idx="6421">
                  <c:v>22.703499999999998</c:v>
                </c:pt>
                <c:pt idx="6422">
                  <c:v>22.6068</c:v>
                </c:pt>
                <c:pt idx="6423">
                  <c:v>22.532900000000001</c:v>
                </c:pt>
                <c:pt idx="6424">
                  <c:v>22.477900000000002</c:v>
                </c:pt>
                <c:pt idx="6425">
                  <c:v>22.447299999999998</c:v>
                </c:pt>
                <c:pt idx="6426">
                  <c:v>22.445399999999999</c:v>
                </c:pt>
                <c:pt idx="6427">
                  <c:v>22.4129</c:v>
                </c:pt>
                <c:pt idx="6428">
                  <c:v>22.407699999999998</c:v>
                </c:pt>
                <c:pt idx="6429">
                  <c:v>22.456299999999999</c:v>
                </c:pt>
                <c:pt idx="6430">
                  <c:v>22.488700000000001</c:v>
                </c:pt>
                <c:pt idx="6431">
                  <c:v>22.525500000000001</c:v>
                </c:pt>
                <c:pt idx="6432">
                  <c:v>22.553699999999999</c:v>
                </c:pt>
                <c:pt idx="6433">
                  <c:v>22.588100000000001</c:v>
                </c:pt>
                <c:pt idx="6434">
                  <c:v>22.6252</c:v>
                </c:pt>
                <c:pt idx="6435">
                  <c:v>22.667899999999999</c:v>
                </c:pt>
                <c:pt idx="6436">
                  <c:v>22.6996</c:v>
                </c:pt>
                <c:pt idx="6437">
                  <c:v>22.781700000000001</c:v>
                </c:pt>
                <c:pt idx="6438">
                  <c:v>22.839099999999998</c:v>
                </c:pt>
                <c:pt idx="6439">
                  <c:v>22.829799999999999</c:v>
                </c:pt>
                <c:pt idx="6440">
                  <c:v>22.8233</c:v>
                </c:pt>
                <c:pt idx="6441">
                  <c:v>22.808499999999999</c:v>
                </c:pt>
                <c:pt idx="6442">
                  <c:v>22.747699999999998</c:v>
                </c:pt>
                <c:pt idx="6443">
                  <c:v>22.746300000000002</c:v>
                </c:pt>
                <c:pt idx="6444">
                  <c:v>22.740200000000002</c:v>
                </c:pt>
                <c:pt idx="6445">
                  <c:v>22.761099999999999</c:v>
                </c:pt>
                <c:pt idx="6446">
                  <c:v>22.815100000000001</c:v>
                </c:pt>
                <c:pt idx="6447">
                  <c:v>22.882300000000001</c:v>
                </c:pt>
                <c:pt idx="6448">
                  <c:v>22.968599999999999</c:v>
                </c:pt>
                <c:pt idx="6449">
                  <c:v>23.0441</c:v>
                </c:pt>
                <c:pt idx="6450">
                  <c:v>23.071899999999999</c:v>
                </c:pt>
                <c:pt idx="6451">
                  <c:v>23.0916</c:v>
                </c:pt>
                <c:pt idx="6452">
                  <c:v>23.113199999999999</c:v>
                </c:pt>
                <c:pt idx="6453">
                  <c:v>23.138300000000001</c:v>
                </c:pt>
                <c:pt idx="6454">
                  <c:v>23.159300000000002</c:v>
                </c:pt>
                <c:pt idx="6455">
                  <c:v>23.158300000000001</c:v>
                </c:pt>
                <c:pt idx="6456">
                  <c:v>23.1401</c:v>
                </c:pt>
                <c:pt idx="6457">
                  <c:v>23.131399999999999</c:v>
                </c:pt>
                <c:pt idx="6458">
                  <c:v>23.186199999999999</c:v>
                </c:pt>
                <c:pt idx="6459">
                  <c:v>23.216200000000001</c:v>
                </c:pt>
                <c:pt idx="6460">
                  <c:v>23.173999999999999</c:v>
                </c:pt>
                <c:pt idx="6461">
                  <c:v>23.1388</c:v>
                </c:pt>
                <c:pt idx="6462">
                  <c:v>23.113199999999999</c:v>
                </c:pt>
                <c:pt idx="6463">
                  <c:v>23.1099</c:v>
                </c:pt>
                <c:pt idx="6464">
                  <c:v>23.116299999999999</c:v>
                </c:pt>
                <c:pt idx="6465">
                  <c:v>23.116900000000001</c:v>
                </c:pt>
                <c:pt idx="6466">
                  <c:v>23.177600000000002</c:v>
                </c:pt>
                <c:pt idx="6467">
                  <c:v>23.2623</c:v>
                </c:pt>
                <c:pt idx="6468">
                  <c:v>23.335000000000001</c:v>
                </c:pt>
                <c:pt idx="6469">
                  <c:v>23.418900000000001</c:v>
                </c:pt>
                <c:pt idx="6470">
                  <c:v>23.509699999999999</c:v>
                </c:pt>
                <c:pt idx="6471">
                  <c:v>23.625599999999999</c:v>
                </c:pt>
                <c:pt idx="6472">
                  <c:v>23.622900000000001</c:v>
                </c:pt>
                <c:pt idx="6473">
                  <c:v>23.610399999999998</c:v>
                </c:pt>
                <c:pt idx="6474">
                  <c:v>23.5684</c:v>
                </c:pt>
                <c:pt idx="6475">
                  <c:v>23.467400000000001</c:v>
                </c:pt>
                <c:pt idx="6476">
                  <c:v>23.3828</c:v>
                </c:pt>
                <c:pt idx="6477">
                  <c:v>23.295100000000001</c:v>
                </c:pt>
                <c:pt idx="6478">
                  <c:v>23.2073</c:v>
                </c:pt>
                <c:pt idx="6479">
                  <c:v>23.119199999999999</c:v>
                </c:pt>
                <c:pt idx="6480">
                  <c:v>23.038699999999999</c:v>
                </c:pt>
                <c:pt idx="6481">
                  <c:v>22.972200000000001</c:v>
                </c:pt>
                <c:pt idx="6482">
                  <c:v>22.786899999999999</c:v>
                </c:pt>
                <c:pt idx="6483">
                  <c:v>22.656500000000001</c:v>
                </c:pt>
                <c:pt idx="6484">
                  <c:v>22.5914</c:v>
                </c:pt>
                <c:pt idx="6485">
                  <c:v>22.584399999999999</c:v>
                </c:pt>
                <c:pt idx="6486">
                  <c:v>22.595199999999998</c:v>
                </c:pt>
                <c:pt idx="6487">
                  <c:v>22.661899999999999</c:v>
                </c:pt>
                <c:pt idx="6488">
                  <c:v>22.7394</c:v>
                </c:pt>
                <c:pt idx="6489">
                  <c:v>22.866</c:v>
                </c:pt>
                <c:pt idx="6490">
                  <c:v>22.886700000000001</c:v>
                </c:pt>
                <c:pt idx="6491">
                  <c:v>22.949200000000001</c:v>
                </c:pt>
                <c:pt idx="6492">
                  <c:v>23.057200000000002</c:v>
                </c:pt>
                <c:pt idx="6493">
                  <c:v>23.119199999999999</c:v>
                </c:pt>
                <c:pt idx="6494">
                  <c:v>23.162400000000002</c:v>
                </c:pt>
                <c:pt idx="6495">
                  <c:v>23.212599999999998</c:v>
                </c:pt>
                <c:pt idx="6496">
                  <c:v>23.288</c:v>
                </c:pt>
                <c:pt idx="6497">
                  <c:v>23.282699999999998</c:v>
                </c:pt>
                <c:pt idx="6498">
                  <c:v>23.3352</c:v>
                </c:pt>
                <c:pt idx="6499">
                  <c:v>23.4665</c:v>
                </c:pt>
                <c:pt idx="6500">
                  <c:v>23.306100000000001</c:v>
                </c:pt>
                <c:pt idx="6501">
                  <c:v>23.2807</c:v>
                </c:pt>
                <c:pt idx="6502">
                  <c:v>23.1434</c:v>
                </c:pt>
                <c:pt idx="6503">
                  <c:v>23.219799999999999</c:v>
                </c:pt>
                <c:pt idx="6504">
                  <c:v>23.004999999999999</c:v>
                </c:pt>
                <c:pt idx="6505">
                  <c:v>22.792999999999999</c:v>
                </c:pt>
                <c:pt idx="6506">
                  <c:v>22.965699999999998</c:v>
                </c:pt>
                <c:pt idx="6507">
                  <c:v>24.263400000000001</c:v>
                </c:pt>
                <c:pt idx="6508">
                  <c:v>22.6526</c:v>
                </c:pt>
                <c:pt idx="6509">
                  <c:v>22.565300000000001</c:v>
                </c:pt>
                <c:pt idx="6510">
                  <c:v>22.380400000000002</c:v>
                </c:pt>
                <c:pt idx="6511">
                  <c:v>22.299099999999999</c:v>
                </c:pt>
                <c:pt idx="6512">
                  <c:v>22.297999999999998</c:v>
                </c:pt>
                <c:pt idx="6513">
                  <c:v>22.320499999999999</c:v>
                </c:pt>
                <c:pt idx="6514">
                  <c:v>22.344799999999999</c:v>
                </c:pt>
                <c:pt idx="6515">
                  <c:v>22.380500000000001</c:v>
                </c:pt>
                <c:pt idx="6516">
                  <c:v>22.447099999999999</c:v>
                </c:pt>
                <c:pt idx="6517">
                  <c:v>22.462599999999998</c:v>
                </c:pt>
                <c:pt idx="6518">
                  <c:v>22.482299999999999</c:v>
                </c:pt>
                <c:pt idx="6519">
                  <c:v>22.508800000000001</c:v>
                </c:pt>
                <c:pt idx="6520">
                  <c:v>22.591100000000001</c:v>
                </c:pt>
                <c:pt idx="6521">
                  <c:v>22.674800000000001</c:v>
                </c:pt>
                <c:pt idx="6522">
                  <c:v>22.889199999999999</c:v>
                </c:pt>
                <c:pt idx="6523">
                  <c:v>23.0914</c:v>
                </c:pt>
                <c:pt idx="6524">
                  <c:v>23.122800000000002</c:v>
                </c:pt>
                <c:pt idx="6525">
                  <c:v>23.027699999999999</c:v>
                </c:pt>
                <c:pt idx="6526">
                  <c:v>23.142900000000001</c:v>
                </c:pt>
                <c:pt idx="6527">
                  <c:v>23.207100000000001</c:v>
                </c:pt>
                <c:pt idx="6528">
                  <c:v>23.226199999999999</c:v>
                </c:pt>
                <c:pt idx="6529">
                  <c:v>23.187999999999999</c:v>
                </c:pt>
                <c:pt idx="6530">
                  <c:v>23.117799999999999</c:v>
                </c:pt>
                <c:pt idx="6531">
                  <c:v>23.1004</c:v>
                </c:pt>
                <c:pt idx="6532">
                  <c:v>23.0672</c:v>
                </c:pt>
                <c:pt idx="6533">
                  <c:v>23.039000000000001</c:v>
                </c:pt>
                <c:pt idx="6534">
                  <c:v>22.9453</c:v>
                </c:pt>
                <c:pt idx="6535">
                  <c:v>22.773800000000001</c:v>
                </c:pt>
                <c:pt idx="6536">
                  <c:v>22.675699999999999</c:v>
                </c:pt>
                <c:pt idx="6537">
                  <c:v>22.5609</c:v>
                </c:pt>
                <c:pt idx="6538">
                  <c:v>22.508700000000001</c:v>
                </c:pt>
                <c:pt idx="6539">
                  <c:v>22.484500000000001</c:v>
                </c:pt>
                <c:pt idx="6540">
                  <c:v>22.470199999999998</c:v>
                </c:pt>
                <c:pt idx="6541">
                  <c:v>22.480699999999999</c:v>
                </c:pt>
                <c:pt idx="6542">
                  <c:v>22.482199999999999</c:v>
                </c:pt>
                <c:pt idx="6543">
                  <c:v>22.525400000000001</c:v>
                </c:pt>
                <c:pt idx="6544">
                  <c:v>22.582599999999999</c:v>
                </c:pt>
                <c:pt idx="6545">
                  <c:v>22.631799999999998</c:v>
                </c:pt>
                <c:pt idx="6546">
                  <c:v>22.671500000000002</c:v>
                </c:pt>
                <c:pt idx="6547">
                  <c:v>22.691099999999999</c:v>
                </c:pt>
                <c:pt idx="6548">
                  <c:v>22.673100000000002</c:v>
                </c:pt>
                <c:pt idx="6549">
                  <c:v>22.628</c:v>
                </c:pt>
                <c:pt idx="6550">
                  <c:v>22.5932</c:v>
                </c:pt>
                <c:pt idx="6551">
                  <c:v>22.5398</c:v>
                </c:pt>
                <c:pt idx="6552">
                  <c:v>22.446899999999999</c:v>
                </c:pt>
                <c:pt idx="6553">
                  <c:v>22.352699999999999</c:v>
                </c:pt>
                <c:pt idx="6554">
                  <c:v>22.267900000000001</c:v>
                </c:pt>
                <c:pt idx="6555">
                  <c:v>22.170500000000001</c:v>
                </c:pt>
                <c:pt idx="6556">
                  <c:v>22.100300000000001</c:v>
                </c:pt>
                <c:pt idx="6557">
                  <c:v>22.078099999999999</c:v>
                </c:pt>
                <c:pt idx="6558">
                  <c:v>22.051500000000001</c:v>
                </c:pt>
                <c:pt idx="6559">
                  <c:v>22.029399999999999</c:v>
                </c:pt>
                <c:pt idx="6560">
                  <c:v>22.066099999999999</c:v>
                </c:pt>
                <c:pt idx="6561">
                  <c:v>22.0914</c:v>
                </c:pt>
                <c:pt idx="6562">
                  <c:v>22.110499999999998</c:v>
                </c:pt>
                <c:pt idx="6563">
                  <c:v>22.153400000000001</c:v>
                </c:pt>
                <c:pt idx="6564">
                  <c:v>22.174399999999999</c:v>
                </c:pt>
                <c:pt idx="6565">
                  <c:v>22.203600000000002</c:v>
                </c:pt>
                <c:pt idx="6566">
                  <c:v>22.226600000000001</c:v>
                </c:pt>
                <c:pt idx="6567">
                  <c:v>22.2422</c:v>
                </c:pt>
                <c:pt idx="6568">
                  <c:v>22.674700000000001</c:v>
                </c:pt>
                <c:pt idx="6569">
                  <c:v>22.932400000000001</c:v>
                </c:pt>
                <c:pt idx="6570">
                  <c:v>23.162600000000001</c:v>
                </c:pt>
                <c:pt idx="6571">
                  <c:v>23.055199999999999</c:v>
                </c:pt>
                <c:pt idx="6572">
                  <c:v>22.968299999999999</c:v>
                </c:pt>
                <c:pt idx="6573">
                  <c:v>22.8644</c:v>
                </c:pt>
                <c:pt idx="6574">
                  <c:v>22.729399999999998</c:v>
                </c:pt>
                <c:pt idx="6575">
                  <c:v>22.6252</c:v>
                </c:pt>
                <c:pt idx="6576">
                  <c:v>22.570799999999998</c:v>
                </c:pt>
                <c:pt idx="6577">
                  <c:v>22.514800000000001</c:v>
                </c:pt>
                <c:pt idx="6578">
                  <c:v>22.4815</c:v>
                </c:pt>
                <c:pt idx="6579">
                  <c:v>22.4284</c:v>
                </c:pt>
                <c:pt idx="6580">
                  <c:v>22.3736</c:v>
                </c:pt>
                <c:pt idx="6581">
                  <c:v>22.322700000000001</c:v>
                </c:pt>
                <c:pt idx="6582">
                  <c:v>22.2395</c:v>
                </c:pt>
                <c:pt idx="6583">
                  <c:v>22.194600000000001</c:v>
                </c:pt>
                <c:pt idx="6584">
                  <c:v>22.346800000000002</c:v>
                </c:pt>
                <c:pt idx="6585">
                  <c:v>22.761399999999998</c:v>
                </c:pt>
                <c:pt idx="6586">
                  <c:v>23.180800000000001</c:v>
                </c:pt>
                <c:pt idx="6587">
                  <c:v>23.319299999999998</c:v>
                </c:pt>
                <c:pt idx="6588">
                  <c:v>23.255500000000001</c:v>
                </c:pt>
                <c:pt idx="6589">
                  <c:v>23.209900000000001</c:v>
                </c:pt>
                <c:pt idx="6590">
                  <c:v>23.187999999999999</c:v>
                </c:pt>
                <c:pt idx="6591">
                  <c:v>23.1387</c:v>
                </c:pt>
                <c:pt idx="6592">
                  <c:v>23.0016</c:v>
                </c:pt>
                <c:pt idx="6593">
                  <c:v>23.025200000000002</c:v>
                </c:pt>
                <c:pt idx="6594">
                  <c:v>23.028300000000002</c:v>
                </c:pt>
                <c:pt idx="6595">
                  <c:v>23.068000000000001</c:v>
                </c:pt>
                <c:pt idx="6596">
                  <c:v>23.062100000000001</c:v>
                </c:pt>
                <c:pt idx="6597">
                  <c:v>23.0504</c:v>
                </c:pt>
                <c:pt idx="6598">
                  <c:v>22.9895</c:v>
                </c:pt>
                <c:pt idx="6599">
                  <c:v>22.8476</c:v>
                </c:pt>
                <c:pt idx="6600">
                  <c:v>22.7087</c:v>
                </c:pt>
                <c:pt idx="6601">
                  <c:v>22.622699999999998</c:v>
                </c:pt>
                <c:pt idx="6602">
                  <c:v>22.560700000000001</c:v>
                </c:pt>
                <c:pt idx="6603">
                  <c:v>22.5259</c:v>
                </c:pt>
                <c:pt idx="6604">
                  <c:v>22.508199999999999</c:v>
                </c:pt>
                <c:pt idx="6605">
                  <c:v>22.497</c:v>
                </c:pt>
                <c:pt idx="6606">
                  <c:v>22.500599999999999</c:v>
                </c:pt>
                <c:pt idx="6607">
                  <c:v>22.524000000000001</c:v>
                </c:pt>
                <c:pt idx="6608">
                  <c:v>22.562100000000001</c:v>
                </c:pt>
                <c:pt idx="6609">
                  <c:v>22.599699999999999</c:v>
                </c:pt>
                <c:pt idx="6610">
                  <c:v>22.644100000000002</c:v>
                </c:pt>
                <c:pt idx="6611">
                  <c:v>22.691500000000001</c:v>
                </c:pt>
                <c:pt idx="6612">
                  <c:v>22.748899999999999</c:v>
                </c:pt>
                <c:pt idx="6613">
                  <c:v>22.7944</c:v>
                </c:pt>
                <c:pt idx="6614">
                  <c:v>22.825800000000001</c:v>
                </c:pt>
                <c:pt idx="6615">
                  <c:v>22.857700000000001</c:v>
                </c:pt>
                <c:pt idx="6616">
                  <c:v>22.9193</c:v>
                </c:pt>
                <c:pt idx="6617">
                  <c:v>22.9831</c:v>
                </c:pt>
                <c:pt idx="6618">
                  <c:v>22.9986</c:v>
                </c:pt>
                <c:pt idx="6619">
                  <c:v>23.008600000000001</c:v>
                </c:pt>
                <c:pt idx="6620">
                  <c:v>23.032599999999999</c:v>
                </c:pt>
                <c:pt idx="6621">
                  <c:v>23.0366</c:v>
                </c:pt>
                <c:pt idx="6622">
                  <c:v>22.956800000000001</c:v>
                </c:pt>
                <c:pt idx="6623">
                  <c:v>22.8642</c:v>
                </c:pt>
                <c:pt idx="6624">
                  <c:v>22.781400000000001</c:v>
                </c:pt>
                <c:pt idx="6625">
                  <c:v>22.680700000000002</c:v>
                </c:pt>
                <c:pt idx="6626">
                  <c:v>22.559200000000001</c:v>
                </c:pt>
                <c:pt idx="6627">
                  <c:v>22.4864</c:v>
                </c:pt>
                <c:pt idx="6628">
                  <c:v>22.448499999999999</c:v>
                </c:pt>
                <c:pt idx="6629">
                  <c:v>22.2896</c:v>
                </c:pt>
                <c:pt idx="6630">
                  <c:v>22.279599999999999</c:v>
                </c:pt>
                <c:pt idx="6631">
                  <c:v>22.336200000000002</c:v>
                </c:pt>
                <c:pt idx="6632">
                  <c:v>22.4239</c:v>
                </c:pt>
                <c:pt idx="6633">
                  <c:v>22.53</c:v>
                </c:pt>
                <c:pt idx="6634">
                  <c:v>22.600200000000001</c:v>
                </c:pt>
                <c:pt idx="6635">
                  <c:v>22.626899999999999</c:v>
                </c:pt>
                <c:pt idx="6636">
                  <c:v>22.624199999999998</c:v>
                </c:pt>
                <c:pt idx="6637">
                  <c:v>22.629100000000001</c:v>
                </c:pt>
                <c:pt idx="6638">
                  <c:v>22.654699999999998</c:v>
                </c:pt>
                <c:pt idx="6639">
                  <c:v>22.682400000000001</c:v>
                </c:pt>
                <c:pt idx="6640">
                  <c:v>22.697600000000001</c:v>
                </c:pt>
                <c:pt idx="6641">
                  <c:v>22.6586</c:v>
                </c:pt>
                <c:pt idx="6642">
                  <c:v>22.598800000000001</c:v>
                </c:pt>
                <c:pt idx="6643">
                  <c:v>22.514700000000001</c:v>
                </c:pt>
                <c:pt idx="6644">
                  <c:v>22.375399999999999</c:v>
                </c:pt>
                <c:pt idx="6645">
                  <c:v>22.291399999999999</c:v>
                </c:pt>
                <c:pt idx="6646">
                  <c:v>22.296600000000002</c:v>
                </c:pt>
                <c:pt idx="6647">
                  <c:v>22.316500000000001</c:v>
                </c:pt>
                <c:pt idx="6648">
                  <c:v>22.361999999999998</c:v>
                </c:pt>
                <c:pt idx="6649">
                  <c:v>22.413799999999998</c:v>
                </c:pt>
                <c:pt idx="6650">
                  <c:v>22.437899999999999</c:v>
                </c:pt>
                <c:pt idx="6651">
                  <c:v>22.455300000000001</c:v>
                </c:pt>
                <c:pt idx="6652">
                  <c:v>22.466799999999999</c:v>
                </c:pt>
                <c:pt idx="6653">
                  <c:v>22.475999999999999</c:v>
                </c:pt>
                <c:pt idx="6654">
                  <c:v>22.4941</c:v>
                </c:pt>
                <c:pt idx="6655">
                  <c:v>22.522300000000001</c:v>
                </c:pt>
                <c:pt idx="6656">
                  <c:v>22.5642</c:v>
                </c:pt>
                <c:pt idx="6657">
                  <c:v>22.6111</c:v>
                </c:pt>
                <c:pt idx="6658">
                  <c:v>22.656500000000001</c:v>
                </c:pt>
                <c:pt idx="6659">
                  <c:v>22.686900000000001</c:v>
                </c:pt>
                <c:pt idx="6660">
                  <c:v>22.737500000000001</c:v>
                </c:pt>
                <c:pt idx="6661">
                  <c:v>22.734400000000001</c:v>
                </c:pt>
                <c:pt idx="6662">
                  <c:v>22.744700000000002</c:v>
                </c:pt>
                <c:pt idx="6663">
                  <c:v>22.724900000000002</c:v>
                </c:pt>
                <c:pt idx="6664">
                  <c:v>22.696999999999999</c:v>
                </c:pt>
                <c:pt idx="6665">
                  <c:v>22.6463</c:v>
                </c:pt>
                <c:pt idx="6666">
                  <c:v>22.665199999999999</c:v>
                </c:pt>
                <c:pt idx="6667">
                  <c:v>22.608899999999998</c:v>
                </c:pt>
                <c:pt idx="6668">
                  <c:v>22.5932</c:v>
                </c:pt>
                <c:pt idx="6669">
                  <c:v>22.6389</c:v>
                </c:pt>
                <c:pt idx="6670">
                  <c:v>22.753599999999999</c:v>
                </c:pt>
                <c:pt idx="6671">
                  <c:v>22.838200000000001</c:v>
                </c:pt>
                <c:pt idx="6672">
                  <c:v>22.878299999999999</c:v>
                </c:pt>
                <c:pt idx="6673">
                  <c:v>22.909800000000001</c:v>
                </c:pt>
                <c:pt idx="6674">
                  <c:v>22.9452</c:v>
                </c:pt>
                <c:pt idx="6675">
                  <c:v>22.980899999999998</c:v>
                </c:pt>
                <c:pt idx="6676">
                  <c:v>22.999600000000001</c:v>
                </c:pt>
                <c:pt idx="6677">
                  <c:v>23.087800000000001</c:v>
                </c:pt>
                <c:pt idx="6678">
                  <c:v>23.130500000000001</c:v>
                </c:pt>
                <c:pt idx="6679">
                  <c:v>23.118500000000001</c:v>
                </c:pt>
                <c:pt idx="6680">
                  <c:v>23.093299999999999</c:v>
                </c:pt>
                <c:pt idx="6681">
                  <c:v>23.046399999999998</c:v>
                </c:pt>
                <c:pt idx="6682">
                  <c:v>22.994299999999999</c:v>
                </c:pt>
                <c:pt idx="6683">
                  <c:v>22.949100000000001</c:v>
                </c:pt>
                <c:pt idx="6684">
                  <c:v>22.9116</c:v>
                </c:pt>
                <c:pt idx="6685">
                  <c:v>22.8719</c:v>
                </c:pt>
                <c:pt idx="6686">
                  <c:v>22.832899999999999</c:v>
                </c:pt>
                <c:pt idx="6687">
                  <c:v>22.8263</c:v>
                </c:pt>
                <c:pt idx="6688">
                  <c:v>22.886800000000001</c:v>
                </c:pt>
                <c:pt idx="6689">
                  <c:v>22.966100000000001</c:v>
                </c:pt>
                <c:pt idx="6690">
                  <c:v>23.021999999999998</c:v>
                </c:pt>
                <c:pt idx="6691">
                  <c:v>23.0441</c:v>
                </c:pt>
                <c:pt idx="6692">
                  <c:v>23.070699999999999</c:v>
                </c:pt>
                <c:pt idx="6693">
                  <c:v>23.068300000000001</c:v>
                </c:pt>
                <c:pt idx="6694">
                  <c:v>23.0472</c:v>
                </c:pt>
                <c:pt idx="6695">
                  <c:v>23.023499999999999</c:v>
                </c:pt>
                <c:pt idx="6696">
                  <c:v>23.0077</c:v>
                </c:pt>
                <c:pt idx="6697">
                  <c:v>23.005500000000001</c:v>
                </c:pt>
                <c:pt idx="6698">
                  <c:v>23.012599999999999</c:v>
                </c:pt>
                <c:pt idx="6699">
                  <c:v>23.026299999999999</c:v>
                </c:pt>
                <c:pt idx="6700">
                  <c:v>23.053100000000001</c:v>
                </c:pt>
                <c:pt idx="6701">
                  <c:v>23.0778</c:v>
                </c:pt>
                <c:pt idx="6702">
                  <c:v>23.0989</c:v>
                </c:pt>
                <c:pt idx="6703">
                  <c:v>23.115300000000001</c:v>
                </c:pt>
                <c:pt idx="6704">
                  <c:v>23.136299999999999</c:v>
                </c:pt>
                <c:pt idx="6705">
                  <c:v>23.1691</c:v>
                </c:pt>
                <c:pt idx="6706">
                  <c:v>23.151499999999999</c:v>
                </c:pt>
                <c:pt idx="6707">
                  <c:v>23.136199999999999</c:v>
                </c:pt>
                <c:pt idx="6708">
                  <c:v>23.120899999999999</c:v>
                </c:pt>
                <c:pt idx="6709">
                  <c:v>23.116599999999998</c:v>
                </c:pt>
                <c:pt idx="6710">
                  <c:v>23.110299999999999</c:v>
                </c:pt>
                <c:pt idx="6711">
                  <c:v>23.090599999999998</c:v>
                </c:pt>
                <c:pt idx="6712">
                  <c:v>23.052800000000001</c:v>
                </c:pt>
                <c:pt idx="6713">
                  <c:v>23.009499999999999</c:v>
                </c:pt>
                <c:pt idx="6714">
                  <c:v>22.942</c:v>
                </c:pt>
                <c:pt idx="6715">
                  <c:v>22.8887</c:v>
                </c:pt>
                <c:pt idx="6716">
                  <c:v>22.885200000000001</c:v>
                </c:pt>
                <c:pt idx="6717">
                  <c:v>22.895299999999999</c:v>
                </c:pt>
                <c:pt idx="6718">
                  <c:v>22.906300000000002</c:v>
                </c:pt>
                <c:pt idx="6719">
                  <c:v>22.918299999999999</c:v>
                </c:pt>
                <c:pt idx="6720">
                  <c:v>22.8766</c:v>
                </c:pt>
                <c:pt idx="6721">
                  <c:v>22.818100000000001</c:v>
                </c:pt>
                <c:pt idx="6722">
                  <c:v>22.772500000000001</c:v>
                </c:pt>
                <c:pt idx="6723">
                  <c:v>22.7819</c:v>
                </c:pt>
                <c:pt idx="6724">
                  <c:v>22.780999999999999</c:v>
                </c:pt>
                <c:pt idx="6725">
                  <c:v>22.825900000000001</c:v>
                </c:pt>
                <c:pt idx="6726">
                  <c:v>22.834</c:v>
                </c:pt>
                <c:pt idx="6727">
                  <c:v>22.843900000000001</c:v>
                </c:pt>
                <c:pt idx="6728">
                  <c:v>22.855899999999998</c:v>
                </c:pt>
                <c:pt idx="6729">
                  <c:v>22.880400000000002</c:v>
                </c:pt>
                <c:pt idx="6730">
                  <c:v>22.930599999999998</c:v>
                </c:pt>
                <c:pt idx="6731">
                  <c:v>22.9587</c:v>
                </c:pt>
                <c:pt idx="6732">
                  <c:v>22.9269</c:v>
                </c:pt>
                <c:pt idx="6733">
                  <c:v>22.852</c:v>
                </c:pt>
                <c:pt idx="6734">
                  <c:v>22.849</c:v>
                </c:pt>
                <c:pt idx="6735">
                  <c:v>22.845800000000001</c:v>
                </c:pt>
                <c:pt idx="6736">
                  <c:v>22.848299999999998</c:v>
                </c:pt>
                <c:pt idx="6737">
                  <c:v>22.907399999999999</c:v>
                </c:pt>
                <c:pt idx="6738">
                  <c:v>22.9453</c:v>
                </c:pt>
                <c:pt idx="6739">
                  <c:v>22.9497</c:v>
                </c:pt>
                <c:pt idx="6740">
                  <c:v>22.8995</c:v>
                </c:pt>
                <c:pt idx="6741">
                  <c:v>22.798300000000001</c:v>
                </c:pt>
                <c:pt idx="6742">
                  <c:v>22.6754</c:v>
                </c:pt>
                <c:pt idx="6743">
                  <c:v>22.564</c:v>
                </c:pt>
                <c:pt idx="6744">
                  <c:v>22.467700000000001</c:v>
                </c:pt>
                <c:pt idx="6745">
                  <c:v>22.392700000000001</c:v>
                </c:pt>
                <c:pt idx="6746">
                  <c:v>22.3614</c:v>
                </c:pt>
                <c:pt idx="6747">
                  <c:v>22.364100000000001</c:v>
                </c:pt>
                <c:pt idx="6748">
                  <c:v>22.385400000000001</c:v>
                </c:pt>
                <c:pt idx="6749">
                  <c:v>22.4297</c:v>
                </c:pt>
                <c:pt idx="6750">
                  <c:v>22.5427</c:v>
                </c:pt>
                <c:pt idx="6751">
                  <c:v>22.660699999999999</c:v>
                </c:pt>
                <c:pt idx="6752">
                  <c:v>22.7225</c:v>
                </c:pt>
                <c:pt idx="6753">
                  <c:v>22.764900000000001</c:v>
                </c:pt>
                <c:pt idx="6754">
                  <c:v>22.743300000000001</c:v>
                </c:pt>
                <c:pt idx="6755">
                  <c:v>22.776399999999999</c:v>
                </c:pt>
                <c:pt idx="6756">
                  <c:v>22.836600000000001</c:v>
                </c:pt>
                <c:pt idx="6757">
                  <c:v>22.913599999999999</c:v>
                </c:pt>
                <c:pt idx="6758">
                  <c:v>22.938199999999998</c:v>
                </c:pt>
                <c:pt idx="6759">
                  <c:v>22.904</c:v>
                </c:pt>
                <c:pt idx="6760">
                  <c:v>22.869900000000001</c:v>
                </c:pt>
                <c:pt idx="6761">
                  <c:v>22.8431</c:v>
                </c:pt>
                <c:pt idx="6762">
                  <c:v>22.814699999999998</c:v>
                </c:pt>
                <c:pt idx="6763">
                  <c:v>22.798400000000001</c:v>
                </c:pt>
                <c:pt idx="6764">
                  <c:v>22.783100000000001</c:v>
                </c:pt>
                <c:pt idx="6765">
                  <c:v>22.756799999999998</c:v>
                </c:pt>
                <c:pt idx="6766">
                  <c:v>22.712800000000001</c:v>
                </c:pt>
                <c:pt idx="6767">
                  <c:v>22.706199999999999</c:v>
                </c:pt>
                <c:pt idx="6768">
                  <c:v>22.703800000000001</c:v>
                </c:pt>
                <c:pt idx="6769">
                  <c:v>22.702400000000001</c:v>
                </c:pt>
                <c:pt idx="6770">
                  <c:v>22.695</c:v>
                </c:pt>
                <c:pt idx="6771">
                  <c:v>22.648299999999999</c:v>
                </c:pt>
                <c:pt idx="6772">
                  <c:v>22.620799999999999</c:v>
                </c:pt>
                <c:pt idx="6773">
                  <c:v>22.601900000000001</c:v>
                </c:pt>
                <c:pt idx="6774">
                  <c:v>22.601600000000001</c:v>
                </c:pt>
                <c:pt idx="6775">
                  <c:v>22.626100000000001</c:v>
                </c:pt>
                <c:pt idx="6776">
                  <c:v>22.6568</c:v>
                </c:pt>
                <c:pt idx="6777">
                  <c:v>22.686499999999999</c:v>
                </c:pt>
                <c:pt idx="6778">
                  <c:v>22.7394</c:v>
                </c:pt>
                <c:pt idx="6779">
                  <c:v>22.781300000000002</c:v>
                </c:pt>
                <c:pt idx="6780">
                  <c:v>22.7986</c:v>
                </c:pt>
                <c:pt idx="6781">
                  <c:v>22.8613</c:v>
                </c:pt>
                <c:pt idx="6782">
                  <c:v>22.9541</c:v>
                </c:pt>
                <c:pt idx="6783">
                  <c:v>23.020499999999998</c:v>
                </c:pt>
                <c:pt idx="6784">
                  <c:v>23.034700000000001</c:v>
                </c:pt>
                <c:pt idx="6785">
                  <c:v>23.044499999999999</c:v>
                </c:pt>
                <c:pt idx="6786">
                  <c:v>23.0334</c:v>
                </c:pt>
                <c:pt idx="6787">
                  <c:v>22.973600000000001</c:v>
                </c:pt>
                <c:pt idx="6788">
                  <c:v>22.896999999999998</c:v>
                </c:pt>
                <c:pt idx="6789">
                  <c:v>22.821200000000001</c:v>
                </c:pt>
                <c:pt idx="6790">
                  <c:v>22.7285</c:v>
                </c:pt>
                <c:pt idx="6791">
                  <c:v>22.627099999999999</c:v>
                </c:pt>
                <c:pt idx="6792">
                  <c:v>22.531500000000001</c:v>
                </c:pt>
                <c:pt idx="6793">
                  <c:v>22.4513</c:v>
                </c:pt>
                <c:pt idx="6794">
                  <c:v>22.414999999999999</c:v>
                </c:pt>
                <c:pt idx="6795">
                  <c:v>22.405100000000001</c:v>
                </c:pt>
                <c:pt idx="6796">
                  <c:v>22.430499999999999</c:v>
                </c:pt>
                <c:pt idx="6797">
                  <c:v>22.4697</c:v>
                </c:pt>
                <c:pt idx="6798">
                  <c:v>22.518799999999999</c:v>
                </c:pt>
                <c:pt idx="6799">
                  <c:v>22.584800000000001</c:v>
                </c:pt>
                <c:pt idx="6800">
                  <c:v>22.5944</c:v>
                </c:pt>
                <c:pt idx="6801">
                  <c:v>22.604299999999999</c:v>
                </c:pt>
                <c:pt idx="6802">
                  <c:v>22.620699999999999</c:v>
                </c:pt>
                <c:pt idx="6803">
                  <c:v>22.643999999999998</c:v>
                </c:pt>
                <c:pt idx="6804">
                  <c:v>22.675899999999999</c:v>
                </c:pt>
                <c:pt idx="6805">
                  <c:v>22.7103</c:v>
                </c:pt>
                <c:pt idx="6806">
                  <c:v>22.824100000000001</c:v>
                </c:pt>
                <c:pt idx="6807">
                  <c:v>22.9329</c:v>
                </c:pt>
                <c:pt idx="6808">
                  <c:v>23.0288</c:v>
                </c:pt>
                <c:pt idx="6809">
                  <c:v>23.1203</c:v>
                </c:pt>
                <c:pt idx="6810">
                  <c:v>23.212</c:v>
                </c:pt>
                <c:pt idx="6811">
                  <c:v>23.310700000000001</c:v>
                </c:pt>
                <c:pt idx="6812">
                  <c:v>23.456199999999999</c:v>
                </c:pt>
                <c:pt idx="6813">
                  <c:v>23.655799999999999</c:v>
                </c:pt>
                <c:pt idx="6814">
                  <c:v>23.775400000000001</c:v>
                </c:pt>
                <c:pt idx="6815">
                  <c:v>23.756799999999998</c:v>
                </c:pt>
                <c:pt idx="6816">
                  <c:v>23.714300000000001</c:v>
                </c:pt>
                <c:pt idx="6817">
                  <c:v>23.648099999999999</c:v>
                </c:pt>
                <c:pt idx="6818">
                  <c:v>23.529</c:v>
                </c:pt>
                <c:pt idx="6819">
                  <c:v>23.4009</c:v>
                </c:pt>
                <c:pt idx="6820">
                  <c:v>23.303100000000001</c:v>
                </c:pt>
                <c:pt idx="6821">
                  <c:v>23.186499999999999</c:v>
                </c:pt>
                <c:pt idx="6822">
                  <c:v>23.057400000000001</c:v>
                </c:pt>
                <c:pt idx="6823">
                  <c:v>22.942900000000002</c:v>
                </c:pt>
                <c:pt idx="6824">
                  <c:v>22.8111</c:v>
                </c:pt>
                <c:pt idx="6825">
                  <c:v>22.689299999999999</c:v>
                </c:pt>
                <c:pt idx="6826">
                  <c:v>22.583200000000001</c:v>
                </c:pt>
                <c:pt idx="6827">
                  <c:v>22.4664</c:v>
                </c:pt>
                <c:pt idx="6828">
                  <c:v>22.393599999999999</c:v>
                </c:pt>
                <c:pt idx="6829">
                  <c:v>22.4252</c:v>
                </c:pt>
                <c:pt idx="6830">
                  <c:v>22.606100000000001</c:v>
                </c:pt>
                <c:pt idx="6831">
                  <c:v>22.7759</c:v>
                </c:pt>
                <c:pt idx="6832">
                  <c:v>22.936699999999998</c:v>
                </c:pt>
                <c:pt idx="6833">
                  <c:v>23.01</c:v>
                </c:pt>
                <c:pt idx="6834">
                  <c:v>23.073399999999999</c:v>
                </c:pt>
                <c:pt idx="6835">
                  <c:v>23.082999999999998</c:v>
                </c:pt>
                <c:pt idx="6836">
                  <c:v>23.104900000000001</c:v>
                </c:pt>
                <c:pt idx="6837">
                  <c:v>23.096299999999999</c:v>
                </c:pt>
                <c:pt idx="6838">
                  <c:v>23.076499999999999</c:v>
                </c:pt>
                <c:pt idx="6839">
                  <c:v>23.222899999999999</c:v>
                </c:pt>
                <c:pt idx="6840">
                  <c:v>23.290700000000001</c:v>
                </c:pt>
                <c:pt idx="6841">
                  <c:v>23.261700000000001</c:v>
                </c:pt>
                <c:pt idx="6842">
                  <c:v>23.215599999999998</c:v>
                </c:pt>
                <c:pt idx="6843">
                  <c:v>23.210599999999999</c:v>
                </c:pt>
                <c:pt idx="6844">
                  <c:v>23.145700000000001</c:v>
                </c:pt>
                <c:pt idx="6845">
                  <c:v>23.0398</c:v>
                </c:pt>
                <c:pt idx="6846">
                  <c:v>23.04</c:v>
                </c:pt>
                <c:pt idx="6847">
                  <c:v>23.072399999999998</c:v>
                </c:pt>
                <c:pt idx="6848">
                  <c:v>23.000599999999999</c:v>
                </c:pt>
                <c:pt idx="6849">
                  <c:v>24.178999999999998</c:v>
                </c:pt>
                <c:pt idx="6850">
                  <c:v>23.209499999999998</c:v>
                </c:pt>
                <c:pt idx="6851">
                  <c:v>23.190899999999999</c:v>
                </c:pt>
                <c:pt idx="6852">
                  <c:v>23.084399999999999</c:v>
                </c:pt>
                <c:pt idx="6853">
                  <c:v>23.054600000000001</c:v>
                </c:pt>
                <c:pt idx="6854">
                  <c:v>23.069500000000001</c:v>
                </c:pt>
                <c:pt idx="6855">
                  <c:v>23.055700000000002</c:v>
                </c:pt>
                <c:pt idx="6856">
                  <c:v>23.101199999999999</c:v>
                </c:pt>
                <c:pt idx="6857">
                  <c:v>23.170999999999999</c:v>
                </c:pt>
                <c:pt idx="6858">
                  <c:v>23.210699999999999</c:v>
                </c:pt>
                <c:pt idx="6859">
                  <c:v>23.3278</c:v>
                </c:pt>
                <c:pt idx="6860">
                  <c:v>23.5</c:v>
                </c:pt>
                <c:pt idx="6861">
                  <c:v>23.569500000000001</c:v>
                </c:pt>
                <c:pt idx="6862">
                  <c:v>23.6694</c:v>
                </c:pt>
                <c:pt idx="6863">
                  <c:v>23.712700000000002</c:v>
                </c:pt>
                <c:pt idx="6864">
                  <c:v>23.723400000000002</c:v>
                </c:pt>
                <c:pt idx="6865">
                  <c:v>23.637699999999999</c:v>
                </c:pt>
                <c:pt idx="6866">
                  <c:v>23.671800000000001</c:v>
                </c:pt>
                <c:pt idx="6867">
                  <c:v>23.7501</c:v>
                </c:pt>
                <c:pt idx="6868">
                  <c:v>23.758500000000002</c:v>
                </c:pt>
                <c:pt idx="6869">
                  <c:v>23.733899999999998</c:v>
                </c:pt>
                <c:pt idx="6870">
                  <c:v>23.400500000000001</c:v>
                </c:pt>
                <c:pt idx="6871">
                  <c:v>23.221</c:v>
                </c:pt>
                <c:pt idx="6872">
                  <c:v>23.1739</c:v>
                </c:pt>
                <c:pt idx="6873">
                  <c:v>23.075399999999998</c:v>
                </c:pt>
                <c:pt idx="6874">
                  <c:v>22.9773</c:v>
                </c:pt>
                <c:pt idx="6875">
                  <c:v>22.8004</c:v>
                </c:pt>
                <c:pt idx="6876">
                  <c:v>22.668800000000001</c:v>
                </c:pt>
                <c:pt idx="6877">
                  <c:v>22.674499999999998</c:v>
                </c:pt>
                <c:pt idx="6878">
                  <c:v>22.8124</c:v>
                </c:pt>
                <c:pt idx="6879">
                  <c:v>22.855599999999999</c:v>
                </c:pt>
                <c:pt idx="6880">
                  <c:v>22.869800000000001</c:v>
                </c:pt>
                <c:pt idx="6881">
                  <c:v>22.8963</c:v>
                </c:pt>
                <c:pt idx="6882">
                  <c:v>22.918399999999998</c:v>
                </c:pt>
                <c:pt idx="6883">
                  <c:v>22.917000000000002</c:v>
                </c:pt>
                <c:pt idx="6884">
                  <c:v>22.9267</c:v>
                </c:pt>
                <c:pt idx="6885">
                  <c:v>22.922599999999999</c:v>
                </c:pt>
                <c:pt idx="6886">
                  <c:v>22.8597</c:v>
                </c:pt>
                <c:pt idx="6887">
                  <c:v>22.773199999999999</c:v>
                </c:pt>
                <c:pt idx="6888">
                  <c:v>22.712299999999999</c:v>
                </c:pt>
                <c:pt idx="6889">
                  <c:v>22.6602</c:v>
                </c:pt>
                <c:pt idx="6890">
                  <c:v>22.627400000000002</c:v>
                </c:pt>
                <c:pt idx="6891">
                  <c:v>22.613700000000001</c:v>
                </c:pt>
                <c:pt idx="6892">
                  <c:v>22.631499999999999</c:v>
                </c:pt>
                <c:pt idx="6893">
                  <c:v>22.822500000000002</c:v>
                </c:pt>
                <c:pt idx="6894">
                  <c:v>22.907399999999999</c:v>
                </c:pt>
                <c:pt idx="6895">
                  <c:v>22.944800000000001</c:v>
                </c:pt>
                <c:pt idx="6896">
                  <c:v>22.940799999999999</c:v>
                </c:pt>
                <c:pt idx="6897">
                  <c:v>22.9117</c:v>
                </c:pt>
                <c:pt idx="6898">
                  <c:v>22.8506</c:v>
                </c:pt>
                <c:pt idx="6899">
                  <c:v>22.777100000000001</c:v>
                </c:pt>
                <c:pt idx="6900">
                  <c:v>22.748799999999999</c:v>
                </c:pt>
                <c:pt idx="6901">
                  <c:v>22.841000000000001</c:v>
                </c:pt>
                <c:pt idx="6902">
                  <c:v>22.874300000000002</c:v>
                </c:pt>
                <c:pt idx="6903">
                  <c:v>22.918299999999999</c:v>
                </c:pt>
                <c:pt idx="6904">
                  <c:v>22.962700000000002</c:v>
                </c:pt>
                <c:pt idx="6905">
                  <c:v>23.0259</c:v>
                </c:pt>
                <c:pt idx="6906">
                  <c:v>23.063500000000001</c:v>
                </c:pt>
                <c:pt idx="6907">
                  <c:v>23.1236</c:v>
                </c:pt>
                <c:pt idx="6908">
                  <c:v>23.198899999999998</c:v>
                </c:pt>
                <c:pt idx="6909">
                  <c:v>23.264600000000002</c:v>
                </c:pt>
                <c:pt idx="6910">
                  <c:v>23.334</c:v>
                </c:pt>
                <c:pt idx="6911">
                  <c:v>23.415500000000002</c:v>
                </c:pt>
                <c:pt idx="6912">
                  <c:v>23.500599999999999</c:v>
                </c:pt>
                <c:pt idx="6913">
                  <c:v>23.580400000000001</c:v>
                </c:pt>
                <c:pt idx="6914">
                  <c:v>23.648599999999998</c:v>
                </c:pt>
                <c:pt idx="6915">
                  <c:v>23.717199999999998</c:v>
                </c:pt>
                <c:pt idx="6916">
                  <c:v>23.753299999999999</c:v>
                </c:pt>
                <c:pt idx="6917">
                  <c:v>23.779299999999999</c:v>
                </c:pt>
                <c:pt idx="6918">
                  <c:v>23.680599999999998</c:v>
                </c:pt>
                <c:pt idx="6919">
                  <c:v>23.657</c:v>
                </c:pt>
                <c:pt idx="6920">
                  <c:v>23.644400000000001</c:v>
                </c:pt>
                <c:pt idx="6921">
                  <c:v>23.607900000000001</c:v>
                </c:pt>
                <c:pt idx="6922">
                  <c:v>23.555700000000002</c:v>
                </c:pt>
                <c:pt idx="6923">
                  <c:v>23.5185</c:v>
                </c:pt>
                <c:pt idx="6924">
                  <c:v>23.531099999999999</c:v>
                </c:pt>
                <c:pt idx="6925">
                  <c:v>23.493400000000001</c:v>
                </c:pt>
                <c:pt idx="6926">
                  <c:v>23.3691</c:v>
                </c:pt>
                <c:pt idx="6927">
                  <c:v>23.209900000000001</c:v>
                </c:pt>
                <c:pt idx="6928">
                  <c:v>23.125800000000002</c:v>
                </c:pt>
                <c:pt idx="6929">
                  <c:v>23.2014</c:v>
                </c:pt>
                <c:pt idx="6930">
                  <c:v>23.1708</c:v>
                </c:pt>
                <c:pt idx="6931">
                  <c:v>23.3017</c:v>
                </c:pt>
                <c:pt idx="6932">
                  <c:v>23.405899999999999</c:v>
                </c:pt>
                <c:pt idx="6933">
                  <c:v>22.8657</c:v>
                </c:pt>
                <c:pt idx="6934">
                  <c:v>22.795000000000002</c:v>
                </c:pt>
                <c:pt idx="6935">
                  <c:v>22.746400000000001</c:v>
                </c:pt>
                <c:pt idx="6936">
                  <c:v>22.746099999999998</c:v>
                </c:pt>
                <c:pt idx="6937">
                  <c:v>22.7364</c:v>
                </c:pt>
                <c:pt idx="6938">
                  <c:v>22.678999999999998</c:v>
                </c:pt>
                <c:pt idx="6939">
                  <c:v>22.640699999999999</c:v>
                </c:pt>
                <c:pt idx="6940">
                  <c:v>22.609300000000001</c:v>
                </c:pt>
                <c:pt idx="6941">
                  <c:v>22.587299999999999</c:v>
                </c:pt>
                <c:pt idx="6942">
                  <c:v>22.569199999999999</c:v>
                </c:pt>
                <c:pt idx="6943">
                  <c:v>22.599399999999999</c:v>
                </c:pt>
                <c:pt idx="6944">
                  <c:v>22.636800000000001</c:v>
                </c:pt>
                <c:pt idx="6945">
                  <c:v>22.6494</c:v>
                </c:pt>
                <c:pt idx="6946">
                  <c:v>22.655100000000001</c:v>
                </c:pt>
                <c:pt idx="6947">
                  <c:v>22.6812</c:v>
                </c:pt>
                <c:pt idx="6948">
                  <c:v>22.691299999999998</c:v>
                </c:pt>
                <c:pt idx="6949">
                  <c:v>22.659600000000001</c:v>
                </c:pt>
                <c:pt idx="6950">
                  <c:v>22.597799999999999</c:v>
                </c:pt>
                <c:pt idx="6951">
                  <c:v>22.525700000000001</c:v>
                </c:pt>
                <c:pt idx="6952">
                  <c:v>22.511399999999998</c:v>
                </c:pt>
                <c:pt idx="6953">
                  <c:v>22.530999999999999</c:v>
                </c:pt>
                <c:pt idx="6954">
                  <c:v>22.559799999999999</c:v>
                </c:pt>
                <c:pt idx="6955">
                  <c:v>22.728100000000001</c:v>
                </c:pt>
                <c:pt idx="6956">
                  <c:v>22.968</c:v>
                </c:pt>
                <c:pt idx="6957">
                  <c:v>23.165199999999999</c:v>
                </c:pt>
                <c:pt idx="6958">
                  <c:v>23.303599999999999</c:v>
                </c:pt>
                <c:pt idx="6959">
                  <c:v>23.3627</c:v>
                </c:pt>
                <c:pt idx="6960">
                  <c:v>23.378599999999999</c:v>
                </c:pt>
                <c:pt idx="6961">
                  <c:v>23.362100000000002</c:v>
                </c:pt>
                <c:pt idx="6962">
                  <c:v>23.3141</c:v>
                </c:pt>
                <c:pt idx="6963">
                  <c:v>23.267499999999998</c:v>
                </c:pt>
                <c:pt idx="6964">
                  <c:v>23.2073</c:v>
                </c:pt>
                <c:pt idx="6965">
                  <c:v>23.064299999999999</c:v>
                </c:pt>
                <c:pt idx="6966">
                  <c:v>22.973600000000001</c:v>
                </c:pt>
                <c:pt idx="6967">
                  <c:v>22.940100000000001</c:v>
                </c:pt>
                <c:pt idx="6968">
                  <c:v>23.051500000000001</c:v>
                </c:pt>
                <c:pt idx="6969">
                  <c:v>23.017099999999999</c:v>
                </c:pt>
                <c:pt idx="6970">
                  <c:v>22.965</c:v>
                </c:pt>
                <c:pt idx="6971">
                  <c:v>22.927</c:v>
                </c:pt>
                <c:pt idx="6972">
                  <c:v>22.917400000000001</c:v>
                </c:pt>
                <c:pt idx="6973">
                  <c:v>22.903500000000001</c:v>
                </c:pt>
                <c:pt idx="6974">
                  <c:v>22.899100000000001</c:v>
                </c:pt>
                <c:pt idx="6975">
                  <c:v>22.8675</c:v>
                </c:pt>
                <c:pt idx="6976">
                  <c:v>22.834900000000001</c:v>
                </c:pt>
                <c:pt idx="6977">
                  <c:v>22.800699999999999</c:v>
                </c:pt>
                <c:pt idx="6978">
                  <c:v>22.763400000000001</c:v>
                </c:pt>
                <c:pt idx="6979">
                  <c:v>22.729700000000001</c:v>
                </c:pt>
                <c:pt idx="6980">
                  <c:v>22.7026</c:v>
                </c:pt>
                <c:pt idx="6981">
                  <c:v>22.700099999999999</c:v>
                </c:pt>
                <c:pt idx="6982">
                  <c:v>22.697500000000002</c:v>
                </c:pt>
                <c:pt idx="6983">
                  <c:v>22.695900000000002</c:v>
                </c:pt>
                <c:pt idx="6984">
                  <c:v>22.694400000000002</c:v>
                </c:pt>
                <c:pt idx="6985">
                  <c:v>22.6999</c:v>
                </c:pt>
                <c:pt idx="6986">
                  <c:v>22.692599999999999</c:v>
                </c:pt>
                <c:pt idx="6987">
                  <c:v>22.680499999999999</c:v>
                </c:pt>
                <c:pt idx="6988">
                  <c:v>22.6846</c:v>
                </c:pt>
                <c:pt idx="6989">
                  <c:v>22.695</c:v>
                </c:pt>
                <c:pt idx="6990">
                  <c:v>22.72</c:v>
                </c:pt>
                <c:pt idx="6991">
                  <c:v>22.766300000000001</c:v>
                </c:pt>
                <c:pt idx="6992">
                  <c:v>22.836500000000001</c:v>
                </c:pt>
                <c:pt idx="6993">
                  <c:v>22.909199999999998</c:v>
                </c:pt>
                <c:pt idx="6994">
                  <c:v>22.9923</c:v>
                </c:pt>
                <c:pt idx="6995">
                  <c:v>23.034300000000002</c:v>
                </c:pt>
                <c:pt idx="6996">
                  <c:v>23.0015</c:v>
                </c:pt>
                <c:pt idx="6997">
                  <c:v>22.950700000000001</c:v>
                </c:pt>
                <c:pt idx="6998">
                  <c:v>22.885400000000001</c:v>
                </c:pt>
                <c:pt idx="6999">
                  <c:v>22.8401</c:v>
                </c:pt>
                <c:pt idx="7000">
                  <c:v>22.809000000000001</c:v>
                </c:pt>
                <c:pt idx="7001">
                  <c:v>22.795100000000001</c:v>
                </c:pt>
                <c:pt idx="7002">
                  <c:v>22.807500000000001</c:v>
                </c:pt>
                <c:pt idx="7003">
                  <c:v>22.7989</c:v>
                </c:pt>
                <c:pt idx="7004">
                  <c:v>22.811800000000002</c:v>
                </c:pt>
                <c:pt idx="7005">
                  <c:v>22.854900000000001</c:v>
                </c:pt>
                <c:pt idx="7006">
                  <c:v>22.922000000000001</c:v>
                </c:pt>
                <c:pt idx="7007">
                  <c:v>23.016100000000002</c:v>
                </c:pt>
                <c:pt idx="7008">
                  <c:v>23.136199999999999</c:v>
                </c:pt>
                <c:pt idx="7009">
                  <c:v>23.261399999999998</c:v>
                </c:pt>
                <c:pt idx="7010">
                  <c:v>23.3019</c:v>
                </c:pt>
                <c:pt idx="7011">
                  <c:v>23.341899999999999</c:v>
                </c:pt>
                <c:pt idx="7012">
                  <c:v>23.3629</c:v>
                </c:pt>
                <c:pt idx="7013">
                  <c:v>23.389099999999999</c:v>
                </c:pt>
                <c:pt idx="7014">
                  <c:v>23.429600000000001</c:v>
                </c:pt>
                <c:pt idx="7015">
                  <c:v>23.4788</c:v>
                </c:pt>
                <c:pt idx="7016">
                  <c:v>23.474599999999999</c:v>
                </c:pt>
                <c:pt idx="7017">
                  <c:v>23.430099999999999</c:v>
                </c:pt>
                <c:pt idx="7018">
                  <c:v>23.395099999999999</c:v>
                </c:pt>
                <c:pt idx="7019">
                  <c:v>23.3691</c:v>
                </c:pt>
                <c:pt idx="7020">
                  <c:v>23.2913</c:v>
                </c:pt>
                <c:pt idx="7021">
                  <c:v>23.184100000000001</c:v>
                </c:pt>
                <c:pt idx="7022">
                  <c:v>23.058199999999999</c:v>
                </c:pt>
                <c:pt idx="7023">
                  <c:v>22.927499999999998</c:v>
                </c:pt>
                <c:pt idx="7024">
                  <c:v>22.819299999999998</c:v>
                </c:pt>
                <c:pt idx="7025">
                  <c:v>22.7193</c:v>
                </c:pt>
                <c:pt idx="7026">
                  <c:v>22.6374</c:v>
                </c:pt>
                <c:pt idx="7027">
                  <c:v>22.582899999999999</c:v>
                </c:pt>
                <c:pt idx="7028">
                  <c:v>22.545999999999999</c:v>
                </c:pt>
                <c:pt idx="7029">
                  <c:v>22.5441</c:v>
                </c:pt>
                <c:pt idx="7030">
                  <c:v>22.5913</c:v>
                </c:pt>
                <c:pt idx="7031">
                  <c:v>22.643699999999999</c:v>
                </c:pt>
                <c:pt idx="7032">
                  <c:v>22.7377</c:v>
                </c:pt>
                <c:pt idx="7033">
                  <c:v>22.788900000000002</c:v>
                </c:pt>
                <c:pt idx="7034">
                  <c:v>22.8413</c:v>
                </c:pt>
                <c:pt idx="7035">
                  <c:v>22.888000000000002</c:v>
                </c:pt>
                <c:pt idx="7036">
                  <c:v>22.942599999999999</c:v>
                </c:pt>
                <c:pt idx="7037">
                  <c:v>23.0092</c:v>
                </c:pt>
                <c:pt idx="7038">
                  <c:v>23.075600000000001</c:v>
                </c:pt>
                <c:pt idx="7039">
                  <c:v>23.146000000000001</c:v>
                </c:pt>
                <c:pt idx="7040">
                  <c:v>23.196000000000002</c:v>
                </c:pt>
                <c:pt idx="7041">
                  <c:v>23.21</c:v>
                </c:pt>
                <c:pt idx="7042">
                  <c:v>23.201000000000001</c:v>
                </c:pt>
                <c:pt idx="7043">
                  <c:v>23.2121</c:v>
                </c:pt>
                <c:pt idx="7044">
                  <c:v>23.286300000000001</c:v>
                </c:pt>
                <c:pt idx="7045">
                  <c:v>23.3794</c:v>
                </c:pt>
                <c:pt idx="7046">
                  <c:v>23.2911</c:v>
                </c:pt>
                <c:pt idx="7047">
                  <c:v>23.1875</c:v>
                </c:pt>
                <c:pt idx="7048">
                  <c:v>23.1157</c:v>
                </c:pt>
                <c:pt idx="7049">
                  <c:v>23.115100000000002</c:v>
                </c:pt>
                <c:pt idx="7050">
                  <c:v>23.225300000000001</c:v>
                </c:pt>
                <c:pt idx="7051">
                  <c:v>23.430299999999999</c:v>
                </c:pt>
                <c:pt idx="7052">
                  <c:v>23.686</c:v>
                </c:pt>
                <c:pt idx="7053">
                  <c:v>23.7578</c:v>
                </c:pt>
                <c:pt idx="7054">
                  <c:v>22.974599999999999</c:v>
                </c:pt>
                <c:pt idx="7055">
                  <c:v>22.658999999999999</c:v>
                </c:pt>
                <c:pt idx="7056">
                  <c:v>22.3917</c:v>
                </c:pt>
                <c:pt idx="7057">
                  <c:v>22.373200000000001</c:v>
                </c:pt>
                <c:pt idx="7058">
                  <c:v>22.445499999999999</c:v>
                </c:pt>
                <c:pt idx="7059">
                  <c:v>22.571999999999999</c:v>
                </c:pt>
                <c:pt idx="7060">
                  <c:v>22.686800000000002</c:v>
                </c:pt>
                <c:pt idx="7061">
                  <c:v>22.835899999999999</c:v>
                </c:pt>
                <c:pt idx="7062">
                  <c:v>23.013400000000001</c:v>
                </c:pt>
                <c:pt idx="7063">
                  <c:v>23.045300000000001</c:v>
                </c:pt>
                <c:pt idx="7064">
                  <c:v>23.124500000000001</c:v>
                </c:pt>
                <c:pt idx="7065">
                  <c:v>23.209800000000001</c:v>
                </c:pt>
                <c:pt idx="7066">
                  <c:v>23.2959</c:v>
                </c:pt>
                <c:pt idx="7067">
                  <c:v>23.3797</c:v>
                </c:pt>
                <c:pt idx="7068">
                  <c:v>23.383900000000001</c:v>
                </c:pt>
                <c:pt idx="7069">
                  <c:v>23.340800000000002</c:v>
                </c:pt>
                <c:pt idx="7070">
                  <c:v>23.349299999999999</c:v>
                </c:pt>
                <c:pt idx="7071">
                  <c:v>23.385100000000001</c:v>
                </c:pt>
                <c:pt idx="7072">
                  <c:v>23.426100000000002</c:v>
                </c:pt>
                <c:pt idx="7073">
                  <c:v>23.491099999999999</c:v>
                </c:pt>
                <c:pt idx="7074">
                  <c:v>23.4709</c:v>
                </c:pt>
                <c:pt idx="7075">
                  <c:v>23.442799999999998</c:v>
                </c:pt>
                <c:pt idx="7076">
                  <c:v>23.421099999999999</c:v>
                </c:pt>
                <c:pt idx="7077">
                  <c:v>23.422899999999998</c:v>
                </c:pt>
                <c:pt idx="7078">
                  <c:v>23.415199999999999</c:v>
                </c:pt>
                <c:pt idx="7079">
                  <c:v>23.399699999999999</c:v>
                </c:pt>
                <c:pt idx="7080">
                  <c:v>23.374600000000001</c:v>
                </c:pt>
                <c:pt idx="7081">
                  <c:v>23.348600000000001</c:v>
                </c:pt>
                <c:pt idx="7082">
                  <c:v>23.312100000000001</c:v>
                </c:pt>
                <c:pt idx="7083">
                  <c:v>23.270399999999999</c:v>
                </c:pt>
                <c:pt idx="7084">
                  <c:v>23.261600000000001</c:v>
                </c:pt>
                <c:pt idx="7085">
                  <c:v>23.232299999999999</c:v>
                </c:pt>
                <c:pt idx="7086">
                  <c:v>23.196999999999999</c:v>
                </c:pt>
                <c:pt idx="7087">
                  <c:v>23.129000000000001</c:v>
                </c:pt>
                <c:pt idx="7088">
                  <c:v>23.082599999999999</c:v>
                </c:pt>
                <c:pt idx="7089">
                  <c:v>23.059000000000001</c:v>
                </c:pt>
                <c:pt idx="7090">
                  <c:v>23.086300000000001</c:v>
                </c:pt>
                <c:pt idx="7091">
                  <c:v>23.128399999999999</c:v>
                </c:pt>
                <c:pt idx="7092">
                  <c:v>23.1309</c:v>
                </c:pt>
                <c:pt idx="7093">
                  <c:v>23.226800000000001</c:v>
                </c:pt>
                <c:pt idx="7094">
                  <c:v>23.284199999999998</c:v>
                </c:pt>
                <c:pt idx="7095">
                  <c:v>23.203600000000002</c:v>
                </c:pt>
                <c:pt idx="7096">
                  <c:v>23.200500000000002</c:v>
                </c:pt>
                <c:pt idx="7097">
                  <c:v>23.2044</c:v>
                </c:pt>
                <c:pt idx="7098">
                  <c:v>22.853200000000001</c:v>
                </c:pt>
                <c:pt idx="7099">
                  <c:v>22.9222</c:v>
                </c:pt>
                <c:pt idx="7100">
                  <c:v>23.016400000000001</c:v>
                </c:pt>
                <c:pt idx="7101">
                  <c:v>23.041599999999999</c:v>
                </c:pt>
                <c:pt idx="7102">
                  <c:v>23.037400000000002</c:v>
                </c:pt>
                <c:pt idx="7103">
                  <c:v>23.0457</c:v>
                </c:pt>
                <c:pt idx="7104">
                  <c:v>23.081</c:v>
                </c:pt>
                <c:pt idx="7105">
                  <c:v>23.128799999999998</c:v>
                </c:pt>
                <c:pt idx="7106">
                  <c:v>23.113800000000001</c:v>
                </c:pt>
                <c:pt idx="7107">
                  <c:v>23.0595</c:v>
                </c:pt>
                <c:pt idx="7108">
                  <c:v>22.945399999999999</c:v>
                </c:pt>
                <c:pt idx="7109">
                  <c:v>22.904699999999998</c:v>
                </c:pt>
                <c:pt idx="7110">
                  <c:v>22.8748</c:v>
                </c:pt>
                <c:pt idx="7111">
                  <c:v>22.853100000000001</c:v>
                </c:pt>
                <c:pt idx="7112">
                  <c:v>22.880500000000001</c:v>
                </c:pt>
                <c:pt idx="7113">
                  <c:v>22.895399999999999</c:v>
                </c:pt>
                <c:pt idx="7114">
                  <c:v>22.913399999999999</c:v>
                </c:pt>
                <c:pt idx="7115">
                  <c:v>22.966200000000001</c:v>
                </c:pt>
                <c:pt idx="7116">
                  <c:v>23.008700000000001</c:v>
                </c:pt>
                <c:pt idx="7117">
                  <c:v>23.0425</c:v>
                </c:pt>
                <c:pt idx="7118">
                  <c:v>23.081700000000001</c:v>
                </c:pt>
                <c:pt idx="7119">
                  <c:v>23.12</c:v>
                </c:pt>
                <c:pt idx="7120">
                  <c:v>23.1629</c:v>
                </c:pt>
                <c:pt idx="7121">
                  <c:v>23.189599999999999</c:v>
                </c:pt>
                <c:pt idx="7122">
                  <c:v>23.217500000000001</c:v>
                </c:pt>
                <c:pt idx="7123">
                  <c:v>23.242699999999999</c:v>
                </c:pt>
                <c:pt idx="7124">
                  <c:v>23.2608</c:v>
                </c:pt>
                <c:pt idx="7125">
                  <c:v>23.278400000000001</c:v>
                </c:pt>
                <c:pt idx="7126">
                  <c:v>23.299800000000001</c:v>
                </c:pt>
                <c:pt idx="7127">
                  <c:v>23.308599999999998</c:v>
                </c:pt>
                <c:pt idx="7128">
                  <c:v>23.277000000000001</c:v>
                </c:pt>
                <c:pt idx="7129">
                  <c:v>23.203600000000002</c:v>
                </c:pt>
                <c:pt idx="7130">
                  <c:v>23.206199999999999</c:v>
                </c:pt>
                <c:pt idx="7131">
                  <c:v>23.205300000000001</c:v>
                </c:pt>
                <c:pt idx="7132">
                  <c:v>23.2117</c:v>
                </c:pt>
                <c:pt idx="7133">
                  <c:v>23.214600000000001</c:v>
                </c:pt>
                <c:pt idx="7134">
                  <c:v>23.206299999999999</c:v>
                </c:pt>
                <c:pt idx="7135">
                  <c:v>23.191600000000001</c:v>
                </c:pt>
                <c:pt idx="7136">
                  <c:v>23.2166</c:v>
                </c:pt>
                <c:pt idx="7137">
                  <c:v>23.237200000000001</c:v>
                </c:pt>
                <c:pt idx="7138">
                  <c:v>23.263100000000001</c:v>
                </c:pt>
                <c:pt idx="7139">
                  <c:v>23.279</c:v>
                </c:pt>
                <c:pt idx="7140">
                  <c:v>23.282499999999999</c:v>
                </c:pt>
                <c:pt idx="7141">
                  <c:v>23.265499999999999</c:v>
                </c:pt>
                <c:pt idx="7142">
                  <c:v>23.256399999999999</c:v>
                </c:pt>
                <c:pt idx="7143">
                  <c:v>23.2117</c:v>
                </c:pt>
                <c:pt idx="7144">
                  <c:v>23.080300000000001</c:v>
                </c:pt>
                <c:pt idx="7145">
                  <c:v>22.980699999999999</c:v>
                </c:pt>
                <c:pt idx="7146">
                  <c:v>22.948399999999999</c:v>
                </c:pt>
                <c:pt idx="7147">
                  <c:v>23.029</c:v>
                </c:pt>
                <c:pt idx="7148">
                  <c:v>23.101299999999998</c:v>
                </c:pt>
                <c:pt idx="7149">
                  <c:v>23.196400000000001</c:v>
                </c:pt>
                <c:pt idx="7150">
                  <c:v>23.303000000000001</c:v>
                </c:pt>
                <c:pt idx="7151">
                  <c:v>23.4101</c:v>
                </c:pt>
                <c:pt idx="7152">
                  <c:v>23.441600000000001</c:v>
                </c:pt>
                <c:pt idx="7153">
                  <c:v>23.4514</c:v>
                </c:pt>
                <c:pt idx="7154">
                  <c:v>23.408999999999999</c:v>
                </c:pt>
                <c:pt idx="7155">
                  <c:v>23.384399999999999</c:v>
                </c:pt>
                <c:pt idx="7156">
                  <c:v>23.332999999999998</c:v>
                </c:pt>
                <c:pt idx="7157">
                  <c:v>23.309200000000001</c:v>
                </c:pt>
                <c:pt idx="7158">
                  <c:v>23.331600000000002</c:v>
                </c:pt>
                <c:pt idx="7159">
                  <c:v>23.328900000000001</c:v>
                </c:pt>
                <c:pt idx="7160">
                  <c:v>23.325500000000002</c:v>
                </c:pt>
                <c:pt idx="7161">
                  <c:v>23.3325</c:v>
                </c:pt>
                <c:pt idx="7162">
                  <c:v>23.4133</c:v>
                </c:pt>
                <c:pt idx="7163">
                  <c:v>23.506499999999999</c:v>
                </c:pt>
                <c:pt idx="7164">
                  <c:v>23.554300000000001</c:v>
                </c:pt>
                <c:pt idx="7165">
                  <c:v>23.604800000000001</c:v>
                </c:pt>
                <c:pt idx="7166">
                  <c:v>23.593800000000002</c:v>
                </c:pt>
                <c:pt idx="7167">
                  <c:v>23.6203</c:v>
                </c:pt>
                <c:pt idx="7168">
                  <c:v>23.620999999999999</c:v>
                </c:pt>
                <c:pt idx="7169">
                  <c:v>23.598700000000001</c:v>
                </c:pt>
                <c:pt idx="7170">
                  <c:v>23.528600000000001</c:v>
                </c:pt>
                <c:pt idx="7171">
                  <c:v>23.4069</c:v>
                </c:pt>
                <c:pt idx="7172">
                  <c:v>23.345600000000001</c:v>
                </c:pt>
                <c:pt idx="7173">
                  <c:v>23.3765</c:v>
                </c:pt>
                <c:pt idx="7174">
                  <c:v>23.3599</c:v>
                </c:pt>
                <c:pt idx="7175">
                  <c:v>23.387799999999999</c:v>
                </c:pt>
                <c:pt idx="7176">
                  <c:v>23.4421</c:v>
                </c:pt>
                <c:pt idx="7177">
                  <c:v>23.534300000000002</c:v>
                </c:pt>
                <c:pt idx="7178">
                  <c:v>23.551600000000001</c:v>
                </c:pt>
                <c:pt idx="7179">
                  <c:v>23.611999999999998</c:v>
                </c:pt>
                <c:pt idx="7180">
                  <c:v>23.8459</c:v>
                </c:pt>
                <c:pt idx="7181">
                  <c:v>24.032800000000002</c:v>
                </c:pt>
                <c:pt idx="7182">
                  <c:v>24.003299999999999</c:v>
                </c:pt>
                <c:pt idx="7183">
                  <c:v>23.949200000000001</c:v>
                </c:pt>
                <c:pt idx="7184">
                  <c:v>23.879000000000001</c:v>
                </c:pt>
                <c:pt idx="7185">
                  <c:v>23.782599999999999</c:v>
                </c:pt>
                <c:pt idx="7186">
                  <c:v>23.668500000000002</c:v>
                </c:pt>
                <c:pt idx="7187">
                  <c:v>23.4773</c:v>
                </c:pt>
                <c:pt idx="7188">
                  <c:v>23.328700000000001</c:v>
                </c:pt>
                <c:pt idx="7189">
                  <c:v>23.122299999999999</c:v>
                </c:pt>
                <c:pt idx="7190">
                  <c:v>22.9861</c:v>
                </c:pt>
                <c:pt idx="7191">
                  <c:v>23.082999999999998</c:v>
                </c:pt>
                <c:pt idx="7192">
                  <c:v>25.124400000000001</c:v>
                </c:pt>
                <c:pt idx="7193">
                  <c:v>23.361599999999999</c:v>
                </c:pt>
                <c:pt idx="7194">
                  <c:v>23.377700000000001</c:v>
                </c:pt>
                <c:pt idx="7195">
                  <c:v>23.319099999999999</c:v>
                </c:pt>
                <c:pt idx="7196">
                  <c:v>23.297599999999999</c:v>
                </c:pt>
                <c:pt idx="7197">
                  <c:v>23.2913</c:v>
                </c:pt>
                <c:pt idx="7198">
                  <c:v>23.320900000000002</c:v>
                </c:pt>
                <c:pt idx="7199">
                  <c:v>23.439800000000002</c:v>
                </c:pt>
                <c:pt idx="7200">
                  <c:v>23.6204</c:v>
                </c:pt>
                <c:pt idx="7201">
                  <c:v>23.7514</c:v>
                </c:pt>
                <c:pt idx="7202">
                  <c:v>23.888400000000001</c:v>
                </c:pt>
                <c:pt idx="7203">
                  <c:v>23.9772</c:v>
                </c:pt>
                <c:pt idx="7204">
                  <c:v>24.123999999999999</c:v>
                </c:pt>
                <c:pt idx="7205">
                  <c:v>24.212900000000001</c:v>
                </c:pt>
                <c:pt idx="7206">
                  <c:v>24.075299999999999</c:v>
                </c:pt>
                <c:pt idx="7207">
                  <c:v>24.097899999999999</c:v>
                </c:pt>
                <c:pt idx="7208">
                  <c:v>24.037700000000001</c:v>
                </c:pt>
                <c:pt idx="7209">
                  <c:v>23.989100000000001</c:v>
                </c:pt>
                <c:pt idx="7210">
                  <c:v>23.8827</c:v>
                </c:pt>
                <c:pt idx="7211">
                  <c:v>23.802499999999998</c:v>
                </c:pt>
                <c:pt idx="7212">
                  <c:v>23.713999999999999</c:v>
                </c:pt>
                <c:pt idx="7213">
                  <c:v>23.622199999999999</c:v>
                </c:pt>
                <c:pt idx="7214">
                  <c:v>23.520800000000001</c:v>
                </c:pt>
                <c:pt idx="7215">
                  <c:v>23.444199999999999</c:v>
                </c:pt>
                <c:pt idx="7216">
                  <c:v>23.378399999999999</c:v>
                </c:pt>
                <c:pt idx="7217">
                  <c:v>23.391500000000001</c:v>
                </c:pt>
                <c:pt idx="7218">
                  <c:v>23.395800000000001</c:v>
                </c:pt>
                <c:pt idx="7219">
                  <c:v>23.570900000000002</c:v>
                </c:pt>
                <c:pt idx="7220">
                  <c:v>23.698899999999998</c:v>
                </c:pt>
                <c:pt idx="7221">
                  <c:v>23.838000000000001</c:v>
                </c:pt>
                <c:pt idx="7222">
                  <c:v>24.007300000000001</c:v>
                </c:pt>
                <c:pt idx="7223">
                  <c:v>24.137699999999999</c:v>
                </c:pt>
                <c:pt idx="7224">
                  <c:v>24.2105</c:v>
                </c:pt>
                <c:pt idx="7225">
                  <c:v>24.175799999999999</c:v>
                </c:pt>
                <c:pt idx="7226">
                  <c:v>24.054200000000002</c:v>
                </c:pt>
                <c:pt idx="7227">
                  <c:v>23.937999999999999</c:v>
                </c:pt>
                <c:pt idx="7228">
                  <c:v>23.817299999999999</c:v>
                </c:pt>
                <c:pt idx="7229">
                  <c:v>23.695399999999999</c:v>
                </c:pt>
                <c:pt idx="7230">
                  <c:v>23.597200000000001</c:v>
                </c:pt>
                <c:pt idx="7231">
                  <c:v>23.490600000000001</c:v>
                </c:pt>
                <c:pt idx="7232">
                  <c:v>23.384</c:v>
                </c:pt>
                <c:pt idx="7233">
                  <c:v>23.299700000000001</c:v>
                </c:pt>
                <c:pt idx="7234">
                  <c:v>23.2227</c:v>
                </c:pt>
                <c:pt idx="7235">
                  <c:v>23.125399999999999</c:v>
                </c:pt>
                <c:pt idx="7236">
                  <c:v>23.054500000000001</c:v>
                </c:pt>
                <c:pt idx="7237">
                  <c:v>23.043299999999999</c:v>
                </c:pt>
                <c:pt idx="7238">
                  <c:v>23.088200000000001</c:v>
                </c:pt>
                <c:pt idx="7239">
                  <c:v>23.180299999999999</c:v>
                </c:pt>
                <c:pt idx="7240">
                  <c:v>23.2987</c:v>
                </c:pt>
                <c:pt idx="7241">
                  <c:v>23.464700000000001</c:v>
                </c:pt>
                <c:pt idx="7242">
                  <c:v>23.5501</c:v>
                </c:pt>
                <c:pt idx="7243">
                  <c:v>23.5701</c:v>
                </c:pt>
                <c:pt idx="7244">
                  <c:v>23.572299999999998</c:v>
                </c:pt>
                <c:pt idx="7245">
                  <c:v>23.557300000000001</c:v>
                </c:pt>
                <c:pt idx="7246">
                  <c:v>23.601400000000002</c:v>
                </c:pt>
                <c:pt idx="7247">
                  <c:v>23.674099999999999</c:v>
                </c:pt>
                <c:pt idx="7248">
                  <c:v>23.732900000000001</c:v>
                </c:pt>
                <c:pt idx="7249">
                  <c:v>23.7774</c:v>
                </c:pt>
                <c:pt idx="7250">
                  <c:v>23.819700000000001</c:v>
                </c:pt>
                <c:pt idx="7251">
                  <c:v>23.830300000000001</c:v>
                </c:pt>
                <c:pt idx="7252">
                  <c:v>23.846800000000002</c:v>
                </c:pt>
                <c:pt idx="7253">
                  <c:v>23.8536</c:v>
                </c:pt>
                <c:pt idx="7254">
                  <c:v>23.81</c:v>
                </c:pt>
                <c:pt idx="7255">
                  <c:v>23.784600000000001</c:v>
                </c:pt>
                <c:pt idx="7256">
                  <c:v>23.745699999999999</c:v>
                </c:pt>
                <c:pt idx="7257">
                  <c:v>23.737500000000001</c:v>
                </c:pt>
                <c:pt idx="7258">
                  <c:v>23.744499999999999</c:v>
                </c:pt>
                <c:pt idx="7259">
                  <c:v>23.7376</c:v>
                </c:pt>
                <c:pt idx="7260">
                  <c:v>23.734300000000001</c:v>
                </c:pt>
                <c:pt idx="7261">
                  <c:v>23.7102</c:v>
                </c:pt>
                <c:pt idx="7262">
                  <c:v>23.597799999999999</c:v>
                </c:pt>
                <c:pt idx="7263">
                  <c:v>23.526800000000001</c:v>
                </c:pt>
                <c:pt idx="7264">
                  <c:v>23.512499999999999</c:v>
                </c:pt>
                <c:pt idx="7265">
                  <c:v>23.5625</c:v>
                </c:pt>
                <c:pt idx="7266">
                  <c:v>23.7409</c:v>
                </c:pt>
                <c:pt idx="7267">
                  <c:v>24.044699999999999</c:v>
                </c:pt>
                <c:pt idx="7268">
                  <c:v>24.210699999999999</c:v>
                </c:pt>
                <c:pt idx="7269">
                  <c:v>24.459299999999999</c:v>
                </c:pt>
                <c:pt idx="7270">
                  <c:v>24.7163</c:v>
                </c:pt>
                <c:pt idx="7271">
                  <c:v>24.432500000000001</c:v>
                </c:pt>
                <c:pt idx="7272">
                  <c:v>24.220300000000002</c:v>
                </c:pt>
                <c:pt idx="7273">
                  <c:v>23.888999999999999</c:v>
                </c:pt>
                <c:pt idx="7274">
                  <c:v>23.6264</c:v>
                </c:pt>
                <c:pt idx="7275">
                  <c:v>23.393599999999999</c:v>
                </c:pt>
                <c:pt idx="7276">
                  <c:v>23.291799999999999</c:v>
                </c:pt>
                <c:pt idx="7277">
                  <c:v>23.2392</c:v>
                </c:pt>
                <c:pt idx="7278">
                  <c:v>23.2151</c:v>
                </c:pt>
                <c:pt idx="7279">
                  <c:v>23.2072</c:v>
                </c:pt>
                <c:pt idx="7280">
                  <c:v>23.2164</c:v>
                </c:pt>
                <c:pt idx="7281">
                  <c:v>23.241599999999998</c:v>
                </c:pt>
                <c:pt idx="7282">
                  <c:v>23.274100000000001</c:v>
                </c:pt>
                <c:pt idx="7283">
                  <c:v>23.3201</c:v>
                </c:pt>
                <c:pt idx="7284">
                  <c:v>23.362200000000001</c:v>
                </c:pt>
                <c:pt idx="7285">
                  <c:v>23.412800000000001</c:v>
                </c:pt>
                <c:pt idx="7286">
                  <c:v>23.470600000000001</c:v>
                </c:pt>
                <c:pt idx="7287">
                  <c:v>23.5318</c:v>
                </c:pt>
                <c:pt idx="7288">
                  <c:v>23.571899999999999</c:v>
                </c:pt>
                <c:pt idx="7289">
                  <c:v>23.609500000000001</c:v>
                </c:pt>
                <c:pt idx="7290">
                  <c:v>23.642700000000001</c:v>
                </c:pt>
                <c:pt idx="7291">
                  <c:v>23.679400000000001</c:v>
                </c:pt>
                <c:pt idx="7292">
                  <c:v>23.709</c:v>
                </c:pt>
                <c:pt idx="7293">
                  <c:v>23.734000000000002</c:v>
                </c:pt>
                <c:pt idx="7294">
                  <c:v>23.751899999999999</c:v>
                </c:pt>
                <c:pt idx="7295">
                  <c:v>23.730699999999999</c:v>
                </c:pt>
                <c:pt idx="7296">
                  <c:v>23.631699999999999</c:v>
                </c:pt>
                <c:pt idx="7297">
                  <c:v>23.554600000000001</c:v>
                </c:pt>
                <c:pt idx="7298">
                  <c:v>23.462599999999998</c:v>
                </c:pt>
                <c:pt idx="7299">
                  <c:v>23.420100000000001</c:v>
                </c:pt>
                <c:pt idx="7300">
                  <c:v>23.448399999999999</c:v>
                </c:pt>
                <c:pt idx="7301">
                  <c:v>23.482500000000002</c:v>
                </c:pt>
                <c:pt idx="7302">
                  <c:v>23.624500000000001</c:v>
                </c:pt>
                <c:pt idx="7303">
                  <c:v>23.738600000000002</c:v>
                </c:pt>
                <c:pt idx="7304">
                  <c:v>23.793099999999999</c:v>
                </c:pt>
                <c:pt idx="7305">
                  <c:v>23.8218</c:v>
                </c:pt>
                <c:pt idx="7306">
                  <c:v>23.810700000000001</c:v>
                </c:pt>
                <c:pt idx="7307">
                  <c:v>23.8004</c:v>
                </c:pt>
                <c:pt idx="7308">
                  <c:v>23.784800000000001</c:v>
                </c:pt>
                <c:pt idx="7309">
                  <c:v>23.7806</c:v>
                </c:pt>
                <c:pt idx="7310">
                  <c:v>23.773800000000001</c:v>
                </c:pt>
                <c:pt idx="7311">
                  <c:v>23.751999999999999</c:v>
                </c:pt>
                <c:pt idx="7312">
                  <c:v>23.717700000000001</c:v>
                </c:pt>
                <c:pt idx="7313">
                  <c:v>23.6493</c:v>
                </c:pt>
                <c:pt idx="7314">
                  <c:v>23.568200000000001</c:v>
                </c:pt>
                <c:pt idx="7315">
                  <c:v>23.518699999999999</c:v>
                </c:pt>
                <c:pt idx="7316">
                  <c:v>23.487300000000001</c:v>
                </c:pt>
                <c:pt idx="7317">
                  <c:v>23.4849</c:v>
                </c:pt>
                <c:pt idx="7318">
                  <c:v>23.508400000000002</c:v>
                </c:pt>
                <c:pt idx="7319">
                  <c:v>23.5488</c:v>
                </c:pt>
                <c:pt idx="7320">
                  <c:v>23.604199999999999</c:v>
                </c:pt>
                <c:pt idx="7321">
                  <c:v>23.646100000000001</c:v>
                </c:pt>
                <c:pt idx="7322">
                  <c:v>23.680599999999998</c:v>
                </c:pt>
                <c:pt idx="7323">
                  <c:v>23.7179</c:v>
                </c:pt>
                <c:pt idx="7324">
                  <c:v>23.751000000000001</c:v>
                </c:pt>
                <c:pt idx="7325">
                  <c:v>23.767700000000001</c:v>
                </c:pt>
                <c:pt idx="7326">
                  <c:v>23.757400000000001</c:v>
                </c:pt>
                <c:pt idx="7327">
                  <c:v>23.685500000000001</c:v>
                </c:pt>
                <c:pt idx="7328">
                  <c:v>23.490400000000001</c:v>
                </c:pt>
                <c:pt idx="7329">
                  <c:v>23.440100000000001</c:v>
                </c:pt>
                <c:pt idx="7330">
                  <c:v>23.424800000000001</c:v>
                </c:pt>
                <c:pt idx="7331">
                  <c:v>23.436199999999999</c:v>
                </c:pt>
                <c:pt idx="7332">
                  <c:v>23.467199999999998</c:v>
                </c:pt>
                <c:pt idx="7333">
                  <c:v>23.560199999999998</c:v>
                </c:pt>
                <c:pt idx="7334">
                  <c:v>23.747900000000001</c:v>
                </c:pt>
                <c:pt idx="7335">
                  <c:v>23.955300000000001</c:v>
                </c:pt>
                <c:pt idx="7336">
                  <c:v>24.074300000000001</c:v>
                </c:pt>
                <c:pt idx="7337">
                  <c:v>24.051500000000001</c:v>
                </c:pt>
                <c:pt idx="7338">
                  <c:v>23.9907</c:v>
                </c:pt>
                <c:pt idx="7339">
                  <c:v>23.8992</c:v>
                </c:pt>
                <c:pt idx="7340">
                  <c:v>23.866800000000001</c:v>
                </c:pt>
                <c:pt idx="7341">
                  <c:v>23.874500000000001</c:v>
                </c:pt>
                <c:pt idx="7342">
                  <c:v>23.912099999999999</c:v>
                </c:pt>
                <c:pt idx="7343">
                  <c:v>23.935099999999998</c:v>
                </c:pt>
                <c:pt idx="7344">
                  <c:v>23.808800000000002</c:v>
                </c:pt>
                <c:pt idx="7345">
                  <c:v>23.747800000000002</c:v>
                </c:pt>
                <c:pt idx="7346">
                  <c:v>23.842500000000001</c:v>
                </c:pt>
                <c:pt idx="7347">
                  <c:v>23.994399999999999</c:v>
                </c:pt>
                <c:pt idx="7348">
                  <c:v>24.111000000000001</c:v>
                </c:pt>
                <c:pt idx="7349">
                  <c:v>24.206800000000001</c:v>
                </c:pt>
                <c:pt idx="7350">
                  <c:v>24.257400000000001</c:v>
                </c:pt>
                <c:pt idx="7351">
                  <c:v>24.32</c:v>
                </c:pt>
                <c:pt idx="7352">
                  <c:v>24.329899999999999</c:v>
                </c:pt>
                <c:pt idx="7353">
                  <c:v>24.308800000000002</c:v>
                </c:pt>
                <c:pt idx="7354">
                  <c:v>24.261099999999999</c:v>
                </c:pt>
                <c:pt idx="7355">
                  <c:v>24.135899999999999</c:v>
                </c:pt>
                <c:pt idx="7356">
                  <c:v>24.048999999999999</c:v>
                </c:pt>
                <c:pt idx="7357">
                  <c:v>24.0168</c:v>
                </c:pt>
                <c:pt idx="7358">
                  <c:v>23.933</c:v>
                </c:pt>
                <c:pt idx="7359">
                  <c:v>23.843699999999998</c:v>
                </c:pt>
                <c:pt idx="7360">
                  <c:v>23.7624</c:v>
                </c:pt>
                <c:pt idx="7361">
                  <c:v>23.779299999999999</c:v>
                </c:pt>
                <c:pt idx="7362">
                  <c:v>23.830400000000001</c:v>
                </c:pt>
                <c:pt idx="7363">
                  <c:v>23.827000000000002</c:v>
                </c:pt>
                <c:pt idx="7364">
                  <c:v>23.85</c:v>
                </c:pt>
                <c:pt idx="7365">
                  <c:v>23.918900000000001</c:v>
                </c:pt>
                <c:pt idx="7366">
                  <c:v>24.002800000000001</c:v>
                </c:pt>
                <c:pt idx="7367">
                  <c:v>24.076499999999999</c:v>
                </c:pt>
                <c:pt idx="7368">
                  <c:v>24.1447</c:v>
                </c:pt>
                <c:pt idx="7369">
                  <c:v>24.189499999999999</c:v>
                </c:pt>
                <c:pt idx="7370">
                  <c:v>24.1889</c:v>
                </c:pt>
                <c:pt idx="7371">
                  <c:v>24.200700000000001</c:v>
                </c:pt>
                <c:pt idx="7372">
                  <c:v>24.197600000000001</c:v>
                </c:pt>
                <c:pt idx="7373">
                  <c:v>24.142600000000002</c:v>
                </c:pt>
                <c:pt idx="7374">
                  <c:v>24.0792</c:v>
                </c:pt>
                <c:pt idx="7375">
                  <c:v>24.021899999999999</c:v>
                </c:pt>
                <c:pt idx="7376">
                  <c:v>23.9573</c:v>
                </c:pt>
                <c:pt idx="7377">
                  <c:v>23.9053</c:v>
                </c:pt>
                <c:pt idx="7378">
                  <c:v>23.852</c:v>
                </c:pt>
                <c:pt idx="7379">
                  <c:v>23.859500000000001</c:v>
                </c:pt>
                <c:pt idx="7380">
                  <c:v>23.912800000000001</c:v>
                </c:pt>
                <c:pt idx="7381">
                  <c:v>23.9407</c:v>
                </c:pt>
                <c:pt idx="7382">
                  <c:v>24.006799999999998</c:v>
                </c:pt>
                <c:pt idx="7383">
                  <c:v>24.080400000000001</c:v>
                </c:pt>
                <c:pt idx="7384">
                  <c:v>24.148</c:v>
                </c:pt>
                <c:pt idx="7385">
                  <c:v>24.1783</c:v>
                </c:pt>
                <c:pt idx="7386">
                  <c:v>24.159400000000002</c:v>
                </c:pt>
                <c:pt idx="7387">
                  <c:v>24.241399999999999</c:v>
                </c:pt>
                <c:pt idx="7388">
                  <c:v>24.2456</c:v>
                </c:pt>
                <c:pt idx="7389">
                  <c:v>24.247299999999999</c:v>
                </c:pt>
                <c:pt idx="7390">
                  <c:v>24.215399999999999</c:v>
                </c:pt>
                <c:pt idx="7391">
                  <c:v>24.193999999999999</c:v>
                </c:pt>
                <c:pt idx="7392">
                  <c:v>24.103999999999999</c:v>
                </c:pt>
                <c:pt idx="7393">
                  <c:v>23.990300000000001</c:v>
                </c:pt>
                <c:pt idx="7394">
                  <c:v>23.942499999999999</c:v>
                </c:pt>
                <c:pt idx="7395">
                  <c:v>23.953099999999999</c:v>
                </c:pt>
                <c:pt idx="7396">
                  <c:v>23.9499</c:v>
                </c:pt>
                <c:pt idx="7397">
                  <c:v>23.971900000000002</c:v>
                </c:pt>
                <c:pt idx="7398">
                  <c:v>23.988900000000001</c:v>
                </c:pt>
                <c:pt idx="7399">
                  <c:v>23.970800000000001</c:v>
                </c:pt>
                <c:pt idx="7400">
                  <c:v>24.016200000000001</c:v>
                </c:pt>
                <c:pt idx="7401">
                  <c:v>24.020700000000001</c:v>
                </c:pt>
                <c:pt idx="7402">
                  <c:v>23.952999999999999</c:v>
                </c:pt>
                <c:pt idx="7403">
                  <c:v>23.893699999999999</c:v>
                </c:pt>
                <c:pt idx="7404">
                  <c:v>23.860900000000001</c:v>
                </c:pt>
                <c:pt idx="7405">
                  <c:v>23.823799999999999</c:v>
                </c:pt>
                <c:pt idx="7406">
                  <c:v>23.7089</c:v>
                </c:pt>
                <c:pt idx="7407">
                  <c:v>23.556799999999999</c:v>
                </c:pt>
                <c:pt idx="7408">
                  <c:v>23.4907</c:v>
                </c:pt>
                <c:pt idx="7409">
                  <c:v>23.470600000000001</c:v>
                </c:pt>
                <c:pt idx="7410">
                  <c:v>23.526900000000001</c:v>
                </c:pt>
                <c:pt idx="7411">
                  <c:v>23.6083</c:v>
                </c:pt>
                <c:pt idx="7412">
                  <c:v>23.6996</c:v>
                </c:pt>
                <c:pt idx="7413">
                  <c:v>23.765899999999998</c:v>
                </c:pt>
                <c:pt idx="7414">
                  <c:v>23.836400000000001</c:v>
                </c:pt>
                <c:pt idx="7415">
                  <c:v>23.927299999999999</c:v>
                </c:pt>
                <c:pt idx="7416">
                  <c:v>23.986899999999999</c:v>
                </c:pt>
                <c:pt idx="7417">
                  <c:v>23.984999999999999</c:v>
                </c:pt>
                <c:pt idx="7418">
                  <c:v>23.974799999999998</c:v>
                </c:pt>
                <c:pt idx="7419">
                  <c:v>23.9739</c:v>
                </c:pt>
                <c:pt idx="7420">
                  <c:v>23.9406</c:v>
                </c:pt>
                <c:pt idx="7421">
                  <c:v>23.919799999999999</c:v>
                </c:pt>
                <c:pt idx="7422">
                  <c:v>23.904199999999999</c:v>
                </c:pt>
                <c:pt idx="7423">
                  <c:v>23.905200000000001</c:v>
                </c:pt>
                <c:pt idx="7424">
                  <c:v>23.888500000000001</c:v>
                </c:pt>
                <c:pt idx="7425">
                  <c:v>23.8475</c:v>
                </c:pt>
                <c:pt idx="7426">
                  <c:v>23.788</c:v>
                </c:pt>
                <c:pt idx="7427">
                  <c:v>23.760100000000001</c:v>
                </c:pt>
                <c:pt idx="7428">
                  <c:v>23.775400000000001</c:v>
                </c:pt>
                <c:pt idx="7429">
                  <c:v>23.849900000000002</c:v>
                </c:pt>
                <c:pt idx="7430">
                  <c:v>23.889600000000002</c:v>
                </c:pt>
                <c:pt idx="7431">
                  <c:v>24.007000000000001</c:v>
                </c:pt>
                <c:pt idx="7432">
                  <c:v>24.0075</c:v>
                </c:pt>
                <c:pt idx="7433">
                  <c:v>23.9892</c:v>
                </c:pt>
                <c:pt idx="7434">
                  <c:v>24.029199999999999</c:v>
                </c:pt>
                <c:pt idx="7435">
                  <c:v>24.065999999999999</c:v>
                </c:pt>
                <c:pt idx="7436">
                  <c:v>24.110099999999999</c:v>
                </c:pt>
                <c:pt idx="7437">
                  <c:v>24.083600000000001</c:v>
                </c:pt>
                <c:pt idx="7438">
                  <c:v>24.0563</c:v>
                </c:pt>
                <c:pt idx="7439">
                  <c:v>24.055599999999998</c:v>
                </c:pt>
                <c:pt idx="7440">
                  <c:v>24.064699999999998</c:v>
                </c:pt>
                <c:pt idx="7441">
                  <c:v>24.141300000000001</c:v>
                </c:pt>
                <c:pt idx="7442">
                  <c:v>24.157599999999999</c:v>
                </c:pt>
                <c:pt idx="7443">
                  <c:v>24.1875</c:v>
                </c:pt>
                <c:pt idx="7444">
                  <c:v>24.2136</c:v>
                </c:pt>
                <c:pt idx="7445">
                  <c:v>24.257300000000001</c:v>
                </c:pt>
                <c:pt idx="7446">
                  <c:v>24.2545</c:v>
                </c:pt>
                <c:pt idx="7447">
                  <c:v>24.235099999999999</c:v>
                </c:pt>
                <c:pt idx="7448">
                  <c:v>24.186399999999999</c:v>
                </c:pt>
                <c:pt idx="7449">
                  <c:v>24.131799999999998</c:v>
                </c:pt>
                <c:pt idx="7450">
                  <c:v>24.086099999999998</c:v>
                </c:pt>
                <c:pt idx="7451">
                  <c:v>24.025300000000001</c:v>
                </c:pt>
                <c:pt idx="7452">
                  <c:v>23.947800000000001</c:v>
                </c:pt>
                <c:pt idx="7453">
                  <c:v>23.898800000000001</c:v>
                </c:pt>
                <c:pt idx="7454">
                  <c:v>23.934100000000001</c:v>
                </c:pt>
                <c:pt idx="7455">
                  <c:v>23.976800000000001</c:v>
                </c:pt>
                <c:pt idx="7456">
                  <c:v>24.010100000000001</c:v>
                </c:pt>
                <c:pt idx="7457">
                  <c:v>24.021699999999999</c:v>
                </c:pt>
                <c:pt idx="7458">
                  <c:v>24.0246</c:v>
                </c:pt>
                <c:pt idx="7459">
                  <c:v>24.0701</c:v>
                </c:pt>
                <c:pt idx="7460">
                  <c:v>24.107900000000001</c:v>
                </c:pt>
                <c:pt idx="7461">
                  <c:v>24.138100000000001</c:v>
                </c:pt>
                <c:pt idx="7462">
                  <c:v>24.178999999999998</c:v>
                </c:pt>
                <c:pt idx="7463">
                  <c:v>24.224</c:v>
                </c:pt>
                <c:pt idx="7464">
                  <c:v>24.269100000000002</c:v>
                </c:pt>
                <c:pt idx="7465">
                  <c:v>24.263000000000002</c:v>
                </c:pt>
                <c:pt idx="7466">
                  <c:v>24.278600000000001</c:v>
                </c:pt>
                <c:pt idx="7467">
                  <c:v>24.23</c:v>
                </c:pt>
                <c:pt idx="7468">
                  <c:v>24.1938</c:v>
                </c:pt>
                <c:pt idx="7469">
                  <c:v>24.167999999999999</c:v>
                </c:pt>
                <c:pt idx="7470">
                  <c:v>24.117100000000001</c:v>
                </c:pt>
                <c:pt idx="7471">
                  <c:v>24.055599999999998</c:v>
                </c:pt>
                <c:pt idx="7472">
                  <c:v>24.0229</c:v>
                </c:pt>
                <c:pt idx="7473">
                  <c:v>23.9815</c:v>
                </c:pt>
                <c:pt idx="7474">
                  <c:v>23.9267</c:v>
                </c:pt>
                <c:pt idx="7475">
                  <c:v>23.890799999999999</c:v>
                </c:pt>
                <c:pt idx="7476">
                  <c:v>23.8733</c:v>
                </c:pt>
                <c:pt idx="7477">
                  <c:v>23.869800000000001</c:v>
                </c:pt>
                <c:pt idx="7478">
                  <c:v>23.887599999999999</c:v>
                </c:pt>
                <c:pt idx="7479">
                  <c:v>23.880199999999999</c:v>
                </c:pt>
                <c:pt idx="7480">
                  <c:v>23.886299999999999</c:v>
                </c:pt>
                <c:pt idx="7481">
                  <c:v>23.881599999999999</c:v>
                </c:pt>
                <c:pt idx="7482">
                  <c:v>23.857099999999999</c:v>
                </c:pt>
                <c:pt idx="7483">
                  <c:v>23.827300000000001</c:v>
                </c:pt>
                <c:pt idx="7484">
                  <c:v>23.8066</c:v>
                </c:pt>
                <c:pt idx="7485">
                  <c:v>23.762</c:v>
                </c:pt>
                <c:pt idx="7486">
                  <c:v>23.7639</c:v>
                </c:pt>
                <c:pt idx="7487">
                  <c:v>23.795999999999999</c:v>
                </c:pt>
                <c:pt idx="7488">
                  <c:v>23.8567</c:v>
                </c:pt>
                <c:pt idx="7489">
                  <c:v>23.9191</c:v>
                </c:pt>
                <c:pt idx="7490">
                  <c:v>24.042999999999999</c:v>
                </c:pt>
                <c:pt idx="7491">
                  <c:v>24.1251</c:v>
                </c:pt>
                <c:pt idx="7492">
                  <c:v>24.215299999999999</c:v>
                </c:pt>
                <c:pt idx="7493">
                  <c:v>24.305900000000001</c:v>
                </c:pt>
                <c:pt idx="7494">
                  <c:v>24.337800000000001</c:v>
                </c:pt>
                <c:pt idx="7495">
                  <c:v>24.308800000000002</c:v>
                </c:pt>
                <c:pt idx="7496">
                  <c:v>24.251200000000001</c:v>
                </c:pt>
                <c:pt idx="7497">
                  <c:v>24.211500000000001</c:v>
                </c:pt>
                <c:pt idx="7498">
                  <c:v>24.079699999999999</c:v>
                </c:pt>
                <c:pt idx="7499">
                  <c:v>23.913699999999999</c:v>
                </c:pt>
                <c:pt idx="7500">
                  <c:v>23.7683</c:v>
                </c:pt>
                <c:pt idx="7501">
                  <c:v>23.680800000000001</c:v>
                </c:pt>
                <c:pt idx="7502">
                  <c:v>23.84</c:v>
                </c:pt>
                <c:pt idx="7503">
                  <c:v>23.9085</c:v>
                </c:pt>
                <c:pt idx="7504">
                  <c:v>24.119599999999998</c:v>
                </c:pt>
                <c:pt idx="7505">
                  <c:v>24.096900000000002</c:v>
                </c:pt>
                <c:pt idx="7506">
                  <c:v>24.127600000000001</c:v>
                </c:pt>
                <c:pt idx="7507">
                  <c:v>24.168299999999999</c:v>
                </c:pt>
                <c:pt idx="7508">
                  <c:v>24.180199999999999</c:v>
                </c:pt>
                <c:pt idx="7509">
                  <c:v>24.067599999999999</c:v>
                </c:pt>
                <c:pt idx="7510">
                  <c:v>23.897400000000001</c:v>
                </c:pt>
                <c:pt idx="7511">
                  <c:v>23.823599999999999</c:v>
                </c:pt>
                <c:pt idx="7512">
                  <c:v>23.796299999999999</c:v>
                </c:pt>
                <c:pt idx="7513">
                  <c:v>23.791399999999999</c:v>
                </c:pt>
                <c:pt idx="7514">
                  <c:v>23.837</c:v>
                </c:pt>
                <c:pt idx="7515">
                  <c:v>23.901800000000001</c:v>
                </c:pt>
                <c:pt idx="7516">
                  <c:v>24.0625</c:v>
                </c:pt>
                <c:pt idx="7517">
                  <c:v>24.191700000000001</c:v>
                </c:pt>
                <c:pt idx="7518">
                  <c:v>24.2728</c:v>
                </c:pt>
                <c:pt idx="7519">
                  <c:v>24.3443</c:v>
                </c:pt>
                <c:pt idx="7520">
                  <c:v>24.4056</c:v>
                </c:pt>
                <c:pt idx="7521">
                  <c:v>24.410399999999999</c:v>
                </c:pt>
                <c:pt idx="7522">
                  <c:v>24.421199999999999</c:v>
                </c:pt>
                <c:pt idx="7523">
                  <c:v>24.397500000000001</c:v>
                </c:pt>
                <c:pt idx="7524">
                  <c:v>24.3827</c:v>
                </c:pt>
                <c:pt idx="7525">
                  <c:v>24.337700000000002</c:v>
                </c:pt>
                <c:pt idx="7526">
                  <c:v>24.2502</c:v>
                </c:pt>
                <c:pt idx="7527">
                  <c:v>24.2562</c:v>
                </c:pt>
                <c:pt idx="7528">
                  <c:v>24.096699999999998</c:v>
                </c:pt>
                <c:pt idx="7529">
                  <c:v>24.078099999999999</c:v>
                </c:pt>
                <c:pt idx="7530">
                  <c:v>24.302900000000001</c:v>
                </c:pt>
                <c:pt idx="7531">
                  <c:v>23.982399999999998</c:v>
                </c:pt>
                <c:pt idx="7532">
                  <c:v>26.374400000000001</c:v>
                </c:pt>
                <c:pt idx="7533">
                  <c:v>25.076000000000001</c:v>
                </c:pt>
                <c:pt idx="7534">
                  <c:v>24.777000000000001</c:v>
                </c:pt>
                <c:pt idx="7535">
                  <c:v>24.4313</c:v>
                </c:pt>
                <c:pt idx="7536">
                  <c:v>24.3034</c:v>
                </c:pt>
                <c:pt idx="7537">
                  <c:v>24.203600000000002</c:v>
                </c:pt>
                <c:pt idx="7538">
                  <c:v>24.192499999999999</c:v>
                </c:pt>
                <c:pt idx="7539">
                  <c:v>24.2361</c:v>
                </c:pt>
                <c:pt idx="7540">
                  <c:v>24.177900000000001</c:v>
                </c:pt>
                <c:pt idx="7541">
                  <c:v>24.0703</c:v>
                </c:pt>
                <c:pt idx="7542">
                  <c:v>23.972899999999999</c:v>
                </c:pt>
                <c:pt idx="7543">
                  <c:v>23.787199999999999</c:v>
                </c:pt>
                <c:pt idx="7544">
                  <c:v>23.6494</c:v>
                </c:pt>
                <c:pt idx="7545">
                  <c:v>23.445399999999999</c:v>
                </c:pt>
                <c:pt idx="7546">
                  <c:v>23.327200000000001</c:v>
                </c:pt>
                <c:pt idx="7547">
                  <c:v>23.282499999999999</c:v>
                </c:pt>
                <c:pt idx="7548">
                  <c:v>23.300999999999998</c:v>
                </c:pt>
                <c:pt idx="7549">
                  <c:v>23.240100000000002</c:v>
                </c:pt>
                <c:pt idx="7550">
                  <c:v>23.4817</c:v>
                </c:pt>
                <c:pt idx="7551">
                  <c:v>23.925599999999999</c:v>
                </c:pt>
                <c:pt idx="7552">
                  <c:v>24.319400000000002</c:v>
                </c:pt>
                <c:pt idx="7553">
                  <c:v>24.389600000000002</c:v>
                </c:pt>
                <c:pt idx="7554">
                  <c:v>24.370699999999999</c:v>
                </c:pt>
                <c:pt idx="7555">
                  <c:v>24.346699999999998</c:v>
                </c:pt>
                <c:pt idx="7556">
                  <c:v>24.35</c:v>
                </c:pt>
                <c:pt idx="7557">
                  <c:v>24.346499999999999</c:v>
                </c:pt>
                <c:pt idx="7558">
                  <c:v>24.367799999999999</c:v>
                </c:pt>
                <c:pt idx="7559">
                  <c:v>24.435500000000001</c:v>
                </c:pt>
                <c:pt idx="7560">
                  <c:v>24.4513</c:v>
                </c:pt>
                <c:pt idx="7561">
                  <c:v>24.243500000000001</c:v>
                </c:pt>
                <c:pt idx="7562">
                  <c:v>23.756699999999999</c:v>
                </c:pt>
                <c:pt idx="7563">
                  <c:v>23.918299999999999</c:v>
                </c:pt>
                <c:pt idx="7564">
                  <c:v>23.9802</c:v>
                </c:pt>
                <c:pt idx="7565">
                  <c:v>23.9831</c:v>
                </c:pt>
                <c:pt idx="7566">
                  <c:v>23.9572</c:v>
                </c:pt>
                <c:pt idx="7567">
                  <c:v>23.9648</c:v>
                </c:pt>
                <c:pt idx="7568">
                  <c:v>23.96</c:v>
                </c:pt>
                <c:pt idx="7569">
                  <c:v>23.978999999999999</c:v>
                </c:pt>
                <c:pt idx="7570">
                  <c:v>24.196300000000001</c:v>
                </c:pt>
                <c:pt idx="7571">
                  <c:v>24.6</c:v>
                </c:pt>
                <c:pt idx="7572">
                  <c:v>24.599499999999999</c:v>
                </c:pt>
                <c:pt idx="7573">
                  <c:v>24.603999999999999</c:v>
                </c:pt>
                <c:pt idx="7574">
                  <c:v>24.436599999999999</c:v>
                </c:pt>
                <c:pt idx="7575">
                  <c:v>24.319299999999998</c:v>
                </c:pt>
                <c:pt idx="7576">
                  <c:v>24.203099999999999</c:v>
                </c:pt>
                <c:pt idx="7577">
                  <c:v>24.070699999999999</c:v>
                </c:pt>
                <c:pt idx="7578">
                  <c:v>24.007200000000001</c:v>
                </c:pt>
                <c:pt idx="7579">
                  <c:v>23.967500000000001</c:v>
                </c:pt>
                <c:pt idx="7580">
                  <c:v>23.9785</c:v>
                </c:pt>
                <c:pt idx="7581">
                  <c:v>23.971599999999999</c:v>
                </c:pt>
                <c:pt idx="7582">
                  <c:v>23.989100000000001</c:v>
                </c:pt>
                <c:pt idx="7583">
                  <c:v>24.012799999999999</c:v>
                </c:pt>
                <c:pt idx="7584">
                  <c:v>24.0639</c:v>
                </c:pt>
                <c:pt idx="7585">
                  <c:v>24.135300000000001</c:v>
                </c:pt>
                <c:pt idx="7586">
                  <c:v>24.264600000000002</c:v>
                </c:pt>
                <c:pt idx="7587">
                  <c:v>24.3752</c:v>
                </c:pt>
                <c:pt idx="7588">
                  <c:v>24.499500000000001</c:v>
                </c:pt>
                <c:pt idx="7589">
                  <c:v>24.616</c:v>
                </c:pt>
                <c:pt idx="7590">
                  <c:v>24.709499999999998</c:v>
                </c:pt>
                <c:pt idx="7591">
                  <c:v>24.773099999999999</c:v>
                </c:pt>
                <c:pt idx="7592">
                  <c:v>24.756499999999999</c:v>
                </c:pt>
                <c:pt idx="7593">
                  <c:v>24.690300000000001</c:v>
                </c:pt>
                <c:pt idx="7594">
                  <c:v>24.5962</c:v>
                </c:pt>
                <c:pt idx="7595">
                  <c:v>24.468900000000001</c:v>
                </c:pt>
                <c:pt idx="7596">
                  <c:v>24.341699999999999</c:v>
                </c:pt>
                <c:pt idx="7597">
                  <c:v>24.1996</c:v>
                </c:pt>
                <c:pt idx="7598">
                  <c:v>24.221699999999998</c:v>
                </c:pt>
                <c:pt idx="7599">
                  <c:v>24.1815</c:v>
                </c:pt>
                <c:pt idx="7600">
                  <c:v>24.113399999999999</c:v>
                </c:pt>
                <c:pt idx="7601">
                  <c:v>24.142199999999999</c:v>
                </c:pt>
                <c:pt idx="7602">
                  <c:v>24.0289</c:v>
                </c:pt>
                <c:pt idx="7603">
                  <c:v>24.2578</c:v>
                </c:pt>
                <c:pt idx="7604">
                  <c:v>25.008500000000002</c:v>
                </c:pt>
                <c:pt idx="7605">
                  <c:v>25.3964</c:v>
                </c:pt>
                <c:pt idx="7606">
                  <c:v>24.780100000000001</c:v>
                </c:pt>
                <c:pt idx="7607">
                  <c:v>25.092300000000002</c:v>
                </c:pt>
                <c:pt idx="7608">
                  <c:v>24.968499999999999</c:v>
                </c:pt>
                <c:pt idx="7609">
                  <c:v>24.734300000000001</c:v>
                </c:pt>
                <c:pt idx="7610">
                  <c:v>24.8809</c:v>
                </c:pt>
                <c:pt idx="7611">
                  <c:v>25.1557</c:v>
                </c:pt>
                <c:pt idx="7612">
                  <c:v>24.926100000000002</c:v>
                </c:pt>
                <c:pt idx="7613">
                  <c:v>24.823599999999999</c:v>
                </c:pt>
                <c:pt idx="7614">
                  <c:v>24.645</c:v>
                </c:pt>
                <c:pt idx="7615">
                  <c:v>24.4893</c:v>
                </c:pt>
                <c:pt idx="7616">
                  <c:v>24.445599999999999</c:v>
                </c:pt>
                <c:pt idx="7617">
                  <c:v>24.288</c:v>
                </c:pt>
                <c:pt idx="7618">
                  <c:v>24.056999999999999</c:v>
                </c:pt>
                <c:pt idx="7619">
                  <c:v>23.8277</c:v>
                </c:pt>
                <c:pt idx="7620">
                  <c:v>23.712599999999998</c:v>
                </c:pt>
                <c:pt idx="7621">
                  <c:v>23.6478</c:v>
                </c:pt>
                <c:pt idx="7622">
                  <c:v>23.6084</c:v>
                </c:pt>
                <c:pt idx="7623">
                  <c:v>23.6158</c:v>
                </c:pt>
                <c:pt idx="7624">
                  <c:v>23.685099999999998</c:v>
                </c:pt>
                <c:pt idx="7625">
                  <c:v>23.867100000000001</c:v>
                </c:pt>
                <c:pt idx="7626">
                  <c:v>24.149100000000001</c:v>
                </c:pt>
                <c:pt idx="7627">
                  <c:v>24.494399999999999</c:v>
                </c:pt>
                <c:pt idx="7628">
                  <c:v>24.650500000000001</c:v>
                </c:pt>
                <c:pt idx="7629">
                  <c:v>24.777699999999999</c:v>
                </c:pt>
                <c:pt idx="7630">
                  <c:v>24.774799999999999</c:v>
                </c:pt>
                <c:pt idx="7631">
                  <c:v>24.586300000000001</c:v>
                </c:pt>
                <c:pt idx="7632">
                  <c:v>24.5017</c:v>
                </c:pt>
                <c:pt idx="7633">
                  <c:v>24.545500000000001</c:v>
                </c:pt>
                <c:pt idx="7634">
                  <c:v>24.599299999999999</c:v>
                </c:pt>
                <c:pt idx="7635">
                  <c:v>24.523</c:v>
                </c:pt>
                <c:pt idx="7636">
                  <c:v>24.542000000000002</c:v>
                </c:pt>
                <c:pt idx="7637">
                  <c:v>24.569900000000001</c:v>
                </c:pt>
                <c:pt idx="7638">
                  <c:v>24.659400000000002</c:v>
                </c:pt>
                <c:pt idx="7639">
                  <c:v>24.720800000000001</c:v>
                </c:pt>
                <c:pt idx="7640">
                  <c:v>24.737100000000002</c:v>
                </c:pt>
                <c:pt idx="7641">
                  <c:v>24.7424</c:v>
                </c:pt>
                <c:pt idx="7642">
                  <c:v>24.731000000000002</c:v>
                </c:pt>
                <c:pt idx="7643">
                  <c:v>24.6355</c:v>
                </c:pt>
                <c:pt idx="7644">
                  <c:v>24.5656</c:v>
                </c:pt>
                <c:pt idx="7645">
                  <c:v>24.514600000000002</c:v>
                </c:pt>
                <c:pt idx="7646">
                  <c:v>24.395099999999999</c:v>
                </c:pt>
                <c:pt idx="7647">
                  <c:v>24.319500000000001</c:v>
                </c:pt>
                <c:pt idx="7648">
                  <c:v>24.167000000000002</c:v>
                </c:pt>
                <c:pt idx="7649">
                  <c:v>23.989699999999999</c:v>
                </c:pt>
                <c:pt idx="7650">
                  <c:v>23.924900000000001</c:v>
                </c:pt>
                <c:pt idx="7651">
                  <c:v>23.889099999999999</c:v>
                </c:pt>
                <c:pt idx="7652">
                  <c:v>23.910799999999998</c:v>
                </c:pt>
                <c:pt idx="7653">
                  <c:v>23.923100000000002</c:v>
                </c:pt>
                <c:pt idx="7654">
                  <c:v>23.918099999999999</c:v>
                </c:pt>
                <c:pt idx="7655">
                  <c:v>23.950600000000001</c:v>
                </c:pt>
                <c:pt idx="7656">
                  <c:v>24.007200000000001</c:v>
                </c:pt>
                <c:pt idx="7657">
                  <c:v>24.070699999999999</c:v>
                </c:pt>
                <c:pt idx="7658">
                  <c:v>24.1067</c:v>
                </c:pt>
                <c:pt idx="7659">
                  <c:v>24.0261</c:v>
                </c:pt>
                <c:pt idx="7660">
                  <c:v>23.962599999999998</c:v>
                </c:pt>
                <c:pt idx="7661">
                  <c:v>23.788</c:v>
                </c:pt>
                <c:pt idx="7662">
                  <c:v>23.796800000000001</c:v>
                </c:pt>
                <c:pt idx="7663">
                  <c:v>23.7591</c:v>
                </c:pt>
                <c:pt idx="7664">
                  <c:v>23.829899999999999</c:v>
                </c:pt>
                <c:pt idx="7665">
                  <c:v>23.8492</c:v>
                </c:pt>
                <c:pt idx="7666">
                  <c:v>23.920400000000001</c:v>
                </c:pt>
                <c:pt idx="7667">
                  <c:v>23.745999999999999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326784"/>
        <c:axId val="180328704"/>
      </c:scatterChart>
      <c:valAx>
        <c:axId val="180326784"/>
        <c:scaling>
          <c:orientation val="minMax"/>
          <c:max val="420"/>
          <c:min val="375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dirty="0"/>
                  <a:t>Raman</a:t>
                </a:r>
                <a:r>
                  <a:rPr lang="en-US" sz="2000" baseline="0" dirty="0"/>
                  <a:t> Shift (cm-1)</a:t>
                </a:r>
                <a:endParaRPr lang="en-US" sz="20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328704"/>
        <c:crosses val="autoZero"/>
        <c:crossBetween val="midCat"/>
      </c:valAx>
      <c:valAx>
        <c:axId val="180328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 dirty="0"/>
                  <a:t>Intensity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3267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0.95402</cdr:x>
      <cdr:y>0.33403</cdr:y>
    </cdr:from>
    <cdr:to>
      <cdr:x>0.98281</cdr:x>
      <cdr:y>0.64661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2936174" y="1292511"/>
          <a:ext cx="390476" cy="120952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7200" y="457196"/>
            <a:ext cx="42978373" cy="32004004"/>
            <a:chOff x="457200" y="457196"/>
            <a:chExt cx="42978373" cy="320040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457200" y="457196"/>
              <a:ext cx="42976800" cy="32004000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57200" y="31546800"/>
              <a:ext cx="42976800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457200" y="457200"/>
              <a:ext cx="429768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fluid energy lines for posters.emf"/>
            <p:cNvPicPr>
              <a:picLocks noChangeAspect="1"/>
            </p:cNvPicPr>
            <p:nvPr userDrawn="1"/>
          </p:nvPicPr>
          <p:blipFill>
            <a:blip r:embed="rId2" cstate="print"/>
            <a:srcRect l="47791" r="5763"/>
            <a:stretch>
              <a:fillRect/>
            </a:stretch>
          </p:blipFill>
          <p:spPr>
            <a:xfrm>
              <a:off x="457200" y="3337560"/>
              <a:ext cx="42978373" cy="843885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089" y="1940694"/>
              <a:ext cx="8771230" cy="276827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5016032" rtl="0" eaLnBrk="1" latinLnBrk="0" hangingPunct="1">
        <a:spcBef>
          <a:spcPct val="0"/>
        </a:spcBef>
        <a:buNone/>
        <a:defRPr sz="2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1012" indent="-1881012" algn="l" defTabSz="5016032" rtl="0" eaLnBrk="1" latinLnBrk="0" hangingPunct="1">
        <a:spcBef>
          <a:spcPct val="20000"/>
        </a:spcBef>
        <a:buFont typeface="Arial" pitchFamily="34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526" indent="-1567510" algn="l" defTabSz="5016032" rtl="0" eaLnBrk="1" latinLnBrk="0" hangingPunct="1">
        <a:spcBef>
          <a:spcPct val="20000"/>
        </a:spcBef>
        <a:buFont typeface="Arial" pitchFamily="34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0040" indent="-1254008" algn="l" defTabSz="5016032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8058" indent="-1254008" algn="l" defTabSz="5016032" rtl="0" eaLnBrk="1" latinLnBrk="0" hangingPunct="1">
        <a:spcBef>
          <a:spcPct val="20000"/>
        </a:spcBef>
        <a:buFont typeface="Arial" pitchFamily="34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6074" indent="-1254008" algn="l" defTabSz="5016032" rtl="0" eaLnBrk="1" latinLnBrk="0" hangingPunct="1">
        <a:spcBef>
          <a:spcPct val="20000"/>
        </a:spcBef>
        <a:buFont typeface="Arial" pitchFamily="34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4090" indent="-1254008" algn="l" defTabSz="5016032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2106" indent="-1254008" algn="l" defTabSz="5016032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10122" indent="-1254008" algn="l" defTabSz="5016032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8138" indent="-1254008" algn="l" defTabSz="5016032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8016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6032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4048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2066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40082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8098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6114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4130" algn="l" defTabSz="5016032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chart" Target="../charts/chart1.xml"/><Relationship Id="rId26" Type="http://schemas.openxmlformats.org/officeDocument/2006/relationships/image" Target="../media/image25.jpe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chart" Target="../charts/chart2.xml"/><Relationship Id="rId5" Type="http://schemas.openxmlformats.org/officeDocument/2006/relationships/hyperlink" Target="http://nanojapan.rice.edu/" TargetMode="External"/><Relationship Id="rId15" Type="http://schemas.openxmlformats.org/officeDocument/2006/relationships/image" Target="../media/image15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10.jpe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5" y="2527851"/>
            <a:ext cx="9877425" cy="1946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2838" y="597924"/>
            <a:ext cx="29873362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Characterizing MoS</a:t>
            </a:r>
            <a:r>
              <a:rPr lang="en-US" sz="6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9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-Si p-n Heterojunction Using Laser Terahertz Emission Spectroscopy</a:t>
            </a:r>
            <a:endParaRPr lang="en-US" sz="9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3497" y="3090915"/>
            <a:ext cx="31521941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Rebecca Wong,</a:t>
            </a:r>
            <a:r>
              <a:rPr lang="en-US" sz="4800" baseline="30000" dirty="0" smtClean="0">
                <a:solidFill>
                  <a:schemeClr val="bg1"/>
                </a:solidFill>
              </a:rPr>
              <a:t>1,2,3</a:t>
            </a:r>
            <a:r>
              <a:rPr lang="en-US" sz="4800" dirty="0" smtClean="0">
                <a:solidFill>
                  <a:schemeClr val="bg1"/>
                </a:solidFill>
              </a:rPr>
              <a:t> F.R. </a:t>
            </a:r>
            <a:r>
              <a:rPr lang="en-US" sz="4800" dirty="0">
                <a:solidFill>
                  <a:schemeClr val="bg1"/>
                </a:solidFill>
              </a:rPr>
              <a:t>Bagsican,</a:t>
            </a:r>
            <a:r>
              <a:rPr lang="en-US" sz="4800" baseline="30000" dirty="0">
                <a:solidFill>
                  <a:schemeClr val="bg1"/>
                </a:solidFill>
              </a:rPr>
              <a:t>3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smtClean="0">
                <a:solidFill>
                  <a:schemeClr val="bg1"/>
                </a:solidFill>
              </a:rPr>
              <a:t>I. Kawayama,</a:t>
            </a:r>
            <a:r>
              <a:rPr lang="en-US" sz="4800" baseline="30000" dirty="0" smtClean="0">
                <a:solidFill>
                  <a:schemeClr val="bg1"/>
                </a:solidFill>
              </a:rPr>
              <a:t>3</a:t>
            </a:r>
            <a:r>
              <a:rPr lang="en-US" sz="4800" dirty="0" smtClean="0">
                <a:solidFill>
                  <a:schemeClr val="bg1"/>
                </a:solidFill>
              </a:rPr>
              <a:t> M. </a:t>
            </a:r>
            <a:r>
              <a:rPr lang="en-US" sz="4800" dirty="0">
                <a:solidFill>
                  <a:schemeClr val="bg1"/>
                </a:solidFill>
              </a:rPr>
              <a:t>Tonouchi,</a:t>
            </a:r>
            <a:r>
              <a:rPr lang="en-US" sz="4800" baseline="30000" dirty="0">
                <a:solidFill>
                  <a:schemeClr val="bg1"/>
                </a:solidFill>
              </a:rPr>
              <a:t>3 </a:t>
            </a:r>
            <a:r>
              <a:rPr lang="en-US" sz="4800" dirty="0" smtClean="0">
                <a:solidFill>
                  <a:schemeClr val="bg1"/>
                </a:solidFill>
              </a:rPr>
              <a:t>B. Li,</a:t>
            </a:r>
            <a:r>
              <a:rPr lang="en-US" sz="4800" baseline="30000" dirty="0" smtClean="0">
                <a:solidFill>
                  <a:schemeClr val="bg1"/>
                </a:solidFill>
              </a:rPr>
              <a:t>4 </a:t>
            </a:r>
            <a:r>
              <a:rPr lang="en-US" sz="4800" dirty="0" smtClean="0">
                <a:solidFill>
                  <a:schemeClr val="bg1"/>
                </a:solidFill>
              </a:rPr>
              <a:t>R. </a:t>
            </a:r>
            <a:r>
              <a:rPr lang="en-US" sz="4800" dirty="0">
                <a:solidFill>
                  <a:schemeClr val="bg1"/>
                </a:solidFill>
              </a:rPr>
              <a:t>Vajtai,</a:t>
            </a:r>
            <a:r>
              <a:rPr lang="en-US" sz="4800" baseline="30000" dirty="0">
                <a:solidFill>
                  <a:schemeClr val="bg1"/>
                </a:solidFill>
              </a:rPr>
              <a:t>4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smtClean="0">
                <a:solidFill>
                  <a:schemeClr val="bg1"/>
                </a:solidFill>
              </a:rPr>
              <a:t>P. Ajayan,</a:t>
            </a:r>
            <a:r>
              <a:rPr lang="en-US" sz="4800" baseline="30000" dirty="0" smtClean="0">
                <a:solidFill>
                  <a:schemeClr val="bg1"/>
                </a:solidFill>
              </a:rPr>
              <a:t>4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and </a:t>
            </a:r>
            <a:r>
              <a:rPr lang="en-US" sz="4800" dirty="0" smtClean="0">
                <a:solidFill>
                  <a:schemeClr val="bg1"/>
                </a:solidFill>
              </a:rPr>
              <a:t>J. </a:t>
            </a:r>
            <a:r>
              <a:rPr lang="en-US" sz="4800" dirty="0">
                <a:solidFill>
                  <a:schemeClr val="bg1"/>
                </a:solidFill>
              </a:rPr>
              <a:t>Kono</a:t>
            </a:r>
            <a:r>
              <a:rPr lang="en-US" sz="4800" baseline="30000" dirty="0">
                <a:solidFill>
                  <a:schemeClr val="bg1"/>
                </a:solidFill>
              </a:rPr>
              <a:t>2,4</a:t>
            </a:r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5175" y="3829578"/>
            <a:ext cx="21619701" cy="246221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4000" i="1" baseline="30000" dirty="0">
                <a:solidFill>
                  <a:schemeClr val="bg1"/>
                </a:solidFill>
              </a:rPr>
              <a:t>1</a:t>
            </a:r>
            <a:r>
              <a:rPr lang="en-US" sz="4000" i="1" dirty="0">
                <a:solidFill>
                  <a:schemeClr val="bg1"/>
                </a:solidFill>
              </a:rPr>
              <a:t> Department of Physics, Grinnell </a:t>
            </a:r>
            <a:r>
              <a:rPr lang="en-US" sz="4000" i="1" dirty="0" smtClean="0">
                <a:solidFill>
                  <a:schemeClr val="bg1"/>
                </a:solidFill>
              </a:rPr>
              <a:t>College</a:t>
            </a:r>
          </a:p>
          <a:p>
            <a:r>
              <a:rPr lang="en-US" sz="4000" i="1" baseline="30000" dirty="0" smtClean="0">
                <a:solidFill>
                  <a:schemeClr val="bg1"/>
                </a:solidFill>
              </a:rPr>
              <a:t>2 </a:t>
            </a:r>
            <a:r>
              <a:rPr lang="en-US" sz="4000" i="1" dirty="0">
                <a:solidFill>
                  <a:schemeClr val="bg1"/>
                </a:solidFill>
              </a:rPr>
              <a:t>Department of Electrical and Computer Engineering and </a:t>
            </a:r>
            <a:r>
              <a:rPr lang="en-US" sz="4000" i="1" dirty="0" err="1" smtClean="0">
                <a:solidFill>
                  <a:schemeClr val="bg1"/>
                </a:solidFill>
              </a:rPr>
              <a:t>NanoJapan</a:t>
            </a:r>
            <a:r>
              <a:rPr lang="en-US" sz="4000" i="1" dirty="0" smtClean="0">
                <a:solidFill>
                  <a:schemeClr val="bg1"/>
                </a:solidFill>
              </a:rPr>
              <a:t> Program</a:t>
            </a:r>
            <a:r>
              <a:rPr lang="en-US" sz="4000" i="1" dirty="0">
                <a:solidFill>
                  <a:schemeClr val="bg1"/>
                </a:solidFill>
              </a:rPr>
              <a:t>, Rice </a:t>
            </a:r>
            <a:r>
              <a:rPr lang="en-US" sz="4000" i="1" dirty="0" smtClean="0">
                <a:solidFill>
                  <a:schemeClr val="bg1"/>
                </a:solidFill>
              </a:rPr>
              <a:t>University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i="1" baseline="30000" dirty="0">
                <a:solidFill>
                  <a:schemeClr val="bg1"/>
                </a:solidFill>
              </a:rPr>
              <a:t>3</a:t>
            </a:r>
            <a:r>
              <a:rPr lang="en-US" sz="4000" i="1" dirty="0">
                <a:solidFill>
                  <a:schemeClr val="bg1"/>
                </a:solidFill>
              </a:rPr>
              <a:t> Institute of Laser Engineering, Osaka University, </a:t>
            </a:r>
            <a:r>
              <a:rPr lang="en-US" sz="4000" i="1" dirty="0" smtClean="0">
                <a:solidFill>
                  <a:schemeClr val="bg1"/>
                </a:solidFill>
              </a:rPr>
              <a:t>Japan</a:t>
            </a:r>
            <a:endParaRPr lang="en-US" sz="4000" dirty="0">
              <a:solidFill>
                <a:schemeClr val="bg1"/>
              </a:solidFill>
            </a:endParaRPr>
          </a:p>
          <a:p>
            <a:r>
              <a:rPr lang="en-US" sz="4000" i="1" baseline="30000" dirty="0">
                <a:solidFill>
                  <a:schemeClr val="bg1"/>
                </a:solidFill>
              </a:rPr>
              <a:t>4</a:t>
            </a:r>
            <a:r>
              <a:rPr lang="en-US" sz="4000" i="1" dirty="0">
                <a:solidFill>
                  <a:schemeClr val="bg1"/>
                </a:solidFill>
              </a:rPr>
              <a:t> Department of Materials Science and </a:t>
            </a:r>
            <a:r>
              <a:rPr lang="en-US" sz="4000" i="1" dirty="0" err="1">
                <a:solidFill>
                  <a:schemeClr val="bg1"/>
                </a:solidFill>
              </a:rPr>
              <a:t>NanoEngineering</a:t>
            </a:r>
            <a:r>
              <a:rPr lang="en-US" sz="4000" i="1" dirty="0">
                <a:solidFill>
                  <a:schemeClr val="bg1"/>
                </a:solidFill>
              </a:rPr>
              <a:t>, Rice </a:t>
            </a:r>
            <a:r>
              <a:rPr lang="en-US" sz="4000" i="1" dirty="0" smtClean="0">
                <a:solidFill>
                  <a:schemeClr val="bg1"/>
                </a:solidFill>
              </a:rPr>
              <a:t>University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200" y="3412240"/>
            <a:ext cx="12840360" cy="14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6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3" descr="https://owlspace-ccm.rice.edu/access/content/attachment/36620a05-bf96-486c-a7a4-cf901369e990/Assignments/f7cab17e-277c-4bc0-a0d9-627be7327274/nsf1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C:\Users\Rebecca\Desktop\nsf1_transparent+backgroun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625" y="617538"/>
            <a:ext cx="2908780" cy="292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 Box 14"/>
          <p:cNvSpPr txBox="1">
            <a:spLocks noChangeArrowheads="1"/>
          </p:cNvSpPr>
          <p:nvPr/>
        </p:nvSpPr>
        <p:spPr bwMode="auto">
          <a:xfrm>
            <a:off x="1103758" y="8243318"/>
            <a:ext cx="9601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Introduction</a:t>
            </a:r>
            <a:endParaRPr lang="en-US" sz="4000" b="1" i="1" dirty="0"/>
          </a:p>
        </p:txBody>
      </p:sp>
      <p:sp>
        <p:nvSpPr>
          <p:cNvPr id="105" name="Line 15"/>
          <p:cNvSpPr>
            <a:spLocks noChangeShapeType="1"/>
          </p:cNvSpPr>
          <p:nvPr/>
        </p:nvSpPr>
        <p:spPr bwMode="auto">
          <a:xfrm>
            <a:off x="4690353" y="8668277"/>
            <a:ext cx="10326559" cy="76459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6153742" y="19121809"/>
            <a:ext cx="13928423" cy="701675"/>
            <a:chOff x="16153742" y="19264568"/>
            <a:chExt cx="13928423" cy="701675"/>
          </a:xfrm>
        </p:grpSpPr>
        <p:sp>
          <p:nvSpPr>
            <p:cNvPr id="111" name="Text Box 26"/>
            <p:cNvSpPr txBox="1">
              <a:spLocks noChangeArrowheads="1"/>
            </p:cNvSpPr>
            <p:nvPr/>
          </p:nvSpPr>
          <p:spPr bwMode="auto">
            <a:xfrm>
              <a:off x="16153742" y="19264568"/>
              <a:ext cx="67056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/>
                <a:t>Results and Discussion</a:t>
              </a:r>
            </a:p>
          </p:txBody>
        </p:sp>
        <p:sp>
          <p:nvSpPr>
            <p:cNvPr id="112" name="Line 27"/>
            <p:cNvSpPr>
              <a:spLocks noChangeShapeType="1"/>
            </p:cNvSpPr>
            <p:nvPr/>
          </p:nvSpPr>
          <p:spPr bwMode="auto">
            <a:xfrm flipV="1">
              <a:off x="22070510" y="19747182"/>
              <a:ext cx="8011655" cy="3823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Text Box 38"/>
          <p:cNvSpPr txBox="1">
            <a:spLocks noChangeArrowheads="1"/>
          </p:cNvSpPr>
          <p:nvPr/>
        </p:nvSpPr>
        <p:spPr bwMode="auto">
          <a:xfrm>
            <a:off x="31204827" y="27069523"/>
            <a:ext cx="586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Acknowledgments</a:t>
            </a:r>
            <a:endParaRPr lang="en-US" sz="4000" b="1" i="1" dirty="0"/>
          </a:p>
        </p:txBody>
      </p:sp>
      <p:sp>
        <p:nvSpPr>
          <p:cNvPr id="114" name="Line 39"/>
          <p:cNvSpPr>
            <a:spLocks noChangeShapeType="1"/>
          </p:cNvSpPr>
          <p:nvPr/>
        </p:nvSpPr>
        <p:spPr bwMode="auto">
          <a:xfrm flipV="1">
            <a:off x="35959774" y="27482363"/>
            <a:ext cx="6626148" cy="0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Picture 41" descr="Figure 2"/>
          <p:cNvSpPr>
            <a:spLocks noChangeAspect="1" noChangeArrowheads="1"/>
          </p:cNvSpPr>
          <p:nvPr/>
        </p:nvSpPr>
        <p:spPr bwMode="auto">
          <a:xfrm>
            <a:off x="6634163" y="20554950"/>
            <a:ext cx="388143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Rectangle 48"/>
          <p:cNvSpPr>
            <a:spLocks noChangeArrowheads="1"/>
          </p:cNvSpPr>
          <p:nvPr/>
        </p:nvSpPr>
        <p:spPr bwMode="auto">
          <a:xfrm>
            <a:off x="0" y="16330613"/>
            <a:ext cx="21945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31006956" y="8289040"/>
            <a:ext cx="670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Results and Discussion</a:t>
            </a:r>
            <a:endParaRPr lang="en-US" sz="4000" b="1" i="1" dirty="0"/>
          </a:p>
        </p:txBody>
      </p:sp>
      <p:sp>
        <p:nvSpPr>
          <p:cNvPr id="120" name="Line 27"/>
          <p:cNvSpPr>
            <a:spLocks noChangeShapeType="1"/>
          </p:cNvSpPr>
          <p:nvPr/>
        </p:nvSpPr>
        <p:spPr bwMode="auto">
          <a:xfrm>
            <a:off x="37867552" y="8639878"/>
            <a:ext cx="4718896" cy="33314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Text Box 25"/>
          <p:cNvSpPr txBox="1">
            <a:spLocks noChangeArrowheads="1"/>
          </p:cNvSpPr>
          <p:nvPr/>
        </p:nvSpPr>
        <p:spPr bwMode="auto">
          <a:xfrm>
            <a:off x="31204827" y="27828594"/>
            <a:ext cx="11381095" cy="3513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-457200">
              <a:buNone/>
            </a:pPr>
            <a:r>
              <a:rPr lang="en-US" sz="2800" dirty="0"/>
              <a:t>This research project was conducted as part of the 2015 </a:t>
            </a:r>
            <a:r>
              <a:rPr lang="en-US" sz="2800" dirty="0" err="1"/>
              <a:t>NanoJapan</a:t>
            </a:r>
            <a:r>
              <a:rPr lang="en-US" sz="2800" dirty="0"/>
              <a:t>: International Research Experience for Undergraduates Program with support from a National Science Foundation Partnerships for International Research &amp; Education grant (NSF-PIRE OISE-0968405). For more information on </a:t>
            </a:r>
            <a:r>
              <a:rPr lang="en-US" sz="2800" dirty="0" err="1"/>
              <a:t>NanoJapan</a:t>
            </a:r>
            <a:r>
              <a:rPr lang="en-US" sz="2800" dirty="0"/>
              <a:t> see </a:t>
            </a:r>
            <a:r>
              <a:rPr lang="en-US" sz="2800" dirty="0">
                <a:hlinkClick r:id="rId5"/>
              </a:rPr>
              <a:t>http://nanojapan.rice.edu</a:t>
            </a:r>
            <a:r>
              <a:rPr lang="en-US" sz="2800" dirty="0" smtClean="0"/>
              <a:t>.</a:t>
            </a:r>
          </a:p>
          <a:p>
            <a:pPr marL="0" indent="-457200">
              <a:buNone/>
            </a:pPr>
            <a:endParaRPr lang="en-US" sz="2800" dirty="0"/>
          </a:p>
          <a:p>
            <a:pPr marL="0" indent="-457200" algn="ctr">
              <a:buNone/>
            </a:pPr>
            <a:r>
              <a:rPr lang="en-US" sz="2800" dirty="0" smtClean="0"/>
              <a:t>Further inquiries can be directed to wongrebe17@grinnell.edu</a:t>
            </a:r>
            <a:endParaRPr lang="en-US" sz="2200" dirty="0"/>
          </a:p>
        </p:txBody>
      </p:sp>
      <p:sp>
        <p:nvSpPr>
          <p:cNvPr id="123" name="Text Box 26"/>
          <p:cNvSpPr txBox="1">
            <a:spLocks noChangeArrowheads="1"/>
          </p:cNvSpPr>
          <p:nvPr/>
        </p:nvSpPr>
        <p:spPr bwMode="auto">
          <a:xfrm>
            <a:off x="31161950" y="20934304"/>
            <a:ext cx="84324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Conclusions and Future Work</a:t>
            </a:r>
            <a:endParaRPr lang="en-US" sz="4000" b="1" i="1" dirty="0"/>
          </a:p>
        </p:txBody>
      </p:sp>
      <p:sp>
        <p:nvSpPr>
          <p:cNvPr id="124" name="Line 27"/>
          <p:cNvSpPr>
            <a:spLocks noChangeShapeType="1"/>
          </p:cNvSpPr>
          <p:nvPr/>
        </p:nvSpPr>
        <p:spPr bwMode="auto">
          <a:xfrm flipV="1">
            <a:off x="38865909" y="21285141"/>
            <a:ext cx="3700660" cy="0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" name="Text Box 25"/>
          <p:cNvSpPr txBox="1">
            <a:spLocks noChangeArrowheads="1"/>
          </p:cNvSpPr>
          <p:nvPr/>
        </p:nvSpPr>
        <p:spPr bwMode="auto">
          <a:xfrm>
            <a:off x="31161950" y="9161601"/>
            <a:ext cx="11205249" cy="852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828800" lvl="4" algn="just" eaLnBrk="1" hangingPunct="1">
              <a:lnSpc>
                <a:spcPct val="90000"/>
              </a:lnSpc>
              <a:spcBef>
                <a:spcPct val="30000"/>
              </a:spcBef>
              <a:buSzPct val="120000"/>
            </a:pPr>
            <a:endParaRPr lang="en-US" sz="2800" i="1" spc="-150" dirty="0"/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SzPct val="120000"/>
              <a:buFontTx/>
              <a:buChar char="•"/>
            </a:pPr>
            <a:endParaRPr lang="en-US" sz="2500" dirty="0"/>
          </a:p>
        </p:txBody>
      </p:sp>
      <p:sp>
        <p:nvSpPr>
          <p:cNvPr id="126" name="Text Box 25"/>
          <p:cNvSpPr txBox="1">
            <a:spLocks noChangeArrowheads="1"/>
          </p:cNvSpPr>
          <p:nvPr/>
        </p:nvSpPr>
        <p:spPr bwMode="auto">
          <a:xfrm>
            <a:off x="31161951" y="18524666"/>
            <a:ext cx="11423971" cy="215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30000"/>
              </a:spcBef>
              <a:buSzPct val="120000"/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eaLnBrk="1" hangingPunct="1">
              <a:lnSpc>
                <a:spcPct val="90000"/>
              </a:lnSpc>
              <a:spcBef>
                <a:spcPct val="30000"/>
              </a:spcBef>
              <a:buSzPct val="120000"/>
              <a:buFont typeface="Wingdings" panose="05000000000000000000" pitchFamily="2" charset="2"/>
              <a:buChar char="q"/>
            </a:pPr>
            <a:endParaRPr lang="en-US" sz="2500" dirty="0"/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SzPct val="120000"/>
              <a:buFontTx/>
              <a:buChar char="•"/>
            </a:pPr>
            <a:endParaRPr lang="en-US" sz="2500" dirty="0"/>
          </a:p>
        </p:txBody>
      </p:sp>
      <p:sp>
        <p:nvSpPr>
          <p:cNvPr id="134" name="Text Box 16"/>
          <p:cNvSpPr txBox="1">
            <a:spLocks noChangeArrowheads="1"/>
          </p:cNvSpPr>
          <p:nvPr/>
        </p:nvSpPr>
        <p:spPr bwMode="auto">
          <a:xfrm>
            <a:off x="1296831" y="9372822"/>
            <a:ext cx="13838347" cy="661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</a:pPr>
            <a:r>
              <a:rPr lang="en-US" sz="3200" b="1" dirty="0" smtClean="0">
                <a:latin typeface="+mn-lt"/>
              </a:rPr>
              <a:t>Atomically </a:t>
            </a:r>
            <a:r>
              <a:rPr lang="en-US" sz="3200" b="1" dirty="0">
                <a:latin typeface="+mn-lt"/>
              </a:rPr>
              <a:t>thin two-dimensional </a:t>
            </a:r>
            <a:r>
              <a:rPr lang="en-US" sz="3200" b="1" dirty="0" smtClean="0">
                <a:latin typeface="+mn-lt"/>
              </a:rPr>
              <a:t>(monolayer/2D</a:t>
            </a:r>
            <a:r>
              <a:rPr lang="en-US" sz="3200" b="1" dirty="0">
                <a:latin typeface="+mn-lt"/>
              </a:rPr>
              <a:t>) materials </a:t>
            </a:r>
            <a:r>
              <a:rPr lang="en-US" sz="3200" b="1" dirty="0" smtClean="0">
                <a:latin typeface="+mn-lt"/>
              </a:rPr>
              <a:t>differ significantly from </a:t>
            </a:r>
            <a:r>
              <a:rPr lang="en-US" sz="3200" b="1" dirty="0">
                <a:latin typeface="+mn-lt"/>
              </a:rPr>
              <a:t>bulk (3D) </a:t>
            </a:r>
            <a:r>
              <a:rPr lang="en-US" sz="3200" b="1" dirty="0" smtClean="0">
                <a:latin typeface="+mn-lt"/>
              </a:rPr>
              <a:t>counterparts</a:t>
            </a:r>
          </a:p>
          <a:p>
            <a:pPr marL="1255713" lvl="1" indent="-466725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+mn-lt"/>
              </a:rPr>
              <a:t>Van der Waals bonds  (2D) vs. covalent bonds (3D)</a:t>
            </a:r>
          </a:p>
          <a:p>
            <a:pPr marL="1235075" lvl="1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>
                <a:latin typeface="+mn-lt"/>
              </a:rPr>
              <a:t>MoS</a:t>
            </a:r>
            <a:r>
              <a:rPr lang="en-US" sz="2000" dirty="0" smtClean="0">
                <a:latin typeface="+mn-lt"/>
              </a:rPr>
              <a:t>2 </a:t>
            </a:r>
            <a:r>
              <a:rPr lang="en-US" sz="3200" dirty="0" smtClean="0">
                <a:latin typeface="+mn-lt"/>
              </a:rPr>
              <a:t>characteristics</a:t>
            </a:r>
            <a:endParaRPr lang="en-US" sz="3200" dirty="0">
              <a:latin typeface="+mn-lt"/>
            </a:endParaRPr>
          </a:p>
          <a:p>
            <a:pPr marL="2327275" lvl="2" indent="-457200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D</a:t>
            </a:r>
            <a:r>
              <a:rPr lang="en-US" sz="3200" dirty="0" smtClean="0">
                <a:latin typeface="+mn-lt"/>
              </a:rPr>
              <a:t>irect band gap of 1.8 eV (2D) vs. indirect band gap of 1.3 eV (3D)</a:t>
            </a:r>
          </a:p>
          <a:p>
            <a:pPr marL="2327275" lvl="2" indent="-457200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Stable </a:t>
            </a:r>
            <a:r>
              <a:rPr lang="en-US" sz="3200" dirty="0"/>
              <a:t>charge </a:t>
            </a:r>
            <a:r>
              <a:rPr lang="en-US" sz="3200" dirty="0" err="1"/>
              <a:t>exciton</a:t>
            </a:r>
            <a:r>
              <a:rPr lang="en-US" sz="3200" dirty="0"/>
              <a:t> state </a:t>
            </a:r>
            <a:r>
              <a:rPr lang="en-US" sz="3200" dirty="0" smtClean="0"/>
              <a:t>at </a:t>
            </a:r>
            <a:r>
              <a:rPr lang="en-US" sz="3200" dirty="0"/>
              <a:t>room </a:t>
            </a:r>
            <a:r>
              <a:rPr lang="en-US" sz="3200" dirty="0" smtClean="0"/>
              <a:t>temperature (2D)</a:t>
            </a:r>
            <a:endParaRPr lang="en-US" sz="3200" dirty="0" smtClean="0">
              <a:latin typeface="+mn-lt"/>
            </a:endParaRPr>
          </a:p>
          <a:p>
            <a:pPr marL="1235075" lvl="1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Unique applications </a:t>
            </a:r>
            <a:r>
              <a:rPr lang="en-US" sz="3200" dirty="0"/>
              <a:t>for optoelectronic and electronic </a:t>
            </a:r>
            <a:r>
              <a:rPr lang="en-US" sz="3200" dirty="0" smtClean="0"/>
              <a:t>devices</a:t>
            </a:r>
          </a:p>
          <a:p>
            <a:pPr marL="457200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Wingdings" panose="05000000000000000000" pitchFamily="2" charset="2"/>
              <a:buChar char="q"/>
            </a:pPr>
            <a:endParaRPr lang="en-US" sz="2800" dirty="0" smtClean="0"/>
          </a:p>
          <a:p>
            <a:pPr marL="457200" indent="-457200" eaLnBrk="1" hangingPunct="1">
              <a:lnSpc>
                <a:spcPct val="90000"/>
              </a:lnSpc>
              <a:spcBef>
                <a:spcPct val="30000"/>
              </a:spcBef>
              <a:buClr>
                <a:srgbClr val="A88000"/>
              </a:buClr>
              <a:buFont typeface="Wingdings" panose="05000000000000000000" pitchFamily="2" charset="2"/>
              <a:buChar char="q"/>
            </a:pPr>
            <a:endParaRPr lang="en-US" sz="2800" b="1" dirty="0">
              <a:latin typeface="+mn-lt"/>
            </a:endParaRPr>
          </a:p>
        </p:txBody>
      </p:sp>
      <p:sp>
        <p:nvSpPr>
          <p:cNvPr id="157" name="Text Box 26"/>
          <p:cNvSpPr txBox="1">
            <a:spLocks noChangeArrowheads="1"/>
          </p:cNvSpPr>
          <p:nvPr/>
        </p:nvSpPr>
        <p:spPr bwMode="auto">
          <a:xfrm>
            <a:off x="31204828" y="25702118"/>
            <a:ext cx="670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References</a:t>
            </a:r>
            <a:endParaRPr lang="en-US" sz="4000" b="1" i="1" dirty="0"/>
          </a:p>
        </p:txBody>
      </p:sp>
      <p:sp>
        <p:nvSpPr>
          <p:cNvPr id="158" name="Line 27"/>
          <p:cNvSpPr>
            <a:spLocks noChangeShapeType="1"/>
          </p:cNvSpPr>
          <p:nvPr/>
        </p:nvSpPr>
        <p:spPr bwMode="auto">
          <a:xfrm flipV="1">
            <a:off x="34181405" y="26052951"/>
            <a:ext cx="8447920" cy="30065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54" name="Picture 30" descr="C:\Users\Rebecca\Desktop\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475" y="880739"/>
            <a:ext cx="4629150" cy="26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519" y="4151079"/>
            <a:ext cx="309563" cy="6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3741" y="9161601"/>
            <a:ext cx="13928423" cy="90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6" descr="http://sysimm.ifrec.osaka-u.ac.jp/home/img/logo_osaka-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073" y="937986"/>
            <a:ext cx="4957749" cy="228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15095" y="14074250"/>
            <a:ext cx="13453293" cy="3837067"/>
            <a:chOff x="965644" y="11805815"/>
            <a:chExt cx="13654620" cy="3837067"/>
          </a:xfrm>
        </p:grpSpPr>
        <p:pic>
          <p:nvPicPr>
            <p:cNvPr id="3" name="Picture 4" descr="E:\MoS2-Si\NanoJapan_PMMA-MoS2-Si 01X20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3190" y="11805815"/>
              <a:ext cx="4357074" cy="336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644" y="11805815"/>
              <a:ext cx="4508399" cy="3369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664" y="11805815"/>
              <a:ext cx="4465743" cy="3369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65645" y="15175385"/>
              <a:ext cx="4508398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1: </a:t>
              </a:r>
              <a:r>
                <a:rPr lang="en-US" sz="2000" dirty="0" smtClean="0"/>
                <a:t>Atomic structure of MoS</a:t>
              </a:r>
              <a:r>
                <a:rPr lang="en-US" sz="1200" dirty="0" smtClean="0"/>
                <a:t>2</a:t>
              </a:r>
              <a:r>
                <a:rPr lang="en-US" sz="2000" dirty="0" smtClean="0"/>
                <a:t> 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40664" y="15242772"/>
              <a:ext cx="4465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2: </a:t>
              </a:r>
              <a:r>
                <a:rPr lang="en-US" sz="2000" dirty="0" smtClean="0"/>
                <a:t>Bulk MoS</a:t>
              </a:r>
              <a:r>
                <a:rPr lang="en-US" sz="1200" dirty="0" smtClean="0"/>
                <a:t>2 </a:t>
              </a:r>
              <a:r>
                <a:rPr lang="en-US" sz="2000" dirty="0" smtClean="0"/>
                <a:t>Sample</a:t>
              </a:r>
              <a:endParaRPr lang="en-US" sz="2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263190" y="15210567"/>
              <a:ext cx="43570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3: </a:t>
              </a:r>
              <a:r>
                <a:rPr lang="en-US" sz="2000" dirty="0" smtClean="0"/>
                <a:t>Monolayer MoS</a:t>
              </a:r>
              <a:r>
                <a:rPr lang="en-US" sz="1200" dirty="0" smtClean="0"/>
                <a:t>2 </a:t>
              </a:r>
              <a:r>
                <a:rPr lang="en-US" sz="2000" dirty="0" smtClean="0"/>
                <a:t>Sample</a:t>
              </a:r>
              <a:endParaRPr lang="en-US" sz="20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15095" y="18385207"/>
            <a:ext cx="13720083" cy="7975437"/>
            <a:chOff x="1103758" y="15642882"/>
            <a:chExt cx="13720083" cy="7975437"/>
          </a:xfrm>
        </p:grpSpPr>
        <p:sp>
          <p:nvSpPr>
            <p:cNvPr id="106" name="Text Box 20"/>
            <p:cNvSpPr txBox="1">
              <a:spLocks noChangeArrowheads="1"/>
            </p:cNvSpPr>
            <p:nvPr/>
          </p:nvSpPr>
          <p:spPr bwMode="auto">
            <a:xfrm>
              <a:off x="1103758" y="15642882"/>
              <a:ext cx="91059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Objectives</a:t>
              </a:r>
              <a:endParaRPr lang="en-US" sz="4000" b="1" i="1" dirty="0"/>
            </a:p>
          </p:txBody>
        </p:sp>
        <p:sp>
          <p:nvSpPr>
            <p:cNvPr id="107" name="Line 21"/>
            <p:cNvSpPr>
              <a:spLocks noChangeShapeType="1"/>
            </p:cNvSpPr>
            <p:nvPr/>
          </p:nvSpPr>
          <p:spPr bwMode="auto">
            <a:xfrm flipV="1">
              <a:off x="3783585" y="15996825"/>
              <a:ext cx="10916077" cy="5716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Text Box 22"/>
            <p:cNvSpPr txBox="1">
              <a:spLocks noChangeArrowheads="1"/>
            </p:cNvSpPr>
            <p:nvPr/>
          </p:nvSpPr>
          <p:spPr bwMode="auto">
            <a:xfrm>
              <a:off x="1175063" y="16773244"/>
              <a:ext cx="7088481" cy="684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Investigate 2D-3D heterojunction MoS</a:t>
              </a:r>
              <a:r>
                <a:rPr lang="en-US" sz="2400" b="1" dirty="0" smtClean="0"/>
                <a:t>2</a:t>
              </a:r>
              <a:r>
                <a:rPr lang="en-US" sz="3200" b="1" dirty="0" smtClean="0"/>
                <a:t>-Si </a:t>
              </a:r>
            </a:p>
            <a:p>
              <a:pPr marL="619125" lvl="1" indent="-56515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n-type (electron majority carrier) monolayer </a:t>
              </a:r>
              <a:r>
                <a:rPr lang="en-US" sz="3200" dirty="0"/>
                <a:t>MoS</a:t>
              </a:r>
              <a:r>
                <a:rPr lang="en-US" sz="2400" dirty="0"/>
                <a:t>2</a:t>
              </a:r>
              <a:r>
                <a:rPr lang="en-US" sz="3200" dirty="0"/>
                <a:t> and p-type </a:t>
              </a:r>
              <a:r>
                <a:rPr lang="en-US" sz="3200" dirty="0" smtClean="0"/>
                <a:t>(hole majority carrier) bulk </a:t>
              </a:r>
              <a:r>
                <a:rPr lang="en-US" sz="3200" dirty="0"/>
                <a:t>Si</a:t>
              </a:r>
              <a:endParaRPr lang="en-US" sz="3200" dirty="0" smtClean="0"/>
            </a:p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Gain new </a:t>
              </a:r>
              <a:r>
                <a:rPr lang="en-US" sz="3200" b="1" dirty="0"/>
                <a:t>insight into the nature of the MoS</a:t>
              </a:r>
              <a:r>
                <a:rPr lang="en-US" sz="2400" b="1" dirty="0"/>
                <a:t>2</a:t>
              </a:r>
              <a:r>
                <a:rPr lang="en-US" sz="3200" b="1" dirty="0"/>
                <a:t>-Si p-n junction energy states </a:t>
              </a:r>
              <a:endParaRPr lang="en-US" sz="3200" b="1" dirty="0" smtClean="0"/>
            </a:p>
            <a:p>
              <a:pPr marL="619125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Band alignment</a:t>
              </a:r>
            </a:p>
            <a:p>
              <a:pPr marL="619125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Band bending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Understand how </a:t>
              </a:r>
              <a:r>
                <a:rPr lang="en-US" sz="3200" b="1" dirty="0"/>
                <a:t>the properties of 2D-3D junctions differ from those of conventional 3D-3D </a:t>
              </a:r>
              <a:r>
                <a:rPr lang="en-US" sz="3200" b="1" dirty="0" smtClean="0"/>
                <a:t>junctions</a:t>
              </a:r>
              <a:endParaRPr lang="en-US" sz="3200" b="1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899165" y="23075638"/>
              <a:ext cx="5924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4: </a:t>
              </a:r>
              <a:r>
                <a:rPr lang="en-US" sz="2000" dirty="0" smtClean="0"/>
                <a:t>Band diagram of MoS</a:t>
              </a:r>
              <a:r>
                <a:rPr lang="en-US" sz="1200" dirty="0" smtClean="0"/>
                <a:t>2</a:t>
              </a:r>
              <a:r>
                <a:rPr lang="en-US" sz="2000" dirty="0" smtClean="0"/>
                <a:t>-Si heterojunction.</a:t>
              </a:r>
              <a:r>
                <a:rPr lang="en-US" sz="2000" i="1" baseline="30000" dirty="0" smtClean="0"/>
                <a:t>1</a:t>
              </a:r>
              <a:endParaRPr lang="en-US" sz="2000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165" y="16811316"/>
              <a:ext cx="5744592" cy="603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1296831" y="26403793"/>
            <a:ext cx="13720081" cy="4159314"/>
            <a:chOff x="1296831" y="27182534"/>
            <a:chExt cx="13720081" cy="4159314"/>
          </a:xfrm>
        </p:grpSpPr>
        <p:sp>
          <p:nvSpPr>
            <p:cNvPr id="110" name="Text Box 25"/>
            <p:cNvSpPr txBox="1">
              <a:spLocks noChangeArrowheads="1"/>
            </p:cNvSpPr>
            <p:nvPr/>
          </p:nvSpPr>
          <p:spPr bwMode="auto">
            <a:xfrm>
              <a:off x="1415095" y="28032793"/>
              <a:ext cx="12995563" cy="330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777875" lvl="1" indent="-777875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/>
                <a:t>Terahertz Emission Spectroscopy and Imaging</a:t>
              </a:r>
            </a:p>
            <a:p>
              <a:pPr marL="517525" lvl="1" indent="-517525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/>
                <a:t>Sensitive to electric fields in MoS2-Si </a:t>
              </a:r>
              <a:r>
                <a:rPr lang="en-US" sz="3200" dirty="0" smtClean="0"/>
                <a:t>heterojunction</a:t>
              </a:r>
            </a:p>
            <a:p>
              <a:pPr marL="2922588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Arial" panose="020B0604020202020204" pitchFamily="34" charset="0"/>
                <a:buChar char="•"/>
              </a:pPr>
              <a:r>
                <a:rPr lang="en-US" sz="3200" dirty="0" smtClean="0"/>
                <a:t>Map </a:t>
              </a:r>
              <a:r>
                <a:rPr lang="en-US" sz="3200" dirty="0"/>
                <a:t>out distribution of electric fields (band bending</a:t>
              </a:r>
              <a:r>
                <a:rPr lang="en-US" sz="3200" dirty="0" smtClean="0"/>
                <a:t>)</a:t>
              </a:r>
              <a:endParaRPr lang="en-US" sz="3200" dirty="0"/>
            </a:p>
            <a:p>
              <a:pPr marL="0" lvl="2" indent="119063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Optical Imaging</a:t>
              </a:r>
            </a:p>
            <a:p>
              <a:pPr marL="457200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Confirm reflective imaging capabilities</a:t>
              </a:r>
              <a:endParaRPr lang="en-US" sz="3200" dirty="0"/>
            </a:p>
          </p:txBody>
        </p:sp>
        <p:sp>
          <p:nvSpPr>
            <p:cNvPr id="109" name="Line 24"/>
            <p:cNvSpPr>
              <a:spLocks noChangeShapeType="1"/>
            </p:cNvSpPr>
            <p:nvPr/>
          </p:nvSpPr>
          <p:spPr bwMode="auto">
            <a:xfrm>
              <a:off x="4690354" y="27657579"/>
              <a:ext cx="10326558" cy="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1296831" y="27182534"/>
              <a:ext cx="1014608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Methodology</a:t>
              </a:r>
              <a:endParaRPr lang="en-US" sz="4000" b="1" i="1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153742" y="8261142"/>
            <a:ext cx="29225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i="1" dirty="0"/>
              <a:t>Framework</a:t>
            </a:r>
          </a:p>
        </p:txBody>
      </p:sp>
      <p:sp>
        <p:nvSpPr>
          <p:cNvPr id="61" name="Line 27"/>
          <p:cNvSpPr>
            <a:spLocks noChangeShapeType="1"/>
          </p:cNvSpPr>
          <p:nvPr/>
        </p:nvSpPr>
        <p:spPr bwMode="auto">
          <a:xfrm flipV="1">
            <a:off x="19076338" y="8777502"/>
            <a:ext cx="10874872" cy="0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461" y="22588617"/>
            <a:ext cx="4730209" cy="416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5981724" y="18385207"/>
            <a:ext cx="1375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Fig. 5: </a:t>
            </a:r>
            <a:r>
              <a:rPr lang="en-US" sz="2000" dirty="0" smtClean="0"/>
              <a:t>Schematic of terahertz system setup.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1204828" y="26526903"/>
            <a:ext cx="11162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baseline="30000" dirty="0"/>
              <a:t>1</a:t>
            </a:r>
            <a:r>
              <a:rPr lang="en-US" sz="2400" i="1" dirty="0"/>
              <a:t> </a:t>
            </a:r>
            <a:r>
              <a:rPr lang="en-US" sz="2400" dirty="0" smtClean="0"/>
              <a:t>Bo Li et al., in preparation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21598306" y="22767454"/>
            <a:ext cx="1852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Fig. 7 (left): </a:t>
            </a:r>
            <a:r>
              <a:rPr lang="en-US" sz="2000" dirty="0" smtClean="0"/>
              <a:t>Sample areas of MoS</a:t>
            </a:r>
            <a:r>
              <a:rPr lang="en-US" sz="1200" dirty="0" smtClean="0"/>
              <a:t>2</a:t>
            </a:r>
            <a:r>
              <a:rPr lang="en-US" sz="2000" dirty="0" smtClean="0"/>
              <a:t>-Si with PMMA removed.</a:t>
            </a:r>
          </a:p>
          <a:p>
            <a:endParaRPr lang="en-US" sz="2000" dirty="0"/>
          </a:p>
          <a:p>
            <a:r>
              <a:rPr lang="en-US" sz="2000" b="1" dirty="0" smtClean="0"/>
              <a:t>Fig. 8 (right): </a:t>
            </a:r>
            <a:r>
              <a:rPr lang="en-US" sz="2000" dirty="0" smtClean="0"/>
              <a:t>Previously found Raman peaks of MoS</a:t>
            </a:r>
            <a:r>
              <a:rPr lang="en-US" sz="1200" dirty="0" smtClean="0"/>
              <a:t>2</a:t>
            </a:r>
            <a:r>
              <a:rPr lang="en-US" sz="2000" dirty="0" smtClean="0"/>
              <a:t> on silicon and silicon dioxide.</a:t>
            </a:r>
            <a:r>
              <a:rPr lang="en-US" sz="2000" i="1" baseline="30000" dirty="0" smtClean="0"/>
              <a:t>1</a:t>
            </a:r>
            <a:endParaRPr lang="en-US" sz="2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960" y="7732851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31461537" y="16080063"/>
            <a:ext cx="2951118" cy="294498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69697" y="22767454"/>
            <a:ext cx="4873299" cy="4104868"/>
          </a:xfrm>
          <a:prstGeom prst="rect">
            <a:avLst/>
          </a:prstGeom>
        </p:spPr>
      </p:pic>
      <p:graphicFrame>
        <p:nvGraphicFramePr>
          <p:cNvPr id="65" name="Chart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490681"/>
              </p:ext>
            </p:extLst>
          </p:nvPr>
        </p:nvGraphicFramePr>
        <p:xfrm>
          <a:off x="16669698" y="27053125"/>
          <a:ext cx="11542850" cy="4189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314" y="10746066"/>
            <a:ext cx="3838534" cy="383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2848" y="11280720"/>
            <a:ext cx="928950" cy="274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9837" y="20083662"/>
            <a:ext cx="3863715" cy="236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027" y="20133316"/>
            <a:ext cx="3862466" cy="238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5" descr="E:\MoS2-Si\NanoJapan_PMMA-MoS2-Si 01X100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989" y="20147916"/>
            <a:ext cx="3836233" cy="235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1204828" y="21642190"/>
            <a:ext cx="11424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Finer tuning will be required to achieve higher quality optical images and terahertz images</a:t>
            </a:r>
          </a:p>
          <a:p>
            <a:pPr marL="514350" indent="-51435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Currently resolution up to 5 µm</a:t>
            </a:r>
          </a:p>
          <a:p>
            <a:pPr marL="514350" indent="-51435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Resolution up to </a:t>
            </a:r>
            <a:r>
              <a:rPr lang="en-US" sz="3200" dirty="0"/>
              <a:t>1</a:t>
            </a:r>
            <a:r>
              <a:rPr lang="en-US" sz="3200" dirty="0" smtClean="0"/>
              <a:t> µm achievable </a:t>
            </a:r>
          </a:p>
          <a:p>
            <a:pPr>
              <a:buClr>
                <a:srgbClr val="A88000"/>
              </a:buClr>
            </a:pPr>
            <a:r>
              <a:rPr lang="en-US" sz="3200" b="1" dirty="0" smtClean="0"/>
              <a:t>Delay the deterioration of p-n junction</a:t>
            </a:r>
          </a:p>
          <a:p>
            <a:pPr marL="457200" indent="-4572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Determine the thickness of resultant bulk MoS</a:t>
            </a:r>
            <a:r>
              <a:rPr lang="en-US" sz="2400" dirty="0" smtClean="0"/>
              <a:t>2</a:t>
            </a:r>
            <a:r>
              <a:rPr lang="en-US" sz="3200" dirty="0" smtClean="0"/>
              <a:t> layers</a:t>
            </a:r>
          </a:p>
          <a:p>
            <a:pPr marL="457200" indent="-4572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Understand why oxidization of silicon results in conglomeration of MoS</a:t>
            </a:r>
            <a:r>
              <a:rPr lang="en-US" sz="2400" dirty="0" smtClean="0"/>
              <a:t>2</a:t>
            </a:r>
          </a:p>
          <a:p>
            <a:endParaRPr lang="en-US" sz="3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396" y="10746066"/>
            <a:ext cx="3973552" cy="381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838" y="14678025"/>
            <a:ext cx="38195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6620119"/>
            <a:ext cx="42973707" cy="24911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AutoShape 6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95057" y="-8656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AutoShape 8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247457" y="-7132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10" descr="https://owlspace-ccm.rice.edu/access/content/attachment/36620a05-bf96-486c-a7a4-cf901369e990/Assignments/2f551745-ed1a-4b9d-8ecd-0b4e751dcbcc/NanoJapan%20IREU%20Final%20Logo_Transparent.png"/>
          <p:cNvSpPr>
            <a:spLocks noChangeAspect="1" noChangeArrowheads="1"/>
          </p:cNvSpPr>
          <p:nvPr/>
        </p:nvSpPr>
        <p:spPr bwMode="auto">
          <a:xfrm>
            <a:off x="399857" y="-5608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AutoShape 13" descr="https://owlspace-ccm.rice.edu/access/content/attachment/36620a05-bf96-486c-a7a4-cf901369e990/Assignments/f7cab17e-277c-4bc0-a0d9-627be7327274/nsf1.jpg"/>
          <p:cNvSpPr>
            <a:spLocks noChangeAspect="1" noChangeArrowheads="1"/>
          </p:cNvSpPr>
          <p:nvPr/>
        </p:nvSpPr>
        <p:spPr bwMode="auto">
          <a:xfrm>
            <a:off x="552257" y="-40841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 Box 38"/>
          <p:cNvSpPr txBox="1">
            <a:spLocks noChangeArrowheads="1"/>
          </p:cNvSpPr>
          <p:nvPr/>
        </p:nvSpPr>
        <p:spPr bwMode="auto">
          <a:xfrm>
            <a:off x="30606993" y="27800584"/>
            <a:ext cx="5867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Acknowledgments</a:t>
            </a:r>
            <a:endParaRPr lang="en-US" sz="4000" b="1" i="1" dirty="0"/>
          </a:p>
        </p:txBody>
      </p:sp>
      <p:sp>
        <p:nvSpPr>
          <p:cNvPr id="89" name="Line 39"/>
          <p:cNvSpPr>
            <a:spLocks noChangeShapeType="1"/>
          </p:cNvSpPr>
          <p:nvPr/>
        </p:nvSpPr>
        <p:spPr bwMode="auto">
          <a:xfrm flipV="1">
            <a:off x="35361940" y="28349980"/>
            <a:ext cx="7223982" cy="0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Picture 41" descr="Figure 2"/>
          <p:cNvSpPr>
            <a:spLocks noChangeAspect="1" noChangeArrowheads="1"/>
          </p:cNvSpPr>
          <p:nvPr/>
        </p:nvSpPr>
        <p:spPr bwMode="auto">
          <a:xfrm>
            <a:off x="6573645" y="19833802"/>
            <a:ext cx="3881437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Rectangle 48"/>
          <p:cNvSpPr>
            <a:spLocks noChangeArrowheads="1"/>
          </p:cNvSpPr>
          <p:nvPr/>
        </p:nvSpPr>
        <p:spPr bwMode="auto">
          <a:xfrm>
            <a:off x="-60518" y="15609465"/>
            <a:ext cx="21945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" name="Text Box 26"/>
          <p:cNvSpPr txBox="1">
            <a:spLocks noChangeArrowheads="1"/>
          </p:cNvSpPr>
          <p:nvPr/>
        </p:nvSpPr>
        <p:spPr bwMode="auto">
          <a:xfrm>
            <a:off x="30423729" y="6854310"/>
            <a:ext cx="72039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Results and Discussion</a:t>
            </a:r>
            <a:endParaRPr lang="en-US" sz="4000" b="1" i="1" dirty="0"/>
          </a:p>
        </p:txBody>
      </p:sp>
      <p:sp>
        <p:nvSpPr>
          <p:cNvPr id="93" name="Line 27"/>
          <p:cNvSpPr>
            <a:spLocks noChangeShapeType="1"/>
          </p:cNvSpPr>
          <p:nvPr/>
        </p:nvSpPr>
        <p:spPr bwMode="auto">
          <a:xfrm>
            <a:off x="36740230" y="7376633"/>
            <a:ext cx="5952658" cy="0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 Box 25"/>
          <p:cNvSpPr txBox="1">
            <a:spLocks noChangeArrowheads="1"/>
          </p:cNvSpPr>
          <p:nvPr/>
        </p:nvSpPr>
        <p:spPr bwMode="auto">
          <a:xfrm>
            <a:off x="30606993" y="28559655"/>
            <a:ext cx="11959576" cy="3513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-457200">
              <a:buNone/>
            </a:pPr>
            <a:r>
              <a:rPr lang="en-US" sz="2800" dirty="0"/>
              <a:t>This research project was conducted as part of the 2015 </a:t>
            </a:r>
            <a:r>
              <a:rPr lang="en-US" sz="2800" dirty="0" err="1"/>
              <a:t>NanoJapan</a:t>
            </a:r>
            <a:r>
              <a:rPr lang="en-US" sz="2800" dirty="0"/>
              <a:t>: International Research Experience for Undergraduates Program with support from a National Science Foundation Partnerships for International Research &amp; Education grant (NSF-PIRE OISE-0968405). For more information on </a:t>
            </a:r>
            <a:r>
              <a:rPr lang="en-US" sz="2800" dirty="0" err="1"/>
              <a:t>NanoJapan</a:t>
            </a:r>
            <a:r>
              <a:rPr lang="en-US" sz="2800" dirty="0"/>
              <a:t> see </a:t>
            </a:r>
            <a:r>
              <a:rPr lang="en-US" sz="2800" dirty="0">
                <a:hlinkClick r:id="rId5"/>
              </a:rPr>
              <a:t>http://</a:t>
            </a:r>
            <a:r>
              <a:rPr lang="en-US" sz="2800" dirty="0" smtClean="0">
                <a:hlinkClick r:id="rId5"/>
              </a:rPr>
              <a:t>nanojapan.rice.edu</a:t>
            </a:r>
            <a:r>
              <a:rPr lang="en-US" sz="2800" dirty="0" smtClean="0"/>
              <a:t>. Further </a:t>
            </a:r>
            <a:r>
              <a:rPr lang="en-US" sz="2800" dirty="0" smtClean="0"/>
              <a:t>inquiries can be directed to wongrebe17@grinnell.edu</a:t>
            </a:r>
            <a:endParaRPr lang="en-US" sz="2200" dirty="0"/>
          </a:p>
        </p:txBody>
      </p:sp>
      <p:sp>
        <p:nvSpPr>
          <p:cNvPr id="95" name="Text Box 26"/>
          <p:cNvSpPr txBox="1">
            <a:spLocks noChangeArrowheads="1"/>
          </p:cNvSpPr>
          <p:nvPr/>
        </p:nvSpPr>
        <p:spPr bwMode="auto">
          <a:xfrm>
            <a:off x="30584390" y="21792707"/>
            <a:ext cx="84324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Conclusions and Future Work</a:t>
            </a:r>
            <a:endParaRPr lang="en-US" sz="4000" b="1" i="1" dirty="0"/>
          </a:p>
        </p:txBody>
      </p:sp>
      <p:sp>
        <p:nvSpPr>
          <p:cNvPr id="96" name="Line 27"/>
          <p:cNvSpPr>
            <a:spLocks noChangeShapeType="1"/>
          </p:cNvSpPr>
          <p:nvPr/>
        </p:nvSpPr>
        <p:spPr bwMode="auto">
          <a:xfrm>
            <a:off x="38192673" y="22279667"/>
            <a:ext cx="4189344" cy="27866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 Box 25"/>
          <p:cNvSpPr txBox="1">
            <a:spLocks noChangeArrowheads="1"/>
          </p:cNvSpPr>
          <p:nvPr/>
        </p:nvSpPr>
        <p:spPr bwMode="auto">
          <a:xfrm>
            <a:off x="31101432" y="8440453"/>
            <a:ext cx="11205249" cy="852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93725" indent="-593725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371600" indent="-457200" defTabSz="4389438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828800" lvl="4" algn="just" eaLnBrk="1" hangingPunct="1">
              <a:lnSpc>
                <a:spcPct val="90000"/>
              </a:lnSpc>
              <a:spcBef>
                <a:spcPct val="30000"/>
              </a:spcBef>
              <a:buSzPct val="120000"/>
            </a:pPr>
            <a:endParaRPr lang="en-US" sz="2800" i="1" spc="-150" dirty="0"/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  <a:buSzPct val="120000"/>
              <a:buFontTx/>
              <a:buChar char="•"/>
            </a:pPr>
            <a:endParaRPr lang="en-US" sz="2500" dirty="0"/>
          </a:p>
        </p:txBody>
      </p:sp>
      <p:sp>
        <p:nvSpPr>
          <p:cNvPr id="100" name="Text Box 26"/>
          <p:cNvSpPr txBox="1">
            <a:spLocks noChangeArrowheads="1"/>
          </p:cNvSpPr>
          <p:nvPr/>
        </p:nvSpPr>
        <p:spPr bwMode="auto">
          <a:xfrm>
            <a:off x="30541078" y="26458470"/>
            <a:ext cx="6705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defTabSz="4806950"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4000" b="1" i="1" dirty="0" smtClean="0"/>
              <a:t>Reference</a:t>
            </a:r>
            <a:endParaRPr lang="en-US" sz="4000" b="1" i="1" dirty="0"/>
          </a:p>
        </p:txBody>
      </p:sp>
      <p:sp>
        <p:nvSpPr>
          <p:cNvPr id="101" name="Line 27"/>
          <p:cNvSpPr>
            <a:spLocks noChangeShapeType="1"/>
          </p:cNvSpPr>
          <p:nvPr/>
        </p:nvSpPr>
        <p:spPr bwMode="auto">
          <a:xfrm>
            <a:off x="33148817" y="27031474"/>
            <a:ext cx="9480508" cy="38049"/>
          </a:xfrm>
          <a:prstGeom prst="line">
            <a:avLst/>
          </a:prstGeom>
          <a:noFill/>
          <a:ln w="127000">
            <a:solidFill>
              <a:srgbClr val="A8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1217823" y="18933285"/>
            <a:ext cx="13185769" cy="7816325"/>
            <a:chOff x="1103758" y="15642882"/>
            <a:chExt cx="13720083" cy="7816325"/>
          </a:xfrm>
        </p:grpSpPr>
        <p:sp>
          <p:nvSpPr>
            <p:cNvPr id="131" name="Text Box 20"/>
            <p:cNvSpPr txBox="1">
              <a:spLocks noChangeArrowheads="1"/>
            </p:cNvSpPr>
            <p:nvPr/>
          </p:nvSpPr>
          <p:spPr bwMode="auto">
            <a:xfrm>
              <a:off x="1103758" y="15642882"/>
              <a:ext cx="91059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Objectives</a:t>
              </a:r>
              <a:endParaRPr lang="en-US" sz="4000" b="1" i="1" dirty="0"/>
            </a:p>
          </p:txBody>
        </p:sp>
        <p:sp>
          <p:nvSpPr>
            <p:cNvPr id="132" name="Line 21"/>
            <p:cNvSpPr>
              <a:spLocks noChangeShapeType="1"/>
            </p:cNvSpPr>
            <p:nvPr/>
          </p:nvSpPr>
          <p:spPr bwMode="auto">
            <a:xfrm flipV="1">
              <a:off x="4115526" y="16156983"/>
              <a:ext cx="10708314" cy="5716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Text Box 22"/>
            <p:cNvSpPr txBox="1">
              <a:spLocks noChangeArrowheads="1"/>
            </p:cNvSpPr>
            <p:nvPr/>
          </p:nvSpPr>
          <p:spPr bwMode="auto">
            <a:xfrm>
              <a:off x="1175063" y="16614132"/>
              <a:ext cx="7088481" cy="6845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Investigate 2D-3D heterojunction MoS</a:t>
              </a:r>
              <a:r>
                <a:rPr lang="en-US" sz="2400" b="1" dirty="0" smtClean="0"/>
                <a:t>2</a:t>
              </a:r>
              <a:r>
                <a:rPr lang="en-US" sz="3200" b="1" dirty="0" smtClean="0"/>
                <a:t>-Si </a:t>
              </a:r>
            </a:p>
            <a:p>
              <a:pPr marL="619125" lvl="1" indent="-56515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n-type (electron majority carrier) monolayer </a:t>
              </a:r>
              <a:r>
                <a:rPr lang="en-US" sz="3200" dirty="0"/>
                <a:t>MoS</a:t>
              </a:r>
              <a:r>
                <a:rPr lang="en-US" sz="2400" dirty="0"/>
                <a:t>2</a:t>
              </a:r>
              <a:r>
                <a:rPr lang="en-US" sz="3200" dirty="0"/>
                <a:t> and p-type </a:t>
              </a:r>
              <a:r>
                <a:rPr lang="en-US" sz="3200" dirty="0" smtClean="0"/>
                <a:t>(hole majority carrier) bulk </a:t>
              </a:r>
              <a:r>
                <a:rPr lang="en-US" sz="3200" dirty="0"/>
                <a:t>Si</a:t>
              </a:r>
              <a:endParaRPr lang="en-US" sz="3200" dirty="0" smtClean="0"/>
            </a:p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Gain new </a:t>
              </a:r>
              <a:r>
                <a:rPr lang="en-US" sz="3200" b="1" dirty="0"/>
                <a:t>insight into the nature of the MoS</a:t>
              </a:r>
              <a:r>
                <a:rPr lang="en-US" sz="2400" b="1" dirty="0"/>
                <a:t>2</a:t>
              </a:r>
              <a:r>
                <a:rPr lang="en-US" sz="3200" b="1" dirty="0"/>
                <a:t>-Si p-n junction energy states </a:t>
              </a:r>
              <a:endParaRPr lang="en-US" sz="3200" b="1" dirty="0" smtClean="0"/>
            </a:p>
            <a:p>
              <a:pPr marL="619125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Band alignment</a:t>
              </a:r>
            </a:p>
            <a:p>
              <a:pPr marL="619125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Band bending</a:t>
              </a:r>
            </a:p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Understand how </a:t>
              </a:r>
              <a:r>
                <a:rPr lang="en-US" sz="3200" b="1" dirty="0"/>
                <a:t>the properties of 2D-3D junctions differ from those of conventional 3D-3D </a:t>
              </a:r>
              <a:r>
                <a:rPr lang="en-US" sz="3200" b="1" dirty="0" smtClean="0"/>
                <a:t>junctions</a:t>
              </a:r>
              <a:endParaRPr lang="en-US" sz="3200" b="1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869111" y="22746221"/>
              <a:ext cx="5954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4: </a:t>
              </a:r>
              <a:r>
                <a:rPr lang="en-US" sz="2000" dirty="0" smtClean="0"/>
                <a:t>Band diagram of MoS</a:t>
              </a:r>
              <a:r>
                <a:rPr lang="en-US" sz="1200" dirty="0" smtClean="0"/>
                <a:t>2</a:t>
              </a:r>
              <a:r>
                <a:rPr lang="en-US" sz="2000" dirty="0" smtClean="0"/>
                <a:t>-Si </a:t>
              </a:r>
              <a:r>
                <a:rPr lang="en-US" sz="2000" dirty="0" smtClean="0"/>
                <a:t>heterojunction</a:t>
              </a:r>
              <a:r>
                <a:rPr lang="en-US" sz="2000" i="1" baseline="30000" dirty="0" smtClean="0"/>
                <a:t>1</a:t>
              </a:r>
              <a:endParaRPr lang="en-US" sz="2000" dirty="0"/>
            </a:p>
          </p:txBody>
        </p:sp>
        <p:pic>
          <p:nvPicPr>
            <p:cNvPr id="136" name="Picture 1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9111" y="16624907"/>
              <a:ext cx="5924676" cy="6035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7" name="Group 136"/>
          <p:cNvGrpSpPr/>
          <p:nvPr/>
        </p:nvGrpSpPr>
        <p:grpSpPr>
          <a:xfrm>
            <a:off x="15504199" y="6828437"/>
            <a:ext cx="13761354" cy="3685048"/>
            <a:chOff x="1249645" y="27042272"/>
            <a:chExt cx="13761354" cy="2708380"/>
          </a:xfrm>
        </p:grpSpPr>
        <p:sp>
          <p:nvSpPr>
            <p:cNvPr id="138" name="Text Box 25"/>
            <p:cNvSpPr txBox="1">
              <a:spLocks noChangeArrowheads="1"/>
            </p:cNvSpPr>
            <p:nvPr/>
          </p:nvSpPr>
          <p:spPr bwMode="auto">
            <a:xfrm>
              <a:off x="1364965" y="27595666"/>
              <a:ext cx="13595904" cy="215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lvl="2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Terahertz </a:t>
              </a:r>
              <a:r>
                <a:rPr lang="en-US" sz="3200" b="1" dirty="0" smtClean="0"/>
                <a:t>Imaging</a:t>
              </a:r>
            </a:p>
            <a:p>
              <a:pPr marL="457200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Determine if there is </a:t>
              </a:r>
              <a:r>
                <a:rPr lang="en-US" sz="3200" dirty="0" smtClean="0"/>
                <a:t>terahertz emission from MoS</a:t>
              </a:r>
              <a:r>
                <a:rPr lang="en-US" sz="2400" dirty="0" smtClean="0"/>
                <a:t>2</a:t>
              </a:r>
              <a:r>
                <a:rPr lang="en-US" sz="3200" dirty="0" smtClean="0"/>
                <a:t> p-n heterojunction</a:t>
              </a:r>
            </a:p>
            <a:p>
              <a:pPr marL="0" lvl="2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Raman Microscopy and Spectroscopy</a:t>
              </a:r>
            </a:p>
            <a:p>
              <a:pPr marL="457200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Monitor the deterioration of </a:t>
              </a:r>
              <a:r>
                <a:rPr lang="en-US" sz="3200" dirty="0"/>
                <a:t>MoS</a:t>
              </a:r>
              <a:r>
                <a:rPr lang="en-US" sz="2400" dirty="0"/>
                <a:t>2</a:t>
              </a:r>
              <a:r>
                <a:rPr lang="en-US" sz="3200" dirty="0"/>
                <a:t> p-n </a:t>
              </a:r>
              <a:r>
                <a:rPr lang="en-US" sz="3200" dirty="0" smtClean="0"/>
                <a:t>heterojunction and </a:t>
              </a:r>
              <a:r>
                <a:rPr lang="en-US" sz="3200" dirty="0" smtClean="0"/>
                <a:t>categorize different materials within the sample</a:t>
              </a:r>
              <a:endParaRPr lang="en-US" sz="3200" dirty="0"/>
            </a:p>
            <a:p>
              <a:pPr marL="0" lvl="2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endParaRPr lang="en-US" sz="3200" dirty="0"/>
            </a:p>
          </p:txBody>
        </p:sp>
        <p:sp>
          <p:nvSpPr>
            <p:cNvPr id="139" name="Line 24"/>
            <p:cNvSpPr>
              <a:spLocks noChangeShapeType="1"/>
            </p:cNvSpPr>
            <p:nvPr/>
          </p:nvSpPr>
          <p:spPr bwMode="auto">
            <a:xfrm>
              <a:off x="4684441" y="27445184"/>
              <a:ext cx="10326558" cy="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Text Box 23"/>
            <p:cNvSpPr txBox="1">
              <a:spLocks noChangeArrowheads="1"/>
            </p:cNvSpPr>
            <p:nvPr/>
          </p:nvSpPr>
          <p:spPr bwMode="auto">
            <a:xfrm>
              <a:off x="1249645" y="27042272"/>
              <a:ext cx="1014608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Methodology</a:t>
              </a:r>
              <a:endParaRPr lang="en-US" sz="4000" b="1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69649" y="10479317"/>
            <a:ext cx="13871761" cy="8837615"/>
            <a:chOff x="16153740" y="13068623"/>
            <a:chExt cx="13871761" cy="8837615"/>
          </a:xfrm>
        </p:grpSpPr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0263" y="13503320"/>
              <a:ext cx="13465565" cy="800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Rectangle 140"/>
            <p:cNvSpPr/>
            <p:nvPr/>
          </p:nvSpPr>
          <p:spPr>
            <a:xfrm>
              <a:off x="16153740" y="13068623"/>
              <a:ext cx="292259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4000" b="1" i="1" dirty="0"/>
                <a:t>Framework</a:t>
              </a:r>
            </a:p>
          </p:txBody>
        </p:sp>
        <p:sp>
          <p:nvSpPr>
            <p:cNvPr id="142" name="Line 27"/>
            <p:cNvSpPr>
              <a:spLocks noChangeShapeType="1"/>
            </p:cNvSpPr>
            <p:nvPr/>
          </p:nvSpPr>
          <p:spPr bwMode="auto">
            <a:xfrm flipV="1">
              <a:off x="19358313" y="13422566"/>
              <a:ext cx="10377514" cy="80754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6270263" y="21506128"/>
              <a:ext cx="137552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5: </a:t>
              </a:r>
              <a:r>
                <a:rPr lang="en-US" sz="2000" dirty="0" smtClean="0"/>
                <a:t>Schematic of terahertz system </a:t>
              </a:r>
              <a:r>
                <a:rPr lang="en-US" sz="2000" dirty="0" smtClean="0"/>
                <a:t>setup</a:t>
              </a:r>
              <a:endParaRPr lang="en-US" sz="2000" dirty="0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30541078" y="27297291"/>
            <a:ext cx="11162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baseline="30000" dirty="0"/>
              <a:t>1</a:t>
            </a:r>
            <a:r>
              <a:rPr lang="en-US" sz="2800" i="1" dirty="0"/>
              <a:t> </a:t>
            </a:r>
            <a:r>
              <a:rPr lang="en-US" sz="2800" dirty="0" smtClean="0"/>
              <a:t>Bo Li et al., in preparation</a:t>
            </a:r>
            <a:endParaRPr lang="en-US" sz="2800" dirty="0"/>
          </a:p>
        </p:txBody>
      </p:sp>
      <p:sp>
        <p:nvSpPr>
          <p:cNvPr id="154" name="TextBox 153"/>
          <p:cNvSpPr txBox="1"/>
          <p:nvPr/>
        </p:nvSpPr>
        <p:spPr>
          <a:xfrm>
            <a:off x="30529511" y="7516937"/>
            <a:ext cx="12205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Current alignment </a:t>
            </a:r>
            <a:r>
              <a:rPr lang="en-US" sz="3200" b="1" dirty="0" smtClean="0"/>
              <a:t>and resolution of </a:t>
            </a:r>
            <a:r>
              <a:rPr lang="en-US" sz="3200" b="1" dirty="0" smtClean="0"/>
              <a:t>system</a:t>
            </a:r>
          </a:p>
          <a:p>
            <a:pPr marL="457200" indent="-4572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Photoconductive </a:t>
            </a:r>
            <a:r>
              <a:rPr lang="en-US" sz="3200" dirty="0" smtClean="0"/>
              <a:t>antenna</a:t>
            </a:r>
            <a:endParaRPr lang="en-US" sz="3200" dirty="0" smtClean="0"/>
          </a:p>
        </p:txBody>
      </p:sp>
      <p:sp>
        <p:nvSpPr>
          <p:cNvPr id="162" name="TextBox 161"/>
          <p:cNvSpPr txBox="1"/>
          <p:nvPr/>
        </p:nvSpPr>
        <p:spPr>
          <a:xfrm>
            <a:off x="30617353" y="22500593"/>
            <a:ext cx="114244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Finer tuning will be required to achieve higher quality optical images and terahertz images</a:t>
            </a:r>
          </a:p>
          <a:p>
            <a:pPr marL="514350" indent="-51435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Currently resolution </a:t>
            </a:r>
            <a:r>
              <a:rPr lang="en-US" sz="3200" dirty="0" smtClean="0"/>
              <a:t>is</a:t>
            </a:r>
            <a:r>
              <a:rPr lang="en-US" sz="3200" dirty="0" smtClean="0"/>
              <a:t> ~5 </a:t>
            </a:r>
            <a:r>
              <a:rPr lang="en-US" sz="3200" dirty="0" smtClean="0"/>
              <a:t>µm</a:t>
            </a:r>
          </a:p>
          <a:p>
            <a:pPr marL="514350" indent="-51435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Resolution up to </a:t>
            </a:r>
            <a:r>
              <a:rPr lang="en-US" sz="3200" dirty="0" smtClean="0"/>
              <a:t>~1 </a:t>
            </a:r>
            <a:r>
              <a:rPr lang="en-US" sz="3200" dirty="0" smtClean="0"/>
              <a:t>µm achievable </a:t>
            </a:r>
          </a:p>
          <a:p>
            <a:pPr>
              <a:buClr>
                <a:srgbClr val="A88000"/>
              </a:buClr>
            </a:pPr>
            <a:r>
              <a:rPr lang="en-US" sz="3200" b="1" dirty="0" smtClean="0"/>
              <a:t>Delay the deterioration of p-n junction</a:t>
            </a:r>
          </a:p>
          <a:p>
            <a:pPr marL="457200" indent="-4572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Determine the thickness of resultant bulk MoS</a:t>
            </a:r>
            <a:r>
              <a:rPr lang="en-US" sz="2400" dirty="0" smtClean="0"/>
              <a:t>2</a:t>
            </a:r>
            <a:r>
              <a:rPr lang="en-US" sz="3200" dirty="0" smtClean="0"/>
              <a:t> layers</a:t>
            </a:r>
          </a:p>
          <a:p>
            <a:pPr marL="457200" indent="-4572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Understand why oxidization of silicon results in conglomeration of MoS</a:t>
            </a:r>
            <a:r>
              <a:rPr lang="en-US" sz="2400" dirty="0" smtClean="0"/>
              <a:t>2</a:t>
            </a:r>
          </a:p>
          <a:p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4635600" y="29210750"/>
            <a:ext cx="467277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Fig. </a:t>
            </a:r>
            <a:r>
              <a:rPr lang="en-US" sz="1800" b="1" dirty="0" smtClean="0"/>
              <a:t>8: </a:t>
            </a:r>
            <a:r>
              <a:rPr lang="en-US" sz="1800" dirty="0" smtClean="0"/>
              <a:t>Furthermost left image is of the sample </a:t>
            </a:r>
            <a:r>
              <a:rPr lang="en-US" sz="1800" dirty="0" smtClean="0"/>
              <a:t>freshly prepared</a:t>
            </a:r>
            <a:r>
              <a:rPr lang="en-US" sz="1800" dirty="0" smtClean="0"/>
              <a:t>. The other two images are of the sample one month later. All images are magnification </a:t>
            </a:r>
            <a:r>
              <a:rPr lang="en-US" sz="1800" dirty="0" smtClean="0"/>
              <a:t>X100. </a:t>
            </a:r>
            <a:r>
              <a:rPr lang="en-US" sz="1800" dirty="0" smtClean="0"/>
              <a:t>The furthermost right two Images </a:t>
            </a:r>
            <a:r>
              <a:rPr lang="en-US" sz="1800" dirty="0" smtClean="0"/>
              <a:t>were acquired </a:t>
            </a:r>
            <a:r>
              <a:rPr lang="en-US" sz="1800" dirty="0" smtClean="0"/>
              <a:t>using Horiba </a:t>
            </a:r>
            <a:r>
              <a:rPr lang="en-US" sz="1800" dirty="0" err="1" smtClean="0"/>
              <a:t>XploRA</a:t>
            </a:r>
            <a:r>
              <a:rPr lang="en-US" sz="1800" dirty="0" smtClean="0"/>
              <a:t> ONE Raman microscope.</a:t>
            </a:r>
            <a:endParaRPr lang="en-US" sz="1800" dirty="0"/>
          </a:p>
          <a:p>
            <a:endParaRPr lang="en-US" sz="2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43240" y="6835577"/>
            <a:ext cx="13913154" cy="12042692"/>
            <a:chOff x="1043240" y="7522170"/>
            <a:chExt cx="13913154" cy="12042692"/>
          </a:xfrm>
        </p:grpSpPr>
        <p:sp>
          <p:nvSpPr>
            <p:cNvPr id="80" name="Text Box 14"/>
            <p:cNvSpPr txBox="1">
              <a:spLocks noChangeArrowheads="1"/>
            </p:cNvSpPr>
            <p:nvPr/>
          </p:nvSpPr>
          <p:spPr bwMode="auto">
            <a:xfrm>
              <a:off x="1043240" y="7522170"/>
              <a:ext cx="9601200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Introduction</a:t>
              </a:r>
              <a:endParaRPr lang="en-US" sz="4000" b="1" i="1" dirty="0"/>
            </a:p>
          </p:txBody>
        </p:sp>
        <p:sp>
          <p:nvSpPr>
            <p:cNvPr id="81" name="Line 15"/>
            <p:cNvSpPr>
              <a:spLocks noChangeShapeType="1"/>
            </p:cNvSpPr>
            <p:nvPr/>
          </p:nvSpPr>
          <p:spPr bwMode="auto">
            <a:xfrm>
              <a:off x="4119367" y="7984042"/>
              <a:ext cx="10161602" cy="0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Text Box 16"/>
            <p:cNvSpPr txBox="1">
              <a:spLocks noChangeArrowheads="1"/>
            </p:cNvSpPr>
            <p:nvPr/>
          </p:nvSpPr>
          <p:spPr bwMode="auto">
            <a:xfrm>
              <a:off x="1296832" y="12449054"/>
              <a:ext cx="13113826" cy="6619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>
                  <a:latin typeface="+mn-lt"/>
                </a:rPr>
                <a:t>Atomically </a:t>
              </a:r>
              <a:r>
                <a:rPr lang="en-US" sz="3200" b="1" dirty="0">
                  <a:latin typeface="+mn-lt"/>
                </a:rPr>
                <a:t>thin two-dimensional </a:t>
              </a:r>
              <a:r>
                <a:rPr lang="en-US" sz="3200" b="1" dirty="0" smtClean="0">
                  <a:latin typeface="+mn-lt"/>
                </a:rPr>
                <a:t>(monolayer/2D</a:t>
              </a:r>
              <a:r>
                <a:rPr lang="en-US" sz="3200" b="1" dirty="0">
                  <a:latin typeface="+mn-lt"/>
                </a:rPr>
                <a:t>) materials </a:t>
              </a:r>
              <a:r>
                <a:rPr lang="en-US" sz="3200" b="1" dirty="0" smtClean="0">
                  <a:latin typeface="+mn-lt"/>
                </a:rPr>
                <a:t>differ significantly from </a:t>
              </a:r>
              <a:r>
                <a:rPr lang="en-US" sz="3200" b="1" dirty="0">
                  <a:latin typeface="+mn-lt"/>
                </a:rPr>
                <a:t>bulk (3D) </a:t>
              </a:r>
              <a:r>
                <a:rPr lang="en-US" sz="3200" b="1" dirty="0" smtClean="0">
                  <a:latin typeface="+mn-lt"/>
                </a:rPr>
                <a:t>counterparts</a:t>
              </a:r>
            </a:p>
            <a:p>
              <a:pPr marL="457200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>
                  <a:latin typeface="+mn-lt"/>
                </a:rPr>
                <a:t>Van der Waals bonds </a:t>
              </a:r>
              <a:r>
                <a:rPr lang="en-US" sz="3200" dirty="0" smtClean="0">
                  <a:latin typeface="+mn-lt"/>
                </a:rPr>
                <a:t>(</a:t>
              </a:r>
              <a:r>
                <a:rPr lang="en-US" sz="3200" dirty="0" smtClean="0">
                  <a:latin typeface="+mn-lt"/>
                </a:rPr>
                <a:t>2D) vs. covalent bonds (3D)</a:t>
              </a:r>
            </a:p>
            <a:p>
              <a:pPr marL="457200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>
                  <a:latin typeface="+mn-lt"/>
                </a:rPr>
                <a:t>MoS</a:t>
              </a:r>
              <a:r>
                <a:rPr lang="en-US" sz="2400" dirty="0" smtClean="0">
                  <a:latin typeface="+mn-lt"/>
                </a:rPr>
                <a:t>2</a:t>
              </a:r>
              <a:r>
                <a:rPr lang="en-US" sz="2000" dirty="0" smtClean="0">
                  <a:latin typeface="+mn-lt"/>
                </a:rPr>
                <a:t> </a:t>
              </a:r>
              <a:r>
                <a:rPr lang="en-US" sz="3200" dirty="0" smtClean="0">
                  <a:latin typeface="+mn-lt"/>
                </a:rPr>
                <a:t>characteristics</a:t>
              </a:r>
              <a:endParaRPr lang="en-US" sz="3200" dirty="0">
                <a:latin typeface="+mn-lt"/>
              </a:endParaRPr>
            </a:p>
            <a:p>
              <a:pPr marL="2327275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+mn-lt"/>
                </a:rPr>
                <a:t>D</a:t>
              </a:r>
              <a:r>
                <a:rPr lang="en-US" sz="3200" dirty="0" smtClean="0">
                  <a:latin typeface="+mn-lt"/>
                </a:rPr>
                <a:t>irect band gap of 1.8 eV (2D) vs. indirect band gap of 1.3 eV (3D)</a:t>
              </a:r>
            </a:p>
            <a:p>
              <a:pPr marL="2327275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Arial" panose="020B0604020202020204" pitchFamily="34" charset="0"/>
                <a:buChar char="•"/>
              </a:pPr>
              <a:r>
                <a:rPr lang="en-US" sz="3200" dirty="0" smtClean="0"/>
                <a:t>Stable </a:t>
              </a:r>
              <a:r>
                <a:rPr lang="en-US" sz="3200" dirty="0"/>
                <a:t>charge </a:t>
              </a:r>
              <a:r>
                <a:rPr lang="en-US" sz="3200" dirty="0" err="1"/>
                <a:t>exciton</a:t>
              </a:r>
              <a:r>
                <a:rPr lang="en-US" sz="3200" dirty="0"/>
                <a:t> state </a:t>
              </a:r>
              <a:r>
                <a:rPr lang="en-US" sz="3200" dirty="0" smtClean="0"/>
                <a:t>at </a:t>
              </a:r>
              <a:r>
                <a:rPr lang="en-US" sz="3200" dirty="0"/>
                <a:t>room </a:t>
              </a:r>
              <a:r>
                <a:rPr lang="en-US" sz="3200" dirty="0" smtClean="0"/>
                <a:t>temperature (2D)</a:t>
              </a:r>
              <a:endParaRPr lang="en-US" sz="3200" dirty="0" smtClean="0">
                <a:latin typeface="+mn-lt"/>
              </a:endParaRPr>
            </a:p>
            <a:p>
              <a:pPr marL="457200" lvl="1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  <a:tabLst>
                  <a:tab pos="1955800" algn="l"/>
                </a:tabLst>
              </a:pPr>
              <a:r>
                <a:rPr lang="en-US" sz="3200" dirty="0" smtClean="0"/>
                <a:t>Unique applications </a:t>
              </a:r>
              <a:r>
                <a:rPr lang="en-US" sz="3200" dirty="0"/>
                <a:t>for optoelectronic and electronic </a:t>
              </a:r>
              <a:r>
                <a:rPr lang="en-US" sz="3200" dirty="0" smtClean="0"/>
                <a:t>devices</a:t>
              </a:r>
            </a:p>
            <a:p>
              <a:pPr marL="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Wingdings" panose="05000000000000000000" pitchFamily="2" charset="2"/>
                <a:buChar char="q"/>
              </a:pPr>
              <a:endParaRPr lang="en-US" sz="2800" dirty="0" smtClean="0"/>
            </a:p>
            <a:p>
              <a:pPr marL="457200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Wingdings" panose="05000000000000000000" pitchFamily="2" charset="2"/>
                <a:buChar char="q"/>
              </a:pPr>
              <a:endParaRPr lang="en-US" sz="2800" b="1" dirty="0">
                <a:latin typeface="+mn-lt"/>
              </a:endParaRP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1224889" y="16962385"/>
              <a:ext cx="13056081" cy="2602477"/>
              <a:chOff x="965644" y="11805814"/>
              <a:chExt cx="13654620" cy="3786904"/>
            </a:xfrm>
          </p:grpSpPr>
          <p:pic>
            <p:nvPicPr>
              <p:cNvPr id="108" name="Picture 4" descr="E:\MoS2-Si\NanoJapan_PMMA-MoS2-Si 01X20.jpg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3190" y="11805817"/>
                <a:ext cx="4357074" cy="3069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644" y="11805817"/>
                <a:ext cx="4508399" cy="306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10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40664" y="11805814"/>
                <a:ext cx="4465743" cy="3069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" name="TextBox 120"/>
              <p:cNvSpPr txBox="1"/>
              <p:nvPr/>
            </p:nvSpPr>
            <p:spPr>
              <a:xfrm>
                <a:off x="965645" y="15017663"/>
                <a:ext cx="4508398" cy="40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Fig. 1: </a:t>
                </a:r>
                <a:r>
                  <a:rPr lang="en-US" sz="2000" dirty="0" smtClean="0"/>
                  <a:t>Atomic structure of MoS</a:t>
                </a:r>
                <a:r>
                  <a:rPr lang="en-US" sz="1200" dirty="0" smtClean="0"/>
                  <a:t>2</a:t>
                </a:r>
                <a:r>
                  <a:rPr lang="en-US" sz="2000" dirty="0" smtClean="0"/>
                  <a:t> </a:t>
                </a:r>
                <a:endParaRPr lang="en-US" sz="2000" dirty="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5640664" y="14966601"/>
                <a:ext cx="4465743" cy="58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Fig. 2: </a:t>
                </a:r>
                <a:r>
                  <a:rPr lang="en-US" sz="2000" dirty="0" smtClean="0"/>
                  <a:t>Bulk MoS</a:t>
                </a:r>
                <a:r>
                  <a:rPr lang="en-US" sz="1200" dirty="0" smtClean="0"/>
                  <a:t>2 </a:t>
                </a:r>
                <a:r>
                  <a:rPr lang="en-US" sz="2000" dirty="0"/>
                  <a:t>s</a:t>
                </a:r>
                <a:r>
                  <a:rPr lang="en-US" sz="2000" dirty="0" smtClean="0"/>
                  <a:t>ample</a:t>
                </a:r>
                <a:endParaRPr lang="en-US" sz="2000" dirty="0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10236953" y="15010512"/>
                <a:ext cx="4357073" cy="582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Fig. 3: </a:t>
                </a:r>
                <a:r>
                  <a:rPr lang="en-US" sz="2000" dirty="0" smtClean="0"/>
                  <a:t>Monolayer MoS</a:t>
                </a:r>
                <a:r>
                  <a:rPr lang="en-US" sz="1200" dirty="0" smtClean="0"/>
                  <a:t>2 </a:t>
                </a:r>
                <a:r>
                  <a:rPr lang="en-US" sz="2000" dirty="0"/>
                  <a:t>s</a:t>
                </a:r>
                <a:r>
                  <a:rPr lang="en-US" sz="2000" dirty="0" smtClean="0"/>
                  <a:t>ample</a:t>
                </a:r>
                <a:endParaRPr lang="en-US" sz="2000" dirty="0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06759" y="10902309"/>
              <a:ext cx="1360181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lvl="1" indent="-457200">
                <a:buFont typeface="Courier New" panose="02070309020205020404" pitchFamily="49" charset="0"/>
                <a:buChar char="o"/>
              </a:pPr>
              <a:endParaRPr lang="en-US" sz="3200" dirty="0" smtClean="0"/>
            </a:p>
            <a:p>
              <a:pPr marL="457200" lvl="1" indent="-457200"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 smtClean="0"/>
                <a:t>Final frontier for improving </a:t>
              </a:r>
              <a:r>
                <a:rPr lang="en-US" sz="3200" dirty="0"/>
                <a:t>optoelectronic and electronic devices</a:t>
              </a:r>
            </a:p>
            <a:p>
              <a:pPr marL="2336800" lvl="1" indent="-457200">
                <a:buClr>
                  <a:srgbClr val="A88000"/>
                </a:buClr>
                <a:buFont typeface="Arial" panose="020B0604020202020204" pitchFamily="34" charset="0"/>
                <a:buChar char="•"/>
              </a:pPr>
              <a:r>
                <a:rPr lang="en-US" sz="3200" dirty="0" smtClean="0"/>
                <a:t>Low energy usage</a:t>
              </a:r>
            </a:p>
            <a:p>
              <a:pPr marL="1143000" indent="-1143000">
                <a:buFont typeface="Courier New" panose="02070309020205020404" pitchFamily="49" charset="0"/>
                <a:buChar char="o"/>
              </a:pPr>
              <a:endParaRPr lang="en-US" sz="3200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4187" y="9483494"/>
              <a:ext cx="11341546" cy="1922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236313" y="8223726"/>
              <a:ext cx="1372008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The </a:t>
              </a:r>
              <a:r>
                <a:rPr lang="en-US" sz="3200" b="1" dirty="0" smtClean="0"/>
                <a:t>“Terahertz </a:t>
              </a:r>
              <a:r>
                <a:rPr lang="en-US" sz="3200" b="1" dirty="0" smtClean="0"/>
                <a:t>G</a:t>
              </a:r>
              <a:r>
                <a:rPr lang="en-US" sz="3200" b="1" dirty="0" smtClean="0"/>
                <a:t>ap”</a:t>
              </a:r>
              <a:endParaRPr lang="en-US" sz="3200" b="1" dirty="0" smtClean="0"/>
            </a:p>
            <a:p>
              <a:pPr marL="457200" lvl="1" indent="-457200"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/>
                <a:t>Spectral region </a:t>
              </a:r>
              <a:r>
                <a:rPr lang="en-US" sz="3200" dirty="0" smtClean="0"/>
                <a:t>0.3 – 3.0 </a:t>
              </a:r>
              <a:r>
                <a:rPr lang="en-US" sz="3200" dirty="0"/>
                <a:t>THz (1 mm - 100 µm)</a:t>
              </a:r>
              <a:endParaRPr lang="en-US" sz="3200" baseline="30000" dirty="0"/>
            </a:p>
            <a:p>
              <a:endParaRPr lang="en-US" sz="3200" b="1" dirty="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1182291" y="26526903"/>
            <a:ext cx="13479675" cy="2685666"/>
            <a:chOff x="1296831" y="27182534"/>
            <a:chExt cx="13479675" cy="3095063"/>
          </a:xfrm>
        </p:grpSpPr>
        <p:sp>
          <p:nvSpPr>
            <p:cNvPr id="166" name="Text Box 25"/>
            <p:cNvSpPr txBox="1">
              <a:spLocks noChangeArrowheads="1"/>
            </p:cNvSpPr>
            <p:nvPr/>
          </p:nvSpPr>
          <p:spPr bwMode="auto">
            <a:xfrm>
              <a:off x="1415095" y="28140632"/>
              <a:ext cx="13361411" cy="2136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593725" indent="-593725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1371600" indent="-457200" defTabSz="4389438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777875" lvl="1" indent="-777875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 smtClean="0"/>
                <a:t>Laser Terahertz </a:t>
              </a:r>
              <a:r>
                <a:rPr lang="en-US" sz="3200" b="1" dirty="0"/>
                <a:t>Emission Spectroscopy and Imaging</a:t>
              </a:r>
            </a:p>
            <a:p>
              <a:pPr marL="517525" lvl="1" indent="-517525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/>
                <a:t>Sensitive to electric fields in MoS</a:t>
              </a:r>
              <a:r>
                <a:rPr lang="en-US" sz="2400" dirty="0"/>
                <a:t>2</a:t>
              </a:r>
              <a:r>
                <a:rPr lang="en-US" sz="3200" dirty="0"/>
                <a:t>-Si </a:t>
              </a:r>
              <a:r>
                <a:rPr lang="en-US" sz="3200" dirty="0" smtClean="0"/>
                <a:t>heterojunction</a:t>
              </a:r>
            </a:p>
            <a:p>
              <a:pPr marL="1828800" lvl="2" indent="498475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Arial" panose="020B0604020202020204" pitchFamily="34" charset="0"/>
                <a:buChar char="•"/>
              </a:pPr>
              <a:r>
                <a:rPr lang="en-US" sz="3200" dirty="0" smtClean="0"/>
                <a:t>Map </a:t>
              </a:r>
              <a:r>
                <a:rPr lang="en-US" sz="3200" dirty="0"/>
                <a:t>out distribution of electric fields (band bending</a:t>
              </a:r>
              <a:r>
                <a:rPr lang="en-US" sz="3200" dirty="0" smtClean="0"/>
                <a:t>)</a:t>
              </a:r>
              <a:endParaRPr lang="en-US" sz="3200" dirty="0"/>
            </a:p>
            <a:p>
              <a:pPr marL="0" lvl="2" indent="119063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r>
                <a:rPr lang="en-US" sz="3200" b="1" dirty="0"/>
                <a:t>Optical Imaging</a:t>
              </a:r>
            </a:p>
            <a:p>
              <a:pPr marL="457200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/>
                <a:t>Determine resolution of system</a:t>
              </a:r>
            </a:p>
            <a:p>
              <a:pPr marL="457200" lvl="2" indent="-457200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  <a:buFont typeface="Courier New" panose="02070309020205020404" pitchFamily="49" charset="0"/>
                <a:buChar char="o"/>
              </a:pPr>
              <a:r>
                <a:rPr lang="en-US" sz="3200" dirty="0"/>
                <a:t>Optimize alignment of system in order to perform terahertz imaging</a:t>
              </a:r>
            </a:p>
            <a:p>
              <a:pPr marL="0" lvl="2" indent="119063" eaLnBrk="1" hangingPunct="1">
                <a:lnSpc>
                  <a:spcPct val="90000"/>
                </a:lnSpc>
                <a:spcBef>
                  <a:spcPct val="30000"/>
                </a:spcBef>
                <a:buClr>
                  <a:srgbClr val="A88000"/>
                </a:buClr>
              </a:pPr>
              <a:endParaRPr lang="en-US" sz="3200" b="1" dirty="0" smtClean="0"/>
            </a:p>
          </p:txBody>
        </p:sp>
        <p:sp>
          <p:nvSpPr>
            <p:cNvPr id="167" name="Line 24"/>
            <p:cNvSpPr>
              <a:spLocks noChangeShapeType="1"/>
            </p:cNvSpPr>
            <p:nvPr/>
          </p:nvSpPr>
          <p:spPr bwMode="auto">
            <a:xfrm>
              <a:off x="4804893" y="27832706"/>
              <a:ext cx="9628421" cy="31064"/>
            </a:xfrm>
            <a:prstGeom prst="line">
              <a:avLst/>
            </a:prstGeom>
            <a:noFill/>
            <a:ln w="127000">
              <a:solidFill>
                <a:srgbClr val="A8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1296831" y="27182534"/>
              <a:ext cx="1014608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defTabSz="4806950"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86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4000" b="1" i="1" dirty="0" smtClean="0"/>
                <a:t>Methodology</a:t>
              </a:r>
              <a:endParaRPr lang="en-US" sz="4000" b="1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69307" y="19516987"/>
            <a:ext cx="13867655" cy="9598399"/>
            <a:chOff x="16153740" y="22065779"/>
            <a:chExt cx="13867655" cy="9598399"/>
          </a:xfrm>
        </p:grpSpPr>
        <p:grpSp>
          <p:nvGrpSpPr>
            <p:cNvPr id="82" name="Group 81"/>
            <p:cNvGrpSpPr/>
            <p:nvPr/>
          </p:nvGrpSpPr>
          <p:grpSpPr>
            <a:xfrm>
              <a:off x="16153740" y="22065779"/>
              <a:ext cx="13439067" cy="701675"/>
              <a:chOff x="16153742" y="19264568"/>
              <a:chExt cx="13439067" cy="701675"/>
            </a:xfrm>
          </p:grpSpPr>
          <p:sp>
            <p:nvSpPr>
              <p:cNvPr id="86" name="Text Box 26"/>
              <p:cNvSpPr txBox="1">
                <a:spLocks noChangeArrowheads="1"/>
              </p:cNvSpPr>
              <p:nvPr/>
            </p:nvSpPr>
            <p:spPr bwMode="auto">
              <a:xfrm>
                <a:off x="16153742" y="19264568"/>
                <a:ext cx="6705600" cy="70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80695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37931725" indent="-37474525" defTabSz="4806950"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eaLnBrk="0" hangingPunct="0"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4000" b="1" i="1" dirty="0"/>
                  <a:t>Results and Discussion</a:t>
                </a:r>
              </a:p>
            </p:txBody>
          </p:sp>
          <p:sp>
            <p:nvSpPr>
              <p:cNvPr id="87" name="Line 27"/>
              <p:cNvSpPr>
                <a:spLocks noChangeShapeType="1"/>
              </p:cNvSpPr>
              <p:nvPr/>
            </p:nvSpPr>
            <p:spPr bwMode="auto">
              <a:xfrm>
                <a:off x="22070511" y="19785412"/>
                <a:ext cx="7522298" cy="1994"/>
              </a:xfrm>
              <a:prstGeom prst="line">
                <a:avLst/>
              </a:prstGeom>
              <a:noFill/>
              <a:ln w="127000">
                <a:solidFill>
                  <a:srgbClr val="A8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43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97823" y="22797420"/>
              <a:ext cx="5523572" cy="3034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TextBox 145"/>
            <p:cNvSpPr txBox="1"/>
            <p:nvPr/>
          </p:nvSpPr>
          <p:spPr>
            <a:xfrm>
              <a:off x="21479044" y="22977435"/>
              <a:ext cx="3018779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Fig. </a:t>
              </a:r>
              <a:r>
                <a:rPr lang="en-US" sz="2000" b="1" dirty="0" smtClean="0"/>
                <a:t>6 </a:t>
              </a:r>
              <a:r>
                <a:rPr lang="en-US" sz="2000" b="1" dirty="0" smtClean="0"/>
                <a:t>(left): </a:t>
              </a:r>
              <a:r>
                <a:rPr lang="en-US" sz="2000" dirty="0" smtClean="0"/>
                <a:t>Raman spectroscopy s</a:t>
              </a:r>
              <a:r>
                <a:rPr lang="en-US" sz="2000" dirty="0" smtClean="0"/>
                <a:t>ampling </a:t>
              </a:r>
              <a:r>
                <a:rPr lang="en-US" sz="2000" dirty="0" smtClean="0"/>
                <a:t>areas of MoS</a:t>
              </a:r>
              <a:r>
                <a:rPr lang="en-US" sz="1200" dirty="0" smtClean="0"/>
                <a:t>2</a:t>
              </a:r>
              <a:r>
                <a:rPr lang="en-US" sz="2000" dirty="0" smtClean="0"/>
                <a:t>-Si with PMMA </a:t>
              </a:r>
              <a:r>
                <a:rPr lang="en-US" sz="2000" dirty="0" smtClean="0"/>
                <a:t>removed </a:t>
              </a:r>
            </a:p>
            <a:p>
              <a:pPr algn="ctr"/>
              <a:endParaRPr lang="en-US" sz="2000" dirty="0"/>
            </a:p>
            <a:p>
              <a:pPr algn="ctr"/>
              <a:r>
                <a:rPr lang="en-US" sz="2000" b="1" dirty="0" smtClean="0"/>
                <a:t>Fig. </a:t>
              </a:r>
              <a:r>
                <a:rPr lang="en-US" sz="2000" b="1" dirty="0" smtClean="0"/>
                <a:t>7 </a:t>
              </a:r>
              <a:r>
                <a:rPr lang="en-US" sz="2000" b="1" dirty="0" smtClean="0"/>
                <a:t>(right): </a:t>
              </a:r>
              <a:r>
                <a:rPr lang="en-US" sz="2000" dirty="0" smtClean="0"/>
                <a:t>Previously found Raman peaks of MoS</a:t>
              </a:r>
              <a:r>
                <a:rPr lang="en-US" sz="1200" dirty="0" smtClean="0"/>
                <a:t>2</a:t>
              </a:r>
              <a:r>
                <a:rPr lang="en-US" sz="2000" dirty="0" smtClean="0"/>
                <a:t> on silicon and silicon </a:t>
              </a:r>
              <a:r>
                <a:rPr lang="en-US" sz="2000" dirty="0" smtClean="0"/>
                <a:t>dioxide</a:t>
              </a:r>
              <a:r>
                <a:rPr lang="en-US" sz="2000" i="1" baseline="30000" dirty="0" smtClean="0"/>
                <a:t>1</a:t>
              </a:r>
              <a:endParaRPr 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266157" y="30094518"/>
              <a:ext cx="133266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D_20 and D_21 have Raman peaks characteristic of monolayer and bulk MoS</a:t>
              </a:r>
              <a:r>
                <a:rPr lang="en-US" sz="2400" b="1" dirty="0" smtClean="0"/>
                <a:t>2</a:t>
              </a:r>
              <a:r>
                <a:rPr lang="en-US" sz="3200" b="1" dirty="0" smtClean="0"/>
                <a:t> respectively</a:t>
              </a:r>
            </a:p>
            <a:p>
              <a:r>
                <a:rPr lang="en-US" sz="3200" b="1" dirty="0" smtClean="0"/>
                <a:t>D_22 has </a:t>
              </a:r>
              <a:r>
                <a:rPr lang="en-US" sz="3200" b="1" dirty="0"/>
                <a:t>Raman peaks characteristic of </a:t>
              </a:r>
              <a:r>
                <a:rPr lang="en-US" sz="3200" b="1" dirty="0" smtClean="0"/>
                <a:t>silicon only</a:t>
              </a:r>
              <a:endParaRPr lang="en-US" sz="3200" b="1" dirty="0"/>
            </a:p>
          </p:txBody>
        </p:sp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964" y="29152014"/>
            <a:ext cx="83534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1724" y="20428643"/>
            <a:ext cx="49815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32846902" y="14584600"/>
            <a:ext cx="8258955" cy="4574240"/>
            <a:chOff x="32763615" y="14026444"/>
            <a:chExt cx="8258955" cy="4574240"/>
          </a:xfrm>
        </p:grpSpPr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>
              <a:off x="37211502" y="14030411"/>
              <a:ext cx="3815034" cy="3807103"/>
            </a:xfrm>
            <a:prstGeom prst="rect">
              <a:avLst/>
            </a:prstGeom>
          </p:spPr>
        </p:pic>
        <p:pic>
          <p:nvPicPr>
            <p:cNvPr id="169" name="Picture 6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825806" y="16886184"/>
              <a:ext cx="704850" cy="2724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3615" y="14026444"/>
              <a:ext cx="3790950" cy="377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0617353" y="8621555"/>
            <a:ext cx="12218607" cy="5118734"/>
            <a:chOff x="30617353" y="8907710"/>
            <a:chExt cx="12218607" cy="5118734"/>
          </a:xfrm>
        </p:grpSpPr>
        <p:pic>
          <p:nvPicPr>
            <p:cNvPr id="153" name="Picture 5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751" y="8907710"/>
              <a:ext cx="3853011" cy="3833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" name="Group 39"/>
            <p:cNvGrpSpPr/>
            <p:nvPr/>
          </p:nvGrpSpPr>
          <p:grpSpPr>
            <a:xfrm>
              <a:off x="30617353" y="8925743"/>
              <a:ext cx="12218607" cy="5100701"/>
              <a:chOff x="30617353" y="8925743"/>
              <a:chExt cx="12218607" cy="5100701"/>
            </a:xfrm>
          </p:grpSpPr>
          <p:pic>
            <p:nvPicPr>
              <p:cNvPr id="152" name="Picture 4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20963" y="8925743"/>
                <a:ext cx="3838534" cy="3838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0496931" y="11914798"/>
                <a:ext cx="885825" cy="2733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6387812" y="11834810"/>
                <a:ext cx="704850" cy="2724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0617353" y="13626334"/>
                <a:ext cx="37922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Microscope Image</a:t>
                </a:r>
                <a:endParaRPr lang="en-US" sz="2000" b="1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9043725" y="13620418"/>
                <a:ext cx="37922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Terahertz Image</a:t>
                </a:r>
                <a:endParaRPr lang="en-US" sz="2000" b="1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34889896" y="13603507"/>
                <a:ext cx="37922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Optical Image</a:t>
                </a:r>
                <a:endParaRPr lang="en-US" sz="2000" b="1" dirty="0"/>
              </a:p>
            </p:txBody>
          </p:sp>
        </p:grpSp>
      </p:grpSp>
      <p:sp>
        <p:nvSpPr>
          <p:cNvPr id="38" name="TextBox 37"/>
          <p:cNvSpPr txBox="1"/>
          <p:nvPr/>
        </p:nvSpPr>
        <p:spPr>
          <a:xfrm>
            <a:off x="30617353" y="13968835"/>
            <a:ext cx="1234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Image of photoconductive antenna is distinguishable</a:t>
            </a:r>
            <a:endParaRPr lang="en-US" sz="32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7306188" y="19175226"/>
            <a:ext cx="379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Optical Image</a:t>
            </a:r>
            <a:endParaRPr lang="en-US" sz="20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2861267" y="19175226"/>
            <a:ext cx="379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Microscope Image</a:t>
            </a:r>
            <a:endParaRPr lang="en-US" sz="2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0567297" y="19604423"/>
            <a:ext cx="12172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Optical image can discern outline of number</a:t>
            </a:r>
          </a:p>
          <a:p>
            <a:pPr marL="1143000" indent="-11430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However, cannot detect monolayer Raman spectroscopy-confirmed MoS</a:t>
            </a:r>
            <a:r>
              <a:rPr lang="en-US" sz="2400" dirty="0" smtClean="0"/>
              <a:t>2</a:t>
            </a:r>
            <a:r>
              <a:rPr lang="en-US" sz="3200" dirty="0" smtClean="0"/>
              <a:t> (D_20) on “9”</a:t>
            </a:r>
          </a:p>
          <a:p>
            <a:pPr marL="1143000" indent="-1143000">
              <a:buClr>
                <a:srgbClr val="A88000"/>
              </a:buClr>
              <a:buFont typeface="Courier New" panose="02070309020205020404" pitchFamily="49" charset="0"/>
              <a:buChar char="o"/>
            </a:pPr>
            <a:r>
              <a:rPr lang="en-US" sz="3200" dirty="0" smtClean="0"/>
              <a:t>Resolution is not good enough for terahertz imaging</a:t>
            </a:r>
            <a:endParaRPr lang="en-US" sz="3200" dirty="0"/>
          </a:p>
        </p:txBody>
      </p:sp>
      <p:pic>
        <p:nvPicPr>
          <p:cNvPr id="43" name="Picture 1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2222" y="12130181"/>
            <a:ext cx="10572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015" y="12130181"/>
            <a:ext cx="1000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10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148" y="18059154"/>
            <a:ext cx="10572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688" y="8646166"/>
            <a:ext cx="3771900" cy="383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9" name="Chart 17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740309"/>
              </p:ext>
            </p:extLst>
          </p:nvPr>
        </p:nvGraphicFramePr>
        <p:xfrm>
          <a:off x="15981724" y="23515983"/>
          <a:ext cx="13559686" cy="3869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</p:spTree>
    <p:extLst>
      <p:ext uri="{BB962C8B-B14F-4D97-AF65-F5344CB8AC3E}">
        <p14:creationId xmlns:p14="http://schemas.microsoft.com/office/powerpoint/2010/main" val="135009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fsm_36x48_horizontal_poster_template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wfsm_36x48_horizontal_poster_template</Template>
  <TotalTime>818</TotalTime>
  <Words>960</Words>
  <Application>Microsoft Office PowerPoint</Application>
  <PresentationFormat>Custom</PresentationFormat>
  <Paragraphs>124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wfsm_36x48_horizontal_poster_template</vt:lpstr>
      <vt:lpstr>PowerPoint Presentation</vt:lpstr>
    </vt:vector>
  </TitlesOfParts>
  <Company>Southern Wine and Spirits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Wong</dc:creator>
  <cp:lastModifiedBy>Rebecca Wong</cp:lastModifiedBy>
  <cp:revision>46</cp:revision>
  <cp:lastPrinted>2011-04-05T15:15:46Z</cp:lastPrinted>
  <dcterms:created xsi:type="dcterms:W3CDTF">2015-07-23T01:39:03Z</dcterms:created>
  <dcterms:modified xsi:type="dcterms:W3CDTF">2015-08-03T00:59:25Z</dcterms:modified>
</cp:coreProperties>
</file>